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0160000" cy="7620000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65A9-13C7-41DF-9370-444115F08A0D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E0241-58A1-4726-ACDE-587E66F41A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65A9-13C7-41DF-9370-444115F08A0D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E0241-58A1-4726-ACDE-587E66F41A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65A9-13C7-41DF-9370-444115F08A0D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E0241-58A1-4726-ACDE-587E66F41A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65A9-13C7-41DF-9370-444115F08A0D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E0241-58A1-4726-ACDE-587E66F41A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65A9-13C7-41DF-9370-444115F08A0D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E0241-58A1-4726-ACDE-587E66F41A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65A9-13C7-41DF-9370-444115F08A0D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E0241-58A1-4726-ACDE-587E66F41A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65A9-13C7-41DF-9370-444115F08A0D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E0241-58A1-4726-ACDE-587E66F41A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65A9-13C7-41DF-9370-444115F08A0D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E0241-58A1-4726-ACDE-587E66F41A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65A9-13C7-41DF-9370-444115F08A0D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E0241-58A1-4726-ACDE-587E66F41A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65A9-13C7-41DF-9370-444115F08A0D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E0241-58A1-4726-ACDE-587E66F41A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A65A9-13C7-41DF-9370-444115F08A0D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E0241-58A1-4726-ACDE-587E66F41A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A65A9-13C7-41DF-9370-444115F08A0D}" type="datetimeFigureOut">
              <a:rPr lang="en-US" smtClean="0"/>
              <a:t>4/22/2015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5E0241-58A1-4726-ACDE-587E66F41A5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10569" y="147398"/>
            <a:ext cx="1487711" cy="1031794"/>
            <a:chOff x="210569" y="147398"/>
            <a:chExt cx="1487711" cy="1031794"/>
          </a:xfrm>
        </p:grpSpPr>
        <p:sp>
          <p:nvSpPr>
            <p:cNvPr id="2" name="Freeform 1"/>
            <p:cNvSpPr/>
            <p:nvPr/>
          </p:nvSpPr>
          <p:spPr>
            <a:xfrm>
              <a:off x="362189" y="147398"/>
              <a:ext cx="262148" cy="442198"/>
            </a:xfrm>
            <a:custGeom>
              <a:avLst/>
              <a:gdLst/>
              <a:ahLst/>
              <a:cxnLst/>
              <a:rect l="0" t="0" r="0" b="0"/>
              <a:pathLst>
                <a:path w="262148" h="442198">
                  <a:moveTo>
                    <a:pt x="143178" y="0"/>
                  </a:moveTo>
                  <a:lnTo>
                    <a:pt x="120822" y="5590"/>
                  </a:lnTo>
                  <a:lnTo>
                    <a:pt x="103606" y="17692"/>
                  </a:lnTo>
                  <a:lnTo>
                    <a:pt x="89326" y="34770"/>
                  </a:lnTo>
                  <a:lnTo>
                    <a:pt x="54564" y="95036"/>
                  </a:lnTo>
                  <a:lnTo>
                    <a:pt x="30311" y="140046"/>
                  </a:lnTo>
                  <a:lnTo>
                    <a:pt x="8320" y="193650"/>
                  </a:lnTo>
                  <a:lnTo>
                    <a:pt x="4472" y="218258"/>
                  </a:lnTo>
                  <a:lnTo>
                    <a:pt x="2645" y="251843"/>
                  </a:lnTo>
                  <a:lnTo>
                    <a:pt x="0" y="275707"/>
                  </a:lnTo>
                  <a:lnTo>
                    <a:pt x="2725" y="305811"/>
                  </a:lnTo>
                  <a:lnTo>
                    <a:pt x="29647" y="363221"/>
                  </a:lnTo>
                  <a:lnTo>
                    <a:pt x="44367" y="387210"/>
                  </a:lnTo>
                  <a:lnTo>
                    <a:pt x="64947" y="403330"/>
                  </a:lnTo>
                  <a:lnTo>
                    <a:pt x="90861" y="413225"/>
                  </a:lnTo>
                  <a:lnTo>
                    <a:pt x="121876" y="417622"/>
                  </a:lnTo>
                  <a:lnTo>
                    <a:pt x="148919" y="410218"/>
                  </a:lnTo>
                  <a:lnTo>
                    <a:pt x="204549" y="368229"/>
                  </a:lnTo>
                  <a:lnTo>
                    <a:pt x="229343" y="342552"/>
                  </a:lnTo>
                  <a:lnTo>
                    <a:pt x="255562" y="293139"/>
                  </a:lnTo>
                  <a:lnTo>
                    <a:pt x="262147" y="267155"/>
                  </a:lnTo>
                  <a:lnTo>
                    <a:pt x="261174" y="243908"/>
                  </a:lnTo>
                  <a:lnTo>
                    <a:pt x="253723" y="224997"/>
                  </a:lnTo>
                  <a:lnTo>
                    <a:pt x="248460" y="216679"/>
                  </a:lnTo>
                  <a:lnTo>
                    <a:pt x="241442" y="212303"/>
                  </a:lnTo>
                  <a:lnTo>
                    <a:pt x="224286" y="210561"/>
                  </a:lnTo>
                  <a:lnTo>
                    <a:pt x="194896" y="216157"/>
                  </a:lnTo>
                  <a:lnTo>
                    <a:pt x="169551" y="230813"/>
                  </a:lnTo>
                  <a:lnTo>
                    <a:pt x="157629" y="249593"/>
                  </a:lnTo>
                  <a:lnTo>
                    <a:pt x="140444" y="299777"/>
                  </a:lnTo>
                  <a:lnTo>
                    <a:pt x="134189" y="355920"/>
                  </a:lnTo>
                  <a:lnTo>
                    <a:pt x="132954" y="412763"/>
                  </a:lnTo>
                  <a:lnTo>
                    <a:pt x="13265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0569" y="610652"/>
              <a:ext cx="600126" cy="42075"/>
            </a:xfrm>
            <a:custGeom>
              <a:avLst/>
              <a:gdLst/>
              <a:ahLst/>
              <a:cxnLst/>
              <a:rect l="0" t="0" r="0" b="0"/>
              <a:pathLst>
                <a:path w="600126" h="42075">
                  <a:moveTo>
                    <a:pt x="0" y="10529"/>
                  </a:moveTo>
                  <a:lnTo>
                    <a:pt x="43963" y="34248"/>
                  </a:lnTo>
                  <a:lnTo>
                    <a:pt x="101405" y="40561"/>
                  </a:lnTo>
                  <a:lnTo>
                    <a:pt x="151839" y="41654"/>
                  </a:lnTo>
                  <a:lnTo>
                    <a:pt x="204997" y="41978"/>
                  </a:lnTo>
                  <a:lnTo>
                    <a:pt x="264681" y="42074"/>
                  </a:lnTo>
                  <a:lnTo>
                    <a:pt x="323309" y="40933"/>
                  </a:lnTo>
                  <a:lnTo>
                    <a:pt x="382579" y="33779"/>
                  </a:lnTo>
                  <a:lnTo>
                    <a:pt x="438740" y="26430"/>
                  </a:lnTo>
                  <a:lnTo>
                    <a:pt x="500439" y="14883"/>
                  </a:lnTo>
                  <a:lnTo>
                    <a:pt x="562713" y="8269"/>
                  </a:lnTo>
                  <a:lnTo>
                    <a:pt x="6001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10611" y="810694"/>
              <a:ext cx="218042" cy="368498"/>
            </a:xfrm>
            <a:custGeom>
              <a:avLst/>
              <a:gdLst/>
              <a:ahLst/>
              <a:cxnLst/>
              <a:rect l="0" t="0" r="0" b="0"/>
              <a:pathLst>
                <a:path w="218042" h="368498">
                  <a:moveTo>
                    <a:pt x="0" y="0"/>
                  </a:moveTo>
                  <a:lnTo>
                    <a:pt x="11178" y="11178"/>
                  </a:lnTo>
                  <a:lnTo>
                    <a:pt x="29145" y="16666"/>
                  </a:lnTo>
                  <a:lnTo>
                    <a:pt x="52727" y="17936"/>
                  </a:lnTo>
                  <a:lnTo>
                    <a:pt x="105995" y="9219"/>
                  </a:lnTo>
                  <a:lnTo>
                    <a:pt x="133676" y="5267"/>
                  </a:lnTo>
                  <a:lnTo>
                    <a:pt x="161577" y="7410"/>
                  </a:lnTo>
                  <a:lnTo>
                    <a:pt x="183336" y="15382"/>
                  </a:lnTo>
                  <a:lnTo>
                    <a:pt x="192414" y="20783"/>
                  </a:lnTo>
                  <a:lnTo>
                    <a:pt x="205620" y="36143"/>
                  </a:lnTo>
                  <a:lnTo>
                    <a:pt x="210780" y="45152"/>
                  </a:lnTo>
                  <a:lnTo>
                    <a:pt x="218041" y="85778"/>
                  </a:lnTo>
                  <a:lnTo>
                    <a:pt x="214603" y="134860"/>
                  </a:lnTo>
                  <a:lnTo>
                    <a:pt x="202961" y="187036"/>
                  </a:lnTo>
                  <a:lnTo>
                    <a:pt x="185926" y="241829"/>
                  </a:lnTo>
                  <a:lnTo>
                    <a:pt x="168446" y="297874"/>
                  </a:lnTo>
                  <a:lnTo>
                    <a:pt x="150518" y="358484"/>
                  </a:lnTo>
                  <a:lnTo>
                    <a:pt x="14739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8093" y="505367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0" y="0"/>
                  </a:moveTo>
                  <a:lnTo>
                    <a:pt x="11178" y="11179"/>
                  </a:lnTo>
                  <a:lnTo>
                    <a:pt x="73217" y="34844"/>
                  </a:lnTo>
                  <a:lnTo>
                    <a:pt x="131359" y="47914"/>
                  </a:lnTo>
                  <a:lnTo>
                    <a:pt x="179759" y="51709"/>
                  </a:lnTo>
                  <a:lnTo>
                    <a:pt x="200041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89761" y="178984"/>
              <a:ext cx="94758" cy="294799"/>
            </a:xfrm>
            <a:custGeom>
              <a:avLst/>
              <a:gdLst/>
              <a:ahLst/>
              <a:cxnLst/>
              <a:rect l="0" t="0" r="0" b="0"/>
              <a:pathLst>
                <a:path w="94758" h="294799">
                  <a:moveTo>
                    <a:pt x="0" y="0"/>
                  </a:moveTo>
                  <a:lnTo>
                    <a:pt x="5589" y="58617"/>
                  </a:lnTo>
                  <a:lnTo>
                    <a:pt x="17959" y="112791"/>
                  </a:lnTo>
                  <a:lnTo>
                    <a:pt x="31667" y="168552"/>
                  </a:lnTo>
                  <a:lnTo>
                    <a:pt x="50314" y="230253"/>
                  </a:lnTo>
                  <a:lnTo>
                    <a:pt x="74626" y="270350"/>
                  </a:lnTo>
                  <a:lnTo>
                    <a:pt x="947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37119" y="431668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0" y="21057"/>
                  </a:moveTo>
                  <a:lnTo>
                    <a:pt x="58617" y="15468"/>
                  </a:lnTo>
                  <a:lnTo>
                    <a:pt x="112791" y="4268"/>
                  </a:lnTo>
                  <a:lnTo>
                    <a:pt x="168552" y="843"/>
                  </a:lnTo>
                  <a:lnTo>
                    <a:pt x="224627" y="166"/>
                  </a:lnTo>
                  <a:lnTo>
                    <a:pt x="280763" y="33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10818" y="612848"/>
              <a:ext cx="287462" cy="395116"/>
            </a:xfrm>
            <a:custGeom>
              <a:avLst/>
              <a:gdLst/>
              <a:ahLst/>
              <a:cxnLst/>
              <a:rect l="0" t="0" r="0" b="0"/>
              <a:pathLst>
                <a:path w="287462" h="395116">
                  <a:moveTo>
                    <a:pt x="0" y="8333"/>
                  </a:moveTo>
                  <a:lnTo>
                    <a:pt x="37478" y="0"/>
                  </a:lnTo>
                  <a:lnTo>
                    <a:pt x="72326" y="1574"/>
                  </a:lnTo>
                  <a:lnTo>
                    <a:pt x="115542" y="12587"/>
                  </a:lnTo>
                  <a:lnTo>
                    <a:pt x="141730" y="28181"/>
                  </a:lnTo>
                  <a:lnTo>
                    <a:pt x="145959" y="37942"/>
                  </a:lnTo>
                  <a:lnTo>
                    <a:pt x="147539" y="64387"/>
                  </a:lnTo>
                  <a:lnTo>
                    <a:pt x="141222" y="86278"/>
                  </a:lnTo>
                  <a:lnTo>
                    <a:pt x="118103" y="119396"/>
                  </a:lnTo>
                  <a:lnTo>
                    <a:pt x="92315" y="135737"/>
                  </a:lnTo>
                  <a:lnTo>
                    <a:pt x="89620" y="140062"/>
                  </a:lnTo>
                  <a:lnTo>
                    <a:pt x="91332" y="144116"/>
                  </a:lnTo>
                  <a:lnTo>
                    <a:pt x="95983" y="147988"/>
                  </a:lnTo>
                  <a:lnTo>
                    <a:pt x="124886" y="153437"/>
                  </a:lnTo>
                  <a:lnTo>
                    <a:pt x="183810" y="157618"/>
                  </a:lnTo>
                  <a:lnTo>
                    <a:pt x="225128" y="172409"/>
                  </a:lnTo>
                  <a:lnTo>
                    <a:pt x="253228" y="192779"/>
                  </a:lnTo>
                  <a:lnTo>
                    <a:pt x="275202" y="220521"/>
                  </a:lnTo>
                  <a:lnTo>
                    <a:pt x="285309" y="240679"/>
                  </a:lnTo>
                  <a:lnTo>
                    <a:pt x="287461" y="267576"/>
                  </a:lnTo>
                  <a:lnTo>
                    <a:pt x="279311" y="321324"/>
                  </a:lnTo>
                  <a:lnTo>
                    <a:pt x="266858" y="340852"/>
                  </a:lnTo>
                  <a:lnTo>
                    <a:pt x="227428" y="378592"/>
                  </a:lnTo>
                  <a:lnTo>
                    <a:pt x="208704" y="388532"/>
                  </a:lnTo>
                  <a:lnTo>
                    <a:pt x="172842" y="395115"/>
                  </a:lnTo>
                  <a:lnTo>
                    <a:pt x="113272" y="386069"/>
                  </a:lnTo>
                  <a:lnTo>
                    <a:pt x="82305" y="376448"/>
                  </a:lnTo>
                  <a:lnTo>
                    <a:pt x="63171" y="366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79025" y="1744712"/>
            <a:ext cx="774324" cy="527545"/>
            <a:chOff x="379025" y="1744712"/>
            <a:chExt cx="774324" cy="527545"/>
          </a:xfrm>
        </p:grpSpPr>
        <p:sp>
          <p:nvSpPr>
            <p:cNvPr id="10" name="Freeform 9"/>
            <p:cNvSpPr/>
            <p:nvPr/>
          </p:nvSpPr>
          <p:spPr>
            <a:xfrm>
              <a:off x="379025" y="1787019"/>
              <a:ext cx="291489" cy="485238"/>
            </a:xfrm>
            <a:custGeom>
              <a:avLst/>
              <a:gdLst/>
              <a:ahLst/>
              <a:cxnLst/>
              <a:rect l="0" t="0" r="0" b="0"/>
              <a:pathLst>
                <a:path w="291489" h="485238">
                  <a:moveTo>
                    <a:pt x="0" y="44939"/>
                  </a:moveTo>
                  <a:lnTo>
                    <a:pt x="11179" y="28171"/>
                  </a:lnTo>
                  <a:lnTo>
                    <a:pt x="29145" y="16820"/>
                  </a:lnTo>
                  <a:lnTo>
                    <a:pt x="73218" y="0"/>
                  </a:lnTo>
                  <a:lnTo>
                    <a:pt x="116321" y="168"/>
                  </a:lnTo>
                  <a:lnTo>
                    <a:pt x="139826" y="7884"/>
                  </a:lnTo>
                  <a:lnTo>
                    <a:pt x="158071" y="20281"/>
                  </a:lnTo>
                  <a:lnTo>
                    <a:pt x="173979" y="37489"/>
                  </a:lnTo>
                  <a:lnTo>
                    <a:pt x="177988" y="48162"/>
                  </a:lnTo>
                  <a:lnTo>
                    <a:pt x="179322" y="72498"/>
                  </a:lnTo>
                  <a:lnTo>
                    <a:pt x="167906" y="112506"/>
                  </a:lnTo>
                  <a:lnTo>
                    <a:pt x="143088" y="151136"/>
                  </a:lnTo>
                  <a:lnTo>
                    <a:pt x="108689" y="188486"/>
                  </a:lnTo>
                  <a:lnTo>
                    <a:pt x="107555" y="192110"/>
                  </a:lnTo>
                  <a:lnTo>
                    <a:pt x="110308" y="193356"/>
                  </a:lnTo>
                  <a:lnTo>
                    <a:pt x="159293" y="187214"/>
                  </a:lnTo>
                  <a:lnTo>
                    <a:pt x="200312" y="196915"/>
                  </a:lnTo>
                  <a:lnTo>
                    <a:pt x="231707" y="217871"/>
                  </a:lnTo>
                  <a:lnTo>
                    <a:pt x="263237" y="251896"/>
                  </a:lnTo>
                  <a:lnTo>
                    <a:pt x="283627" y="291613"/>
                  </a:lnTo>
                  <a:lnTo>
                    <a:pt x="291488" y="338606"/>
                  </a:lnTo>
                  <a:lnTo>
                    <a:pt x="288228" y="378397"/>
                  </a:lnTo>
                  <a:lnTo>
                    <a:pt x="279790" y="398253"/>
                  </a:lnTo>
                  <a:lnTo>
                    <a:pt x="225810" y="460834"/>
                  </a:lnTo>
                  <a:lnTo>
                    <a:pt x="192729" y="477523"/>
                  </a:lnTo>
                  <a:lnTo>
                    <a:pt x="139629" y="485237"/>
                  </a:lnTo>
                  <a:lnTo>
                    <a:pt x="87200" y="483641"/>
                  </a:lnTo>
                  <a:lnTo>
                    <a:pt x="31586" y="4660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68580" y="185301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10694" y="207411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10735" y="1744712"/>
              <a:ext cx="42115" cy="13548"/>
            </a:xfrm>
            <a:custGeom>
              <a:avLst/>
              <a:gdLst/>
              <a:ahLst/>
              <a:cxnLst/>
              <a:rect l="0" t="0" r="0" b="0"/>
              <a:pathLst>
                <a:path w="42115" h="13548">
                  <a:moveTo>
                    <a:pt x="0" y="13547"/>
                  </a:moveTo>
                  <a:lnTo>
                    <a:pt x="16768" y="2368"/>
                  </a:lnTo>
                  <a:lnTo>
                    <a:pt x="22877" y="245"/>
                  </a:lnTo>
                  <a:lnTo>
                    <a:pt x="28120" y="0"/>
                  </a:lnTo>
                  <a:lnTo>
                    <a:pt x="42114" y="3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47564" y="1821430"/>
              <a:ext cx="205785" cy="336913"/>
            </a:xfrm>
            <a:custGeom>
              <a:avLst/>
              <a:gdLst/>
              <a:ahLst/>
              <a:cxnLst/>
              <a:rect l="0" t="0" r="0" b="0"/>
              <a:pathLst>
                <a:path w="205785" h="336913">
                  <a:moveTo>
                    <a:pt x="168456" y="0"/>
                  </a:moveTo>
                  <a:lnTo>
                    <a:pt x="105123" y="63333"/>
                  </a:lnTo>
                  <a:lnTo>
                    <a:pt x="71588" y="91279"/>
                  </a:lnTo>
                  <a:lnTo>
                    <a:pt x="68782" y="97117"/>
                  </a:lnTo>
                  <a:lnTo>
                    <a:pt x="70422" y="102179"/>
                  </a:lnTo>
                  <a:lnTo>
                    <a:pt x="82771" y="112093"/>
                  </a:lnTo>
                  <a:lnTo>
                    <a:pt x="136448" y="144324"/>
                  </a:lnTo>
                  <a:lnTo>
                    <a:pt x="177731" y="174391"/>
                  </a:lnTo>
                  <a:lnTo>
                    <a:pt x="194415" y="197220"/>
                  </a:lnTo>
                  <a:lnTo>
                    <a:pt x="203390" y="222964"/>
                  </a:lnTo>
                  <a:lnTo>
                    <a:pt x="205784" y="236380"/>
                  </a:lnTo>
                  <a:lnTo>
                    <a:pt x="202204" y="257526"/>
                  </a:lnTo>
                  <a:lnTo>
                    <a:pt x="197974" y="266440"/>
                  </a:lnTo>
                  <a:lnTo>
                    <a:pt x="183915" y="279465"/>
                  </a:lnTo>
                  <a:lnTo>
                    <a:pt x="140704" y="297358"/>
                  </a:lnTo>
                  <a:lnTo>
                    <a:pt x="81043" y="312158"/>
                  </a:lnTo>
                  <a:lnTo>
                    <a:pt x="22024" y="32986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68497" y="1043997"/>
            <a:ext cx="4927058" cy="2177724"/>
            <a:chOff x="368497" y="1043997"/>
            <a:chExt cx="4927058" cy="2177724"/>
          </a:xfrm>
        </p:grpSpPr>
        <p:sp>
          <p:nvSpPr>
            <p:cNvPr id="16" name="Freeform 15"/>
            <p:cNvSpPr/>
            <p:nvPr/>
          </p:nvSpPr>
          <p:spPr>
            <a:xfrm>
              <a:off x="368497" y="2568953"/>
              <a:ext cx="309123" cy="652768"/>
            </a:xfrm>
            <a:custGeom>
              <a:avLst/>
              <a:gdLst/>
              <a:ahLst/>
              <a:cxnLst/>
              <a:rect l="0" t="0" r="0" b="0"/>
              <a:pathLst>
                <a:path w="309123" h="652768">
                  <a:moveTo>
                    <a:pt x="0" y="0"/>
                  </a:moveTo>
                  <a:lnTo>
                    <a:pt x="28726" y="7235"/>
                  </a:lnTo>
                  <a:lnTo>
                    <a:pt x="92112" y="9878"/>
                  </a:lnTo>
                  <a:lnTo>
                    <a:pt x="150386" y="10400"/>
                  </a:lnTo>
                  <a:lnTo>
                    <a:pt x="213023" y="11673"/>
                  </a:lnTo>
                  <a:lnTo>
                    <a:pt x="250291" y="20096"/>
                  </a:lnTo>
                  <a:lnTo>
                    <a:pt x="272677" y="30768"/>
                  </a:lnTo>
                  <a:lnTo>
                    <a:pt x="288086" y="46430"/>
                  </a:lnTo>
                  <a:lnTo>
                    <a:pt x="303338" y="78098"/>
                  </a:lnTo>
                  <a:lnTo>
                    <a:pt x="309122" y="104900"/>
                  </a:lnTo>
                  <a:lnTo>
                    <a:pt x="306423" y="166647"/>
                  </a:lnTo>
                  <a:lnTo>
                    <a:pt x="299954" y="218661"/>
                  </a:lnTo>
                  <a:lnTo>
                    <a:pt x="287411" y="281881"/>
                  </a:lnTo>
                  <a:lnTo>
                    <a:pt x="277141" y="343873"/>
                  </a:lnTo>
                  <a:lnTo>
                    <a:pt x="266690" y="395776"/>
                  </a:lnTo>
                  <a:lnTo>
                    <a:pt x="257354" y="454569"/>
                  </a:lnTo>
                  <a:lnTo>
                    <a:pt x="254068" y="515273"/>
                  </a:lnTo>
                  <a:lnTo>
                    <a:pt x="253094" y="569654"/>
                  </a:lnTo>
                  <a:lnTo>
                    <a:pt x="252765" y="624304"/>
                  </a:lnTo>
                  <a:lnTo>
                    <a:pt x="252684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21222" y="26215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42279" y="29795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221305" y="2158342"/>
              <a:ext cx="73701" cy="168457"/>
            </a:xfrm>
            <a:custGeom>
              <a:avLst/>
              <a:gdLst/>
              <a:ahLst/>
              <a:cxnLst/>
              <a:rect l="0" t="0" r="0" b="0"/>
              <a:pathLst>
                <a:path w="73701" h="168457">
                  <a:moveTo>
                    <a:pt x="73700" y="0"/>
                  </a:moveTo>
                  <a:lnTo>
                    <a:pt x="38953" y="63450"/>
                  </a:lnTo>
                  <a:lnTo>
                    <a:pt x="18700" y="12154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360794" y="1672428"/>
              <a:ext cx="214503" cy="401687"/>
            </a:xfrm>
            <a:custGeom>
              <a:avLst/>
              <a:gdLst/>
              <a:ahLst/>
              <a:cxnLst/>
              <a:rect l="0" t="0" r="0" b="0"/>
              <a:pathLst>
                <a:path w="214503" h="401687">
                  <a:moveTo>
                    <a:pt x="134252" y="12131"/>
                  </a:moveTo>
                  <a:lnTo>
                    <a:pt x="117485" y="953"/>
                  </a:lnTo>
                  <a:lnTo>
                    <a:pt x="110206" y="0"/>
                  </a:lnTo>
                  <a:lnTo>
                    <a:pt x="95879" y="5180"/>
                  </a:lnTo>
                  <a:lnTo>
                    <a:pt x="57464" y="48694"/>
                  </a:lnTo>
                  <a:lnTo>
                    <a:pt x="29007" y="95262"/>
                  </a:lnTo>
                  <a:lnTo>
                    <a:pt x="8378" y="148857"/>
                  </a:lnTo>
                  <a:lnTo>
                    <a:pt x="2269" y="173504"/>
                  </a:lnTo>
                  <a:lnTo>
                    <a:pt x="0" y="226841"/>
                  </a:lnTo>
                  <a:lnTo>
                    <a:pt x="7386" y="284759"/>
                  </a:lnTo>
                  <a:lnTo>
                    <a:pt x="17816" y="317353"/>
                  </a:lnTo>
                  <a:lnTo>
                    <a:pt x="33370" y="341198"/>
                  </a:lnTo>
                  <a:lnTo>
                    <a:pt x="51981" y="358424"/>
                  </a:lnTo>
                  <a:lnTo>
                    <a:pt x="71951" y="369980"/>
                  </a:lnTo>
                  <a:lnTo>
                    <a:pt x="92525" y="372776"/>
                  </a:lnTo>
                  <a:lnTo>
                    <a:pt x="113367" y="368950"/>
                  </a:lnTo>
                  <a:lnTo>
                    <a:pt x="143662" y="353642"/>
                  </a:lnTo>
                  <a:lnTo>
                    <a:pt x="160271" y="340948"/>
                  </a:lnTo>
                  <a:lnTo>
                    <a:pt x="197152" y="283882"/>
                  </a:lnTo>
                  <a:lnTo>
                    <a:pt x="209001" y="256911"/>
                  </a:lnTo>
                  <a:lnTo>
                    <a:pt x="214502" y="215420"/>
                  </a:lnTo>
                  <a:lnTo>
                    <a:pt x="211643" y="187490"/>
                  </a:lnTo>
                  <a:lnTo>
                    <a:pt x="205733" y="179339"/>
                  </a:lnTo>
                  <a:lnTo>
                    <a:pt x="197114" y="175076"/>
                  </a:lnTo>
                  <a:lnTo>
                    <a:pt x="186689" y="173404"/>
                  </a:lnTo>
                  <a:lnTo>
                    <a:pt x="177399" y="175798"/>
                  </a:lnTo>
                  <a:lnTo>
                    <a:pt x="160837" y="187817"/>
                  </a:lnTo>
                  <a:lnTo>
                    <a:pt x="143949" y="214315"/>
                  </a:lnTo>
                  <a:lnTo>
                    <a:pt x="128932" y="270351"/>
                  </a:lnTo>
                  <a:lnTo>
                    <a:pt x="127872" y="327693"/>
                  </a:lnTo>
                  <a:lnTo>
                    <a:pt x="133756" y="354762"/>
                  </a:lnTo>
                  <a:lnTo>
                    <a:pt x="155309" y="4016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16145" y="1947772"/>
              <a:ext cx="84229" cy="210571"/>
            </a:xfrm>
            <a:custGeom>
              <a:avLst/>
              <a:gdLst/>
              <a:ahLst/>
              <a:cxnLst/>
              <a:rect l="0" t="0" r="0" b="0"/>
              <a:pathLst>
                <a:path w="84229" h="210571">
                  <a:moveTo>
                    <a:pt x="84228" y="0"/>
                  </a:moveTo>
                  <a:lnTo>
                    <a:pt x="69655" y="48930"/>
                  </a:lnTo>
                  <a:lnTo>
                    <a:pt x="50414" y="102472"/>
                  </a:lnTo>
                  <a:lnTo>
                    <a:pt x="28112" y="155248"/>
                  </a:lnTo>
                  <a:lnTo>
                    <a:pt x="15088" y="19209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23727" y="1579622"/>
              <a:ext cx="218802" cy="557664"/>
            </a:xfrm>
            <a:custGeom>
              <a:avLst/>
              <a:gdLst/>
              <a:ahLst/>
              <a:cxnLst/>
              <a:rect l="0" t="0" r="0" b="0"/>
              <a:pathLst>
                <a:path w="218802" h="557664">
                  <a:moveTo>
                    <a:pt x="113516" y="31238"/>
                  </a:moveTo>
                  <a:lnTo>
                    <a:pt x="84208" y="1929"/>
                  </a:lnTo>
                  <a:lnTo>
                    <a:pt x="76430" y="0"/>
                  </a:lnTo>
                  <a:lnTo>
                    <a:pt x="58429" y="4096"/>
                  </a:lnTo>
                  <a:lnTo>
                    <a:pt x="41850" y="19955"/>
                  </a:lnTo>
                  <a:lnTo>
                    <a:pt x="27852" y="43771"/>
                  </a:lnTo>
                  <a:lnTo>
                    <a:pt x="9334" y="106720"/>
                  </a:lnTo>
                  <a:lnTo>
                    <a:pt x="0" y="169890"/>
                  </a:lnTo>
                  <a:lnTo>
                    <a:pt x="3973" y="207631"/>
                  </a:lnTo>
                  <a:lnTo>
                    <a:pt x="12577" y="227008"/>
                  </a:lnTo>
                  <a:lnTo>
                    <a:pt x="18148" y="235450"/>
                  </a:lnTo>
                  <a:lnTo>
                    <a:pt x="25371" y="239909"/>
                  </a:lnTo>
                  <a:lnTo>
                    <a:pt x="42755" y="241744"/>
                  </a:lnTo>
                  <a:lnTo>
                    <a:pt x="59060" y="235540"/>
                  </a:lnTo>
                  <a:lnTo>
                    <a:pt x="74105" y="223814"/>
                  </a:lnTo>
                  <a:lnTo>
                    <a:pt x="95730" y="195142"/>
                  </a:lnTo>
                  <a:lnTo>
                    <a:pt x="120878" y="137357"/>
                  </a:lnTo>
                  <a:lnTo>
                    <a:pt x="130515" y="91536"/>
                  </a:lnTo>
                  <a:lnTo>
                    <a:pt x="139361" y="34830"/>
                  </a:lnTo>
                  <a:lnTo>
                    <a:pt x="142444" y="31293"/>
                  </a:lnTo>
                  <a:lnTo>
                    <a:pt x="145670" y="33614"/>
                  </a:lnTo>
                  <a:lnTo>
                    <a:pt x="155799" y="62357"/>
                  </a:lnTo>
                  <a:lnTo>
                    <a:pt x="163089" y="111038"/>
                  </a:lnTo>
                  <a:lnTo>
                    <a:pt x="165249" y="163677"/>
                  </a:lnTo>
                  <a:lnTo>
                    <a:pt x="171568" y="217796"/>
                  </a:lnTo>
                  <a:lnTo>
                    <a:pt x="176846" y="274196"/>
                  </a:lnTo>
                  <a:lnTo>
                    <a:pt x="184793" y="336282"/>
                  </a:lnTo>
                  <a:lnTo>
                    <a:pt x="193387" y="398482"/>
                  </a:lnTo>
                  <a:lnTo>
                    <a:pt x="197623" y="452136"/>
                  </a:lnTo>
                  <a:lnTo>
                    <a:pt x="208942" y="506012"/>
                  </a:lnTo>
                  <a:lnTo>
                    <a:pt x="218801" y="5576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168870" y="2053057"/>
              <a:ext cx="136872" cy="221099"/>
            </a:xfrm>
            <a:custGeom>
              <a:avLst/>
              <a:gdLst/>
              <a:ahLst/>
              <a:cxnLst/>
              <a:rect l="0" t="0" r="0" b="0"/>
              <a:pathLst>
                <a:path w="136872" h="221099">
                  <a:moveTo>
                    <a:pt x="136871" y="0"/>
                  </a:moveTo>
                  <a:lnTo>
                    <a:pt x="117742" y="55044"/>
                  </a:lnTo>
                  <a:lnTo>
                    <a:pt x="90632" y="103333"/>
                  </a:lnTo>
                  <a:lnTo>
                    <a:pt x="49977" y="15767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79440" y="1452932"/>
              <a:ext cx="73700" cy="484312"/>
            </a:xfrm>
            <a:custGeom>
              <a:avLst/>
              <a:gdLst/>
              <a:ahLst/>
              <a:cxnLst/>
              <a:rect l="0" t="0" r="0" b="0"/>
              <a:pathLst>
                <a:path w="73700" h="484312">
                  <a:moveTo>
                    <a:pt x="0" y="0"/>
                  </a:moveTo>
                  <a:lnTo>
                    <a:pt x="3119" y="42692"/>
                  </a:lnTo>
                  <a:lnTo>
                    <a:pt x="17958" y="98342"/>
                  </a:lnTo>
                  <a:lnTo>
                    <a:pt x="27028" y="152751"/>
                  </a:lnTo>
                  <a:lnTo>
                    <a:pt x="31405" y="215535"/>
                  </a:lnTo>
                  <a:lnTo>
                    <a:pt x="38421" y="261954"/>
                  </a:lnTo>
                  <a:lnTo>
                    <a:pt x="42190" y="315092"/>
                  </a:lnTo>
                  <a:lnTo>
                    <a:pt x="50231" y="372506"/>
                  </a:lnTo>
                  <a:lnTo>
                    <a:pt x="57756" y="433890"/>
                  </a:lnTo>
                  <a:lnTo>
                    <a:pt x="73699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86486" y="1463461"/>
              <a:ext cx="193038" cy="515897"/>
            </a:xfrm>
            <a:custGeom>
              <a:avLst/>
              <a:gdLst/>
              <a:ahLst/>
              <a:cxnLst/>
              <a:rect l="0" t="0" r="0" b="0"/>
              <a:pathLst>
                <a:path w="193038" h="515897">
                  <a:moveTo>
                    <a:pt x="35109" y="0"/>
                  </a:moveTo>
                  <a:lnTo>
                    <a:pt x="49682" y="42691"/>
                  </a:lnTo>
                  <a:lnTo>
                    <a:pt x="84987" y="105335"/>
                  </a:lnTo>
                  <a:lnTo>
                    <a:pt x="104935" y="165170"/>
                  </a:lnTo>
                  <a:lnTo>
                    <a:pt x="122799" y="226255"/>
                  </a:lnTo>
                  <a:lnTo>
                    <a:pt x="137269" y="286681"/>
                  </a:lnTo>
                  <a:lnTo>
                    <a:pt x="139468" y="333337"/>
                  </a:lnTo>
                  <a:lnTo>
                    <a:pt x="134622" y="395217"/>
                  </a:lnTo>
                  <a:lnTo>
                    <a:pt x="121230" y="455707"/>
                  </a:lnTo>
                  <a:lnTo>
                    <a:pt x="110040" y="480956"/>
                  </a:lnTo>
                  <a:lnTo>
                    <a:pt x="91029" y="497638"/>
                  </a:lnTo>
                  <a:lnTo>
                    <a:pt x="79408" y="503724"/>
                  </a:lnTo>
                  <a:lnTo>
                    <a:pt x="66982" y="504272"/>
                  </a:lnTo>
                  <a:lnTo>
                    <a:pt x="40696" y="495522"/>
                  </a:lnTo>
                  <a:lnTo>
                    <a:pt x="22775" y="476815"/>
                  </a:lnTo>
                  <a:lnTo>
                    <a:pt x="1737" y="426678"/>
                  </a:lnTo>
                  <a:lnTo>
                    <a:pt x="0" y="402544"/>
                  </a:lnTo>
                  <a:lnTo>
                    <a:pt x="4298" y="381289"/>
                  </a:lnTo>
                  <a:lnTo>
                    <a:pt x="14006" y="364044"/>
                  </a:lnTo>
                  <a:lnTo>
                    <a:pt x="21041" y="359679"/>
                  </a:lnTo>
                  <a:lnTo>
                    <a:pt x="38215" y="357949"/>
                  </a:lnTo>
                  <a:lnTo>
                    <a:pt x="67615" y="369141"/>
                  </a:lnTo>
                  <a:lnTo>
                    <a:pt x="81922" y="383991"/>
                  </a:lnTo>
                  <a:lnTo>
                    <a:pt x="126631" y="443951"/>
                  </a:lnTo>
                  <a:lnTo>
                    <a:pt x="179400" y="502043"/>
                  </a:lnTo>
                  <a:lnTo>
                    <a:pt x="193037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958507" y="1916186"/>
              <a:ext cx="73701" cy="242157"/>
            </a:xfrm>
            <a:custGeom>
              <a:avLst/>
              <a:gdLst/>
              <a:ahLst/>
              <a:cxnLst/>
              <a:rect l="0" t="0" r="0" b="0"/>
              <a:pathLst>
                <a:path w="73701" h="242157">
                  <a:moveTo>
                    <a:pt x="73700" y="0"/>
                  </a:moveTo>
                  <a:lnTo>
                    <a:pt x="55741" y="56215"/>
                  </a:lnTo>
                  <a:lnTo>
                    <a:pt x="38913" y="114786"/>
                  </a:lnTo>
                  <a:lnTo>
                    <a:pt x="18995" y="171762"/>
                  </a:lnTo>
                  <a:lnTo>
                    <a:pt x="3311" y="224437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37492" y="1463461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12997" y="165890"/>
                  </a:lnTo>
                  <a:lnTo>
                    <a:pt x="18669" y="211759"/>
                  </a:lnTo>
                  <a:lnTo>
                    <a:pt x="20349" y="274093"/>
                  </a:lnTo>
                  <a:lnTo>
                    <a:pt x="23967" y="333896"/>
                  </a:lnTo>
                  <a:lnTo>
                    <a:pt x="32448" y="388661"/>
                  </a:lnTo>
                  <a:lnTo>
                    <a:pt x="39250" y="435693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32290" y="145293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25708" y="1473989"/>
              <a:ext cx="286595" cy="451998"/>
            </a:xfrm>
            <a:custGeom>
              <a:avLst/>
              <a:gdLst/>
              <a:ahLst/>
              <a:cxnLst/>
              <a:rect l="0" t="0" r="0" b="0"/>
              <a:pathLst>
                <a:path w="286595" h="451998">
                  <a:moveTo>
                    <a:pt x="48654" y="0"/>
                  </a:moveTo>
                  <a:lnTo>
                    <a:pt x="31886" y="5589"/>
                  </a:lnTo>
                  <a:lnTo>
                    <a:pt x="17415" y="17692"/>
                  </a:lnTo>
                  <a:lnTo>
                    <a:pt x="10281" y="25833"/>
                  </a:lnTo>
                  <a:lnTo>
                    <a:pt x="2353" y="47356"/>
                  </a:lnTo>
                  <a:lnTo>
                    <a:pt x="0" y="72520"/>
                  </a:lnTo>
                  <a:lnTo>
                    <a:pt x="11037" y="135098"/>
                  </a:lnTo>
                  <a:lnTo>
                    <a:pt x="26460" y="162342"/>
                  </a:lnTo>
                  <a:lnTo>
                    <a:pt x="35028" y="166719"/>
                  </a:lnTo>
                  <a:lnTo>
                    <a:pt x="85520" y="168460"/>
                  </a:lnTo>
                  <a:lnTo>
                    <a:pt x="115342" y="170798"/>
                  </a:lnTo>
                  <a:lnTo>
                    <a:pt x="174073" y="192176"/>
                  </a:lnTo>
                  <a:lnTo>
                    <a:pt x="224397" y="230245"/>
                  </a:lnTo>
                  <a:lnTo>
                    <a:pt x="255074" y="265019"/>
                  </a:lnTo>
                  <a:lnTo>
                    <a:pt x="276582" y="300923"/>
                  </a:lnTo>
                  <a:lnTo>
                    <a:pt x="286594" y="341196"/>
                  </a:lnTo>
                  <a:lnTo>
                    <a:pt x="283971" y="377176"/>
                  </a:lnTo>
                  <a:lnTo>
                    <a:pt x="270196" y="410063"/>
                  </a:lnTo>
                  <a:lnTo>
                    <a:pt x="254742" y="425186"/>
                  </a:lnTo>
                  <a:lnTo>
                    <a:pt x="223191" y="440276"/>
                  </a:lnTo>
                  <a:lnTo>
                    <a:pt x="184207" y="449037"/>
                  </a:lnTo>
                  <a:lnTo>
                    <a:pt x="129112" y="451997"/>
                  </a:lnTo>
                  <a:lnTo>
                    <a:pt x="76840" y="444296"/>
                  </a:lnTo>
                  <a:lnTo>
                    <a:pt x="59182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79689" y="1853015"/>
              <a:ext cx="147400" cy="242157"/>
            </a:xfrm>
            <a:custGeom>
              <a:avLst/>
              <a:gdLst/>
              <a:ahLst/>
              <a:cxnLst/>
              <a:rect l="0" t="0" r="0" b="0"/>
              <a:pathLst>
                <a:path w="147400" h="242157">
                  <a:moveTo>
                    <a:pt x="147399" y="0"/>
                  </a:moveTo>
                  <a:lnTo>
                    <a:pt x="118090" y="58617"/>
                  </a:lnTo>
                  <a:lnTo>
                    <a:pt x="91003" y="111621"/>
                  </a:lnTo>
                  <a:lnTo>
                    <a:pt x="56120" y="167904"/>
                  </a:lnTo>
                  <a:lnTo>
                    <a:pt x="15422" y="229061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74487" y="1410818"/>
              <a:ext cx="10529" cy="547483"/>
            </a:xfrm>
            <a:custGeom>
              <a:avLst/>
              <a:gdLst/>
              <a:ahLst/>
              <a:cxnLst/>
              <a:rect l="0" t="0" r="0" b="0"/>
              <a:pathLst>
                <a:path w="10529" h="547483">
                  <a:moveTo>
                    <a:pt x="10528" y="0"/>
                  </a:moveTo>
                  <a:lnTo>
                    <a:pt x="10528" y="55170"/>
                  </a:lnTo>
                  <a:lnTo>
                    <a:pt x="10528" y="110323"/>
                  </a:lnTo>
                  <a:lnTo>
                    <a:pt x="10528" y="159421"/>
                  </a:lnTo>
                  <a:lnTo>
                    <a:pt x="10528" y="222823"/>
                  </a:lnTo>
                  <a:lnTo>
                    <a:pt x="10528" y="271782"/>
                  </a:lnTo>
                  <a:lnTo>
                    <a:pt x="9358" y="333492"/>
                  </a:lnTo>
                  <a:lnTo>
                    <a:pt x="3292" y="384772"/>
                  </a:lnTo>
                  <a:lnTo>
                    <a:pt x="975" y="442730"/>
                  </a:lnTo>
                  <a:lnTo>
                    <a:pt x="289" y="495127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08635" y="1326590"/>
              <a:ext cx="166971" cy="548976"/>
            </a:xfrm>
            <a:custGeom>
              <a:avLst/>
              <a:gdLst/>
              <a:ahLst/>
              <a:cxnLst/>
              <a:rect l="0" t="0" r="0" b="0"/>
              <a:pathLst>
                <a:path w="166971" h="548976">
                  <a:moveTo>
                    <a:pt x="118536" y="0"/>
                  </a:moveTo>
                  <a:lnTo>
                    <a:pt x="101768" y="5589"/>
                  </a:lnTo>
                  <a:lnTo>
                    <a:pt x="87297" y="17692"/>
                  </a:lnTo>
                  <a:lnTo>
                    <a:pt x="45835" y="71350"/>
                  </a:lnTo>
                  <a:lnTo>
                    <a:pt x="15737" y="131622"/>
                  </a:lnTo>
                  <a:lnTo>
                    <a:pt x="6578" y="178079"/>
                  </a:lnTo>
                  <a:lnTo>
                    <a:pt x="9454" y="228889"/>
                  </a:lnTo>
                  <a:lnTo>
                    <a:pt x="28893" y="280989"/>
                  </a:lnTo>
                  <a:lnTo>
                    <a:pt x="56880" y="333470"/>
                  </a:lnTo>
                  <a:lnTo>
                    <a:pt x="87399" y="386065"/>
                  </a:lnTo>
                  <a:lnTo>
                    <a:pt x="126813" y="447834"/>
                  </a:lnTo>
                  <a:lnTo>
                    <a:pt x="142695" y="490920"/>
                  </a:lnTo>
                  <a:lnTo>
                    <a:pt x="146821" y="519224"/>
                  </a:lnTo>
                  <a:lnTo>
                    <a:pt x="143242" y="529813"/>
                  </a:lnTo>
                  <a:lnTo>
                    <a:pt x="136176" y="538042"/>
                  </a:lnTo>
                  <a:lnTo>
                    <a:pt x="126786" y="544699"/>
                  </a:lnTo>
                  <a:lnTo>
                    <a:pt x="100756" y="548975"/>
                  </a:lnTo>
                  <a:lnTo>
                    <a:pt x="72029" y="545806"/>
                  </a:lnTo>
                  <a:lnTo>
                    <a:pt x="47563" y="536598"/>
                  </a:lnTo>
                  <a:lnTo>
                    <a:pt x="28111" y="518468"/>
                  </a:lnTo>
                  <a:lnTo>
                    <a:pt x="7125" y="481954"/>
                  </a:lnTo>
                  <a:lnTo>
                    <a:pt x="0" y="454017"/>
                  </a:lnTo>
                  <a:lnTo>
                    <a:pt x="3735" y="405405"/>
                  </a:lnTo>
                  <a:lnTo>
                    <a:pt x="19140" y="357466"/>
                  </a:lnTo>
                  <a:lnTo>
                    <a:pt x="48426" y="309170"/>
                  </a:lnTo>
                  <a:lnTo>
                    <a:pt x="87659" y="249934"/>
                  </a:lnTo>
                  <a:lnTo>
                    <a:pt x="120799" y="195512"/>
                  </a:lnTo>
                  <a:lnTo>
                    <a:pt x="156976" y="140983"/>
                  </a:lnTo>
                  <a:lnTo>
                    <a:pt x="166970" y="100914"/>
                  </a:lnTo>
                  <a:lnTo>
                    <a:pt x="163068" y="76436"/>
                  </a:lnTo>
                  <a:lnTo>
                    <a:pt x="158753" y="64996"/>
                  </a:lnTo>
                  <a:lnTo>
                    <a:pt x="144599" y="49164"/>
                  </a:lnTo>
                  <a:lnTo>
                    <a:pt x="135911" y="43305"/>
                  </a:lnTo>
                  <a:lnTo>
                    <a:pt x="101327" y="35058"/>
                  </a:lnTo>
                  <a:lnTo>
                    <a:pt x="87491" y="36249"/>
                  </a:lnTo>
                  <a:lnTo>
                    <a:pt x="7642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95626" y="1863544"/>
              <a:ext cx="63173" cy="210571"/>
            </a:xfrm>
            <a:custGeom>
              <a:avLst/>
              <a:gdLst/>
              <a:ahLst/>
              <a:cxnLst/>
              <a:rect l="0" t="0" r="0" b="0"/>
              <a:pathLst>
                <a:path w="63173" h="210571">
                  <a:moveTo>
                    <a:pt x="63172" y="0"/>
                  </a:moveTo>
                  <a:lnTo>
                    <a:pt x="54838" y="37478"/>
                  </a:lnTo>
                  <a:lnTo>
                    <a:pt x="51279" y="62280"/>
                  </a:lnTo>
                  <a:lnTo>
                    <a:pt x="33050" y="116331"/>
                  </a:lnTo>
                  <a:lnTo>
                    <a:pt x="14231" y="17649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506197" y="1347647"/>
              <a:ext cx="263213" cy="392384"/>
            </a:xfrm>
            <a:custGeom>
              <a:avLst/>
              <a:gdLst/>
              <a:ahLst/>
              <a:cxnLst/>
              <a:rect l="0" t="0" r="0" b="0"/>
              <a:pathLst>
                <a:path w="263213" h="392384">
                  <a:moveTo>
                    <a:pt x="0" y="0"/>
                  </a:moveTo>
                  <a:lnTo>
                    <a:pt x="59940" y="53875"/>
                  </a:lnTo>
                  <a:lnTo>
                    <a:pt x="107033" y="108686"/>
                  </a:lnTo>
                  <a:lnTo>
                    <a:pt x="140335" y="169554"/>
                  </a:lnTo>
                  <a:lnTo>
                    <a:pt x="158304" y="218954"/>
                  </a:lnTo>
                  <a:lnTo>
                    <a:pt x="173686" y="272408"/>
                  </a:lnTo>
                  <a:lnTo>
                    <a:pt x="176629" y="299275"/>
                  </a:lnTo>
                  <a:lnTo>
                    <a:pt x="167108" y="340708"/>
                  </a:lnTo>
                  <a:lnTo>
                    <a:pt x="152649" y="362386"/>
                  </a:lnTo>
                  <a:lnTo>
                    <a:pt x="133354" y="378649"/>
                  </a:lnTo>
                  <a:lnTo>
                    <a:pt x="109181" y="389777"/>
                  </a:lnTo>
                  <a:lnTo>
                    <a:pt x="82840" y="392383"/>
                  </a:lnTo>
                  <a:lnTo>
                    <a:pt x="56705" y="388472"/>
                  </a:lnTo>
                  <a:lnTo>
                    <a:pt x="33391" y="378935"/>
                  </a:lnTo>
                  <a:lnTo>
                    <a:pt x="17569" y="363778"/>
                  </a:lnTo>
                  <a:lnTo>
                    <a:pt x="11713" y="354822"/>
                  </a:lnTo>
                  <a:lnTo>
                    <a:pt x="8325" y="329275"/>
                  </a:lnTo>
                  <a:lnTo>
                    <a:pt x="9059" y="314273"/>
                  </a:lnTo>
                  <a:lnTo>
                    <a:pt x="19234" y="291365"/>
                  </a:lnTo>
                  <a:lnTo>
                    <a:pt x="26861" y="281981"/>
                  </a:lnTo>
                  <a:lnTo>
                    <a:pt x="47813" y="271554"/>
                  </a:lnTo>
                  <a:lnTo>
                    <a:pt x="104981" y="264860"/>
                  </a:lnTo>
                  <a:lnTo>
                    <a:pt x="149778" y="274879"/>
                  </a:lnTo>
                  <a:lnTo>
                    <a:pt x="197262" y="299226"/>
                  </a:lnTo>
                  <a:lnTo>
                    <a:pt x="222744" y="320806"/>
                  </a:lnTo>
                  <a:lnTo>
                    <a:pt x="243942" y="348908"/>
                  </a:lnTo>
                  <a:lnTo>
                    <a:pt x="263212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27336" y="1242362"/>
              <a:ext cx="84230" cy="494841"/>
            </a:xfrm>
            <a:custGeom>
              <a:avLst/>
              <a:gdLst/>
              <a:ahLst/>
              <a:cxnLst/>
              <a:rect l="0" t="0" r="0" b="0"/>
              <a:pathLst>
                <a:path w="84230" h="494841">
                  <a:moveTo>
                    <a:pt x="0" y="0"/>
                  </a:moveTo>
                  <a:lnTo>
                    <a:pt x="3120" y="52051"/>
                  </a:lnTo>
                  <a:lnTo>
                    <a:pt x="8334" y="101990"/>
                  </a:lnTo>
                  <a:lnTo>
                    <a:pt x="12998" y="155782"/>
                  </a:lnTo>
                  <a:lnTo>
                    <a:pt x="17476" y="199088"/>
                  </a:lnTo>
                  <a:lnTo>
                    <a:pt x="21166" y="259421"/>
                  </a:lnTo>
                  <a:lnTo>
                    <a:pt x="29181" y="319266"/>
                  </a:lnTo>
                  <a:lnTo>
                    <a:pt x="36700" y="375540"/>
                  </a:lnTo>
                  <a:lnTo>
                    <a:pt x="55974" y="431210"/>
                  </a:lnTo>
                  <a:lnTo>
                    <a:pt x="80477" y="485441"/>
                  </a:lnTo>
                  <a:lnTo>
                    <a:pt x="84229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042321" y="2484725"/>
              <a:ext cx="240689" cy="558011"/>
            </a:xfrm>
            <a:custGeom>
              <a:avLst/>
              <a:gdLst/>
              <a:ahLst/>
              <a:cxnLst/>
              <a:rect l="0" t="0" r="0" b="0"/>
              <a:pathLst>
                <a:path w="240689" h="558011">
                  <a:moveTo>
                    <a:pt x="0" y="0"/>
                  </a:moveTo>
                  <a:lnTo>
                    <a:pt x="9575" y="24047"/>
                  </a:lnTo>
                  <a:lnTo>
                    <a:pt x="20243" y="38373"/>
                  </a:lnTo>
                  <a:lnTo>
                    <a:pt x="44992" y="54004"/>
                  </a:lnTo>
                  <a:lnTo>
                    <a:pt x="93202" y="68596"/>
                  </a:lnTo>
                  <a:lnTo>
                    <a:pt x="147785" y="72691"/>
                  </a:lnTo>
                  <a:lnTo>
                    <a:pt x="186508" y="70281"/>
                  </a:lnTo>
                  <a:lnTo>
                    <a:pt x="198038" y="67911"/>
                  </a:lnTo>
                  <a:lnTo>
                    <a:pt x="208064" y="69841"/>
                  </a:lnTo>
                  <a:lnTo>
                    <a:pt x="225444" y="81343"/>
                  </a:lnTo>
                  <a:lnTo>
                    <a:pt x="234728" y="101273"/>
                  </a:lnTo>
                  <a:lnTo>
                    <a:pt x="240688" y="152196"/>
                  </a:lnTo>
                  <a:lnTo>
                    <a:pt x="233460" y="208485"/>
                  </a:lnTo>
                  <a:lnTo>
                    <a:pt x="220767" y="271596"/>
                  </a:lnTo>
                  <a:lnTo>
                    <a:pt x="212584" y="329469"/>
                  </a:lnTo>
                  <a:lnTo>
                    <a:pt x="196496" y="385961"/>
                  </a:lnTo>
                  <a:lnTo>
                    <a:pt x="184653" y="445300"/>
                  </a:lnTo>
                  <a:lnTo>
                    <a:pt x="171655" y="507411"/>
                  </a:lnTo>
                  <a:lnTo>
                    <a:pt x="176117" y="530062"/>
                  </a:lnTo>
                  <a:lnTo>
                    <a:pt x="189513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63461" y="2969036"/>
              <a:ext cx="52643" cy="242156"/>
            </a:xfrm>
            <a:custGeom>
              <a:avLst/>
              <a:gdLst/>
              <a:ahLst/>
              <a:cxnLst/>
              <a:rect l="0" t="0" r="0" b="0"/>
              <a:pathLst>
                <a:path w="52643" h="242156">
                  <a:moveTo>
                    <a:pt x="52642" y="0"/>
                  </a:moveTo>
                  <a:lnTo>
                    <a:pt x="38070" y="48930"/>
                  </a:lnTo>
                  <a:lnTo>
                    <a:pt x="22978" y="96776"/>
                  </a:lnTo>
                  <a:lnTo>
                    <a:pt x="11097" y="147997"/>
                  </a:lnTo>
                  <a:lnTo>
                    <a:pt x="3288" y="19709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42445" y="2526839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11453" y="57264"/>
                  </a:lnTo>
                  <a:lnTo>
                    <a:pt x="18212" y="109774"/>
                  </a:lnTo>
                  <a:lnTo>
                    <a:pt x="20214" y="169786"/>
                  </a:lnTo>
                  <a:lnTo>
                    <a:pt x="23927" y="232021"/>
                  </a:lnTo>
                  <a:lnTo>
                    <a:pt x="26197" y="291795"/>
                  </a:lnTo>
                  <a:lnTo>
                    <a:pt x="25700" y="346551"/>
                  </a:lnTo>
                  <a:lnTo>
                    <a:pt x="29842" y="390461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79316" y="2547896"/>
              <a:ext cx="210571" cy="190537"/>
            </a:xfrm>
            <a:custGeom>
              <a:avLst/>
              <a:gdLst/>
              <a:ahLst/>
              <a:cxnLst/>
              <a:rect l="0" t="0" r="0" b="0"/>
              <a:pathLst>
                <a:path w="210571" h="190537">
                  <a:moveTo>
                    <a:pt x="0" y="0"/>
                  </a:moveTo>
                  <a:lnTo>
                    <a:pt x="11178" y="11178"/>
                  </a:lnTo>
                  <a:lnTo>
                    <a:pt x="16666" y="29145"/>
                  </a:lnTo>
                  <a:lnTo>
                    <a:pt x="20478" y="92312"/>
                  </a:lnTo>
                  <a:lnTo>
                    <a:pt x="24062" y="147609"/>
                  </a:lnTo>
                  <a:lnTo>
                    <a:pt x="26570" y="161577"/>
                  </a:lnTo>
                  <a:lnTo>
                    <a:pt x="31751" y="172059"/>
                  </a:lnTo>
                  <a:lnTo>
                    <a:pt x="46867" y="186825"/>
                  </a:lnTo>
                  <a:lnTo>
                    <a:pt x="55811" y="190061"/>
                  </a:lnTo>
                  <a:lnTo>
                    <a:pt x="75108" y="190536"/>
                  </a:lnTo>
                  <a:lnTo>
                    <a:pt x="130563" y="181310"/>
                  </a:lnTo>
                  <a:lnTo>
                    <a:pt x="177738" y="171341"/>
                  </a:lnTo>
                  <a:lnTo>
                    <a:pt x="21057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37243" y="2505782"/>
              <a:ext cx="42115" cy="452726"/>
            </a:xfrm>
            <a:custGeom>
              <a:avLst/>
              <a:gdLst/>
              <a:ahLst/>
              <a:cxnLst/>
              <a:rect l="0" t="0" r="0" b="0"/>
              <a:pathLst>
                <a:path w="42115" h="452726">
                  <a:moveTo>
                    <a:pt x="0" y="0"/>
                  </a:moveTo>
                  <a:lnTo>
                    <a:pt x="5589" y="58617"/>
                  </a:lnTo>
                  <a:lnTo>
                    <a:pt x="18212" y="121453"/>
                  </a:lnTo>
                  <a:lnTo>
                    <a:pt x="20214" y="173246"/>
                  </a:lnTo>
                  <a:lnTo>
                    <a:pt x="23927" y="233046"/>
                  </a:lnTo>
                  <a:lnTo>
                    <a:pt x="26197" y="295218"/>
                  </a:lnTo>
                  <a:lnTo>
                    <a:pt x="25699" y="348735"/>
                  </a:lnTo>
                  <a:lnTo>
                    <a:pt x="30423" y="403848"/>
                  </a:lnTo>
                  <a:lnTo>
                    <a:pt x="42114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10984" y="2895336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31586" y="0"/>
                  </a:moveTo>
                  <a:lnTo>
                    <a:pt x="16931" y="58617"/>
                  </a:lnTo>
                  <a:lnTo>
                    <a:pt x="10623" y="120027"/>
                  </a:lnTo>
                  <a:lnTo>
                    <a:pt x="2445" y="16907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78748" y="2432082"/>
              <a:ext cx="232320" cy="400084"/>
            </a:xfrm>
            <a:custGeom>
              <a:avLst/>
              <a:gdLst/>
              <a:ahLst/>
              <a:cxnLst/>
              <a:rect l="0" t="0" r="0" b="0"/>
              <a:pathLst>
                <a:path w="232320" h="400084">
                  <a:moveTo>
                    <a:pt x="11221" y="0"/>
                  </a:moveTo>
                  <a:lnTo>
                    <a:pt x="53912" y="14573"/>
                  </a:lnTo>
                  <a:lnTo>
                    <a:pt x="106053" y="48496"/>
                  </a:lnTo>
                  <a:lnTo>
                    <a:pt x="136415" y="84819"/>
                  </a:lnTo>
                  <a:lnTo>
                    <a:pt x="165109" y="145783"/>
                  </a:lnTo>
                  <a:lnTo>
                    <a:pt x="182388" y="197643"/>
                  </a:lnTo>
                  <a:lnTo>
                    <a:pt x="187491" y="257323"/>
                  </a:lnTo>
                  <a:lnTo>
                    <a:pt x="180172" y="298773"/>
                  </a:lnTo>
                  <a:lnTo>
                    <a:pt x="169758" y="318402"/>
                  </a:lnTo>
                  <a:lnTo>
                    <a:pt x="145152" y="342606"/>
                  </a:lnTo>
                  <a:lnTo>
                    <a:pt x="115635" y="359007"/>
                  </a:lnTo>
                  <a:lnTo>
                    <a:pt x="91942" y="361160"/>
                  </a:lnTo>
                  <a:lnTo>
                    <a:pt x="44193" y="353010"/>
                  </a:lnTo>
                  <a:lnTo>
                    <a:pt x="17221" y="337913"/>
                  </a:lnTo>
                  <a:lnTo>
                    <a:pt x="4919" y="322149"/>
                  </a:lnTo>
                  <a:lnTo>
                    <a:pt x="0" y="313032"/>
                  </a:lnTo>
                  <a:lnTo>
                    <a:pt x="231" y="304615"/>
                  </a:lnTo>
                  <a:lnTo>
                    <a:pt x="3894" y="296663"/>
                  </a:lnTo>
                  <a:lnTo>
                    <a:pt x="9846" y="289023"/>
                  </a:lnTo>
                  <a:lnTo>
                    <a:pt x="19663" y="285099"/>
                  </a:lnTo>
                  <a:lnTo>
                    <a:pt x="46168" y="283859"/>
                  </a:lnTo>
                  <a:lnTo>
                    <a:pt x="88386" y="295326"/>
                  </a:lnTo>
                  <a:lnTo>
                    <a:pt x="147161" y="326916"/>
                  </a:lnTo>
                  <a:lnTo>
                    <a:pt x="207082" y="375548"/>
                  </a:lnTo>
                  <a:lnTo>
                    <a:pt x="23231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726880" y="2421554"/>
              <a:ext cx="84229" cy="410612"/>
            </a:xfrm>
            <a:custGeom>
              <a:avLst/>
              <a:gdLst/>
              <a:ahLst/>
              <a:cxnLst/>
              <a:rect l="0" t="0" r="0" b="0"/>
              <a:pathLst>
                <a:path w="84229" h="410612">
                  <a:moveTo>
                    <a:pt x="0" y="0"/>
                  </a:moveTo>
                  <a:lnTo>
                    <a:pt x="8334" y="54145"/>
                  </a:lnTo>
                  <a:lnTo>
                    <a:pt x="15684" y="103502"/>
                  </a:lnTo>
                  <a:lnTo>
                    <a:pt x="25055" y="153110"/>
                  </a:lnTo>
                  <a:lnTo>
                    <a:pt x="29651" y="206673"/>
                  </a:lnTo>
                  <a:lnTo>
                    <a:pt x="39609" y="261533"/>
                  </a:lnTo>
                  <a:lnTo>
                    <a:pt x="52841" y="316216"/>
                  </a:lnTo>
                  <a:lnTo>
                    <a:pt x="70217" y="376517"/>
                  </a:lnTo>
                  <a:lnTo>
                    <a:pt x="84228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76856" y="2204195"/>
              <a:ext cx="707322" cy="793517"/>
            </a:xfrm>
            <a:custGeom>
              <a:avLst/>
              <a:gdLst/>
              <a:ahLst/>
              <a:cxnLst/>
              <a:rect l="0" t="0" r="0" b="0"/>
              <a:pathLst>
                <a:path w="707322" h="793517">
                  <a:moveTo>
                    <a:pt x="607952" y="175245"/>
                  </a:moveTo>
                  <a:lnTo>
                    <a:pt x="578644" y="127807"/>
                  </a:lnTo>
                  <a:lnTo>
                    <a:pt x="516200" y="69842"/>
                  </a:lnTo>
                  <a:lnTo>
                    <a:pt x="479777" y="42164"/>
                  </a:lnTo>
                  <a:lnTo>
                    <a:pt x="418278" y="17650"/>
                  </a:lnTo>
                  <a:lnTo>
                    <a:pt x="362266" y="984"/>
                  </a:lnTo>
                  <a:lnTo>
                    <a:pt x="312498" y="0"/>
                  </a:lnTo>
                  <a:lnTo>
                    <a:pt x="251283" y="20164"/>
                  </a:lnTo>
                  <a:lnTo>
                    <a:pt x="189178" y="49740"/>
                  </a:lnTo>
                  <a:lnTo>
                    <a:pt x="134481" y="92514"/>
                  </a:lnTo>
                  <a:lnTo>
                    <a:pt x="87157" y="143857"/>
                  </a:lnTo>
                  <a:lnTo>
                    <a:pt x="50221" y="204661"/>
                  </a:lnTo>
                  <a:lnTo>
                    <a:pt x="21921" y="254105"/>
                  </a:lnTo>
                  <a:lnTo>
                    <a:pt x="6414" y="311825"/>
                  </a:lnTo>
                  <a:lnTo>
                    <a:pt x="0" y="369611"/>
                  </a:lnTo>
                  <a:lnTo>
                    <a:pt x="3688" y="418188"/>
                  </a:lnTo>
                  <a:lnTo>
                    <a:pt x="12190" y="467807"/>
                  </a:lnTo>
                  <a:lnTo>
                    <a:pt x="32779" y="528569"/>
                  </a:lnTo>
                  <a:lnTo>
                    <a:pt x="52444" y="585632"/>
                  </a:lnTo>
                  <a:lnTo>
                    <a:pt x="72923" y="641964"/>
                  </a:lnTo>
                  <a:lnTo>
                    <a:pt x="90156" y="678520"/>
                  </a:lnTo>
                  <a:lnTo>
                    <a:pt x="139866" y="734535"/>
                  </a:lnTo>
                  <a:lnTo>
                    <a:pt x="197841" y="772819"/>
                  </a:lnTo>
                  <a:lnTo>
                    <a:pt x="245842" y="787612"/>
                  </a:lnTo>
                  <a:lnTo>
                    <a:pt x="308133" y="793516"/>
                  </a:lnTo>
                  <a:lnTo>
                    <a:pt x="362379" y="784630"/>
                  </a:lnTo>
                  <a:lnTo>
                    <a:pt x="425224" y="767013"/>
                  </a:lnTo>
                  <a:lnTo>
                    <a:pt x="486706" y="736127"/>
                  </a:lnTo>
                  <a:lnTo>
                    <a:pt x="544066" y="690133"/>
                  </a:lnTo>
                  <a:lnTo>
                    <a:pt x="603395" y="629961"/>
                  </a:lnTo>
                  <a:lnTo>
                    <a:pt x="641064" y="575028"/>
                  </a:lnTo>
                  <a:lnTo>
                    <a:pt x="670775" y="524706"/>
                  </a:lnTo>
                  <a:lnTo>
                    <a:pt x="687908" y="472565"/>
                  </a:lnTo>
                  <a:lnTo>
                    <a:pt x="698973" y="427636"/>
                  </a:lnTo>
                  <a:lnTo>
                    <a:pt x="707321" y="367531"/>
                  </a:lnTo>
                  <a:lnTo>
                    <a:pt x="703425" y="315017"/>
                  </a:lnTo>
                  <a:lnTo>
                    <a:pt x="694862" y="253834"/>
                  </a:lnTo>
                  <a:lnTo>
                    <a:pt x="683746" y="212568"/>
                  </a:lnTo>
                  <a:lnTo>
                    <a:pt x="653360" y="154783"/>
                  </a:lnTo>
                  <a:lnTo>
                    <a:pt x="621499" y="116124"/>
                  </a:lnTo>
                  <a:lnTo>
                    <a:pt x="586895" y="91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402613" y="1043997"/>
              <a:ext cx="892942" cy="871568"/>
            </a:xfrm>
            <a:custGeom>
              <a:avLst/>
              <a:gdLst/>
              <a:ahLst/>
              <a:cxnLst/>
              <a:rect l="0" t="0" r="0" b="0"/>
              <a:pathLst>
                <a:path w="892942" h="871568">
                  <a:moveTo>
                    <a:pt x="672122" y="103609"/>
                  </a:moveTo>
                  <a:lnTo>
                    <a:pt x="614557" y="48383"/>
                  </a:lnTo>
                  <a:lnTo>
                    <a:pt x="555011" y="21395"/>
                  </a:lnTo>
                  <a:lnTo>
                    <a:pt x="494745" y="4094"/>
                  </a:lnTo>
                  <a:lnTo>
                    <a:pt x="440192" y="33"/>
                  </a:lnTo>
                  <a:lnTo>
                    <a:pt x="389843" y="0"/>
                  </a:lnTo>
                  <a:lnTo>
                    <a:pt x="329301" y="8049"/>
                  </a:lnTo>
                  <a:lnTo>
                    <a:pt x="285886" y="25902"/>
                  </a:lnTo>
                  <a:lnTo>
                    <a:pt x="229888" y="62783"/>
                  </a:lnTo>
                  <a:lnTo>
                    <a:pt x="166966" y="115477"/>
                  </a:lnTo>
                  <a:lnTo>
                    <a:pt x="116580" y="167738"/>
                  </a:lnTo>
                  <a:lnTo>
                    <a:pt x="78075" y="223121"/>
                  </a:lnTo>
                  <a:lnTo>
                    <a:pt x="47938" y="286357"/>
                  </a:lnTo>
                  <a:lnTo>
                    <a:pt x="22575" y="348241"/>
                  </a:lnTo>
                  <a:lnTo>
                    <a:pt x="12900" y="399140"/>
                  </a:lnTo>
                  <a:lnTo>
                    <a:pt x="6914" y="448147"/>
                  </a:lnTo>
                  <a:lnTo>
                    <a:pt x="0" y="506628"/>
                  </a:lnTo>
                  <a:lnTo>
                    <a:pt x="7040" y="563240"/>
                  </a:lnTo>
                  <a:lnTo>
                    <a:pt x="19696" y="619483"/>
                  </a:lnTo>
                  <a:lnTo>
                    <a:pt x="38118" y="681287"/>
                  </a:lnTo>
                  <a:lnTo>
                    <a:pt x="65522" y="724516"/>
                  </a:lnTo>
                  <a:lnTo>
                    <a:pt x="124996" y="779604"/>
                  </a:lnTo>
                  <a:lnTo>
                    <a:pt x="166825" y="814386"/>
                  </a:lnTo>
                  <a:lnTo>
                    <a:pt x="227740" y="839462"/>
                  </a:lnTo>
                  <a:lnTo>
                    <a:pt x="290686" y="858001"/>
                  </a:lnTo>
                  <a:lnTo>
                    <a:pt x="345956" y="869040"/>
                  </a:lnTo>
                  <a:lnTo>
                    <a:pt x="401934" y="871567"/>
                  </a:lnTo>
                  <a:lnTo>
                    <a:pt x="458051" y="870896"/>
                  </a:lnTo>
                  <a:lnTo>
                    <a:pt x="517316" y="860712"/>
                  </a:lnTo>
                  <a:lnTo>
                    <a:pt x="579412" y="847435"/>
                  </a:lnTo>
                  <a:lnTo>
                    <a:pt x="642539" y="818598"/>
                  </a:lnTo>
                  <a:lnTo>
                    <a:pt x="702585" y="783157"/>
                  </a:lnTo>
                  <a:lnTo>
                    <a:pt x="765611" y="732774"/>
                  </a:lnTo>
                  <a:lnTo>
                    <a:pt x="818149" y="681374"/>
                  </a:lnTo>
                  <a:lnTo>
                    <a:pt x="854096" y="619391"/>
                  </a:lnTo>
                  <a:lnTo>
                    <a:pt x="878829" y="556324"/>
                  </a:lnTo>
                  <a:lnTo>
                    <a:pt x="888437" y="521236"/>
                  </a:lnTo>
                  <a:lnTo>
                    <a:pt x="891804" y="470286"/>
                  </a:lnTo>
                  <a:lnTo>
                    <a:pt x="892941" y="406842"/>
                  </a:lnTo>
                  <a:lnTo>
                    <a:pt x="887576" y="349510"/>
                  </a:lnTo>
                  <a:lnTo>
                    <a:pt x="871883" y="293615"/>
                  </a:lnTo>
                  <a:lnTo>
                    <a:pt x="863850" y="273454"/>
                  </a:lnTo>
                  <a:lnTo>
                    <a:pt x="831015" y="218466"/>
                  </a:lnTo>
                  <a:lnTo>
                    <a:pt x="767962" y="157119"/>
                  </a:lnTo>
                  <a:lnTo>
                    <a:pt x="739904" y="135452"/>
                  </a:lnTo>
                  <a:lnTo>
                    <a:pt x="682912" y="107169"/>
                  </a:lnTo>
                  <a:lnTo>
                    <a:pt x="651066" y="930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074114" y="3516518"/>
            <a:ext cx="568540" cy="1558218"/>
            <a:chOff x="2074114" y="3516518"/>
            <a:chExt cx="568540" cy="1558218"/>
          </a:xfrm>
        </p:grpSpPr>
        <p:sp>
          <p:nvSpPr>
            <p:cNvPr id="47" name="Freeform 46"/>
            <p:cNvSpPr/>
            <p:nvPr/>
          </p:nvSpPr>
          <p:spPr>
            <a:xfrm>
              <a:off x="2224103" y="3516518"/>
              <a:ext cx="310040" cy="600125"/>
            </a:xfrm>
            <a:custGeom>
              <a:avLst/>
              <a:gdLst/>
              <a:ahLst/>
              <a:cxnLst/>
              <a:rect l="0" t="0" r="0" b="0"/>
              <a:pathLst>
                <a:path w="310040" h="600125">
                  <a:moveTo>
                    <a:pt x="92166" y="0"/>
                  </a:moveTo>
                  <a:lnTo>
                    <a:pt x="56249" y="39426"/>
                  </a:lnTo>
                  <a:lnTo>
                    <a:pt x="31952" y="94572"/>
                  </a:lnTo>
                  <a:lnTo>
                    <a:pt x="15541" y="150872"/>
                  </a:lnTo>
                  <a:lnTo>
                    <a:pt x="2204" y="208223"/>
                  </a:lnTo>
                  <a:lnTo>
                    <a:pt x="0" y="257577"/>
                  </a:lnTo>
                  <a:lnTo>
                    <a:pt x="5066" y="308076"/>
                  </a:lnTo>
                  <a:lnTo>
                    <a:pt x="10490" y="367654"/>
                  </a:lnTo>
                  <a:lnTo>
                    <a:pt x="28069" y="424483"/>
                  </a:lnTo>
                  <a:lnTo>
                    <a:pt x="60921" y="483364"/>
                  </a:lnTo>
                  <a:lnTo>
                    <a:pt x="78279" y="504947"/>
                  </a:lnTo>
                  <a:lnTo>
                    <a:pt x="105491" y="526238"/>
                  </a:lnTo>
                  <a:lnTo>
                    <a:pt x="140202" y="538040"/>
                  </a:lnTo>
                  <a:lnTo>
                    <a:pt x="192967" y="541564"/>
                  </a:lnTo>
                  <a:lnTo>
                    <a:pt x="223534" y="535493"/>
                  </a:lnTo>
                  <a:lnTo>
                    <a:pt x="275046" y="506119"/>
                  </a:lnTo>
                  <a:lnTo>
                    <a:pt x="284276" y="498850"/>
                  </a:lnTo>
                  <a:lnTo>
                    <a:pt x="297651" y="478294"/>
                  </a:lnTo>
                  <a:lnTo>
                    <a:pt x="306325" y="453561"/>
                  </a:lnTo>
                  <a:lnTo>
                    <a:pt x="310039" y="413328"/>
                  </a:lnTo>
                  <a:lnTo>
                    <a:pt x="303080" y="372942"/>
                  </a:lnTo>
                  <a:lnTo>
                    <a:pt x="292750" y="349416"/>
                  </a:lnTo>
                  <a:lnTo>
                    <a:pt x="277241" y="333500"/>
                  </a:lnTo>
                  <a:lnTo>
                    <a:pt x="268192" y="327619"/>
                  </a:lnTo>
                  <a:lnTo>
                    <a:pt x="257480" y="327207"/>
                  </a:lnTo>
                  <a:lnTo>
                    <a:pt x="233099" y="336108"/>
                  </a:lnTo>
                  <a:lnTo>
                    <a:pt x="216024" y="354882"/>
                  </a:lnTo>
                  <a:lnTo>
                    <a:pt x="195531" y="405062"/>
                  </a:lnTo>
                  <a:lnTo>
                    <a:pt x="195062" y="451731"/>
                  </a:lnTo>
                  <a:lnTo>
                    <a:pt x="206554" y="511497"/>
                  </a:lnTo>
                  <a:lnTo>
                    <a:pt x="227022" y="565243"/>
                  </a:lnTo>
                  <a:lnTo>
                    <a:pt x="239565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74114" y="4095585"/>
              <a:ext cx="568540" cy="157929"/>
            </a:xfrm>
            <a:custGeom>
              <a:avLst/>
              <a:gdLst/>
              <a:ahLst/>
              <a:cxnLst/>
              <a:rect l="0" t="0" r="0" b="0"/>
              <a:pathLst>
                <a:path w="568540" h="157929">
                  <a:moveTo>
                    <a:pt x="0" y="0"/>
                  </a:moveTo>
                  <a:lnTo>
                    <a:pt x="49551" y="29309"/>
                  </a:lnTo>
                  <a:lnTo>
                    <a:pt x="100079" y="43909"/>
                  </a:lnTo>
                  <a:lnTo>
                    <a:pt x="155989" y="58153"/>
                  </a:lnTo>
                  <a:lnTo>
                    <a:pt x="219225" y="68099"/>
                  </a:lnTo>
                  <a:lnTo>
                    <a:pt x="271248" y="79829"/>
                  </a:lnTo>
                  <a:lnTo>
                    <a:pt x="323464" y="86479"/>
                  </a:lnTo>
                  <a:lnTo>
                    <a:pt x="385877" y="102072"/>
                  </a:lnTo>
                  <a:lnTo>
                    <a:pt x="441712" y="119362"/>
                  </a:lnTo>
                  <a:lnTo>
                    <a:pt x="498686" y="133369"/>
                  </a:lnTo>
                  <a:lnTo>
                    <a:pt x="543042" y="147400"/>
                  </a:lnTo>
                  <a:lnTo>
                    <a:pt x="56853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58342" y="4411440"/>
              <a:ext cx="326351" cy="663296"/>
            </a:xfrm>
            <a:custGeom>
              <a:avLst/>
              <a:gdLst/>
              <a:ahLst/>
              <a:cxnLst/>
              <a:rect l="0" t="0" r="0" b="0"/>
              <a:pathLst>
                <a:path w="326351" h="663296">
                  <a:moveTo>
                    <a:pt x="0" y="0"/>
                  </a:moveTo>
                  <a:lnTo>
                    <a:pt x="11178" y="16768"/>
                  </a:lnTo>
                  <a:lnTo>
                    <a:pt x="26025" y="28120"/>
                  </a:lnTo>
                  <a:lnTo>
                    <a:pt x="83929" y="57082"/>
                  </a:lnTo>
                  <a:lnTo>
                    <a:pt x="131842" y="76315"/>
                  </a:lnTo>
                  <a:lnTo>
                    <a:pt x="181914" y="88772"/>
                  </a:lnTo>
                  <a:lnTo>
                    <a:pt x="241347" y="93574"/>
                  </a:lnTo>
                  <a:lnTo>
                    <a:pt x="280910" y="91287"/>
                  </a:lnTo>
                  <a:lnTo>
                    <a:pt x="292558" y="88934"/>
                  </a:lnTo>
                  <a:lnTo>
                    <a:pt x="302663" y="89705"/>
                  </a:lnTo>
                  <a:lnTo>
                    <a:pt x="320130" y="96801"/>
                  </a:lnTo>
                  <a:lnTo>
                    <a:pt x="324554" y="105478"/>
                  </a:lnTo>
                  <a:lnTo>
                    <a:pt x="326350" y="130717"/>
                  </a:lnTo>
                  <a:lnTo>
                    <a:pt x="317971" y="182448"/>
                  </a:lnTo>
                  <a:lnTo>
                    <a:pt x="309593" y="240322"/>
                  </a:lnTo>
                  <a:lnTo>
                    <a:pt x="303049" y="303578"/>
                  </a:lnTo>
                  <a:lnTo>
                    <a:pt x="296427" y="361133"/>
                  </a:lnTo>
                  <a:lnTo>
                    <a:pt x="287884" y="417562"/>
                  </a:lnTo>
                  <a:lnTo>
                    <a:pt x="281864" y="470649"/>
                  </a:lnTo>
                  <a:lnTo>
                    <a:pt x="275345" y="520867"/>
                  </a:lnTo>
                  <a:lnTo>
                    <a:pt x="274057" y="583082"/>
                  </a:lnTo>
                  <a:lnTo>
                    <a:pt x="276923" y="635406"/>
                  </a:lnTo>
                  <a:lnTo>
                    <a:pt x="284269" y="663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632124" y="3033557"/>
            <a:ext cx="3463877" cy="2207922"/>
            <a:chOff x="2632124" y="3033557"/>
            <a:chExt cx="3463877" cy="2207922"/>
          </a:xfrm>
        </p:grpSpPr>
        <p:sp>
          <p:nvSpPr>
            <p:cNvPr id="51" name="Freeform 50"/>
            <p:cNvSpPr/>
            <p:nvPr/>
          </p:nvSpPr>
          <p:spPr>
            <a:xfrm>
              <a:off x="3674445" y="4400911"/>
              <a:ext cx="189514" cy="484313"/>
            </a:xfrm>
            <a:custGeom>
              <a:avLst/>
              <a:gdLst/>
              <a:ahLst/>
              <a:cxnLst/>
              <a:rect l="0" t="0" r="0" b="0"/>
              <a:pathLst>
                <a:path w="189514" h="484313">
                  <a:moveTo>
                    <a:pt x="0" y="0"/>
                  </a:moveTo>
                  <a:lnTo>
                    <a:pt x="15641" y="26387"/>
                  </a:lnTo>
                  <a:lnTo>
                    <a:pt x="34844" y="83313"/>
                  </a:lnTo>
                  <a:lnTo>
                    <a:pt x="44276" y="145084"/>
                  </a:lnTo>
                  <a:lnTo>
                    <a:pt x="59947" y="208142"/>
                  </a:lnTo>
                  <a:lnTo>
                    <a:pt x="73756" y="260307"/>
                  </a:lnTo>
                  <a:lnTo>
                    <a:pt x="91254" y="315473"/>
                  </a:lnTo>
                  <a:lnTo>
                    <a:pt x="114385" y="368448"/>
                  </a:lnTo>
                  <a:lnTo>
                    <a:pt x="145536" y="431664"/>
                  </a:lnTo>
                  <a:lnTo>
                    <a:pt x="171121" y="470273"/>
                  </a:lnTo>
                  <a:lnTo>
                    <a:pt x="189513" y="484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53388" y="4370555"/>
              <a:ext cx="473784" cy="725238"/>
            </a:xfrm>
            <a:custGeom>
              <a:avLst/>
              <a:gdLst/>
              <a:ahLst/>
              <a:cxnLst/>
              <a:rect l="0" t="0" r="0" b="0"/>
              <a:pathLst>
                <a:path w="473784" h="725238">
                  <a:moveTo>
                    <a:pt x="0" y="40885"/>
                  </a:moveTo>
                  <a:lnTo>
                    <a:pt x="11179" y="24117"/>
                  </a:lnTo>
                  <a:lnTo>
                    <a:pt x="26026" y="12766"/>
                  </a:lnTo>
                  <a:lnTo>
                    <a:pt x="45492" y="4991"/>
                  </a:lnTo>
                  <a:lnTo>
                    <a:pt x="96118" y="0"/>
                  </a:lnTo>
                  <a:lnTo>
                    <a:pt x="134154" y="2255"/>
                  </a:lnTo>
                  <a:lnTo>
                    <a:pt x="155551" y="8508"/>
                  </a:lnTo>
                  <a:lnTo>
                    <a:pt x="218559" y="51778"/>
                  </a:lnTo>
                  <a:lnTo>
                    <a:pt x="279148" y="115222"/>
                  </a:lnTo>
                  <a:lnTo>
                    <a:pt x="322732" y="177811"/>
                  </a:lnTo>
                  <a:lnTo>
                    <a:pt x="349752" y="228286"/>
                  </a:lnTo>
                  <a:lnTo>
                    <a:pt x="371388" y="291673"/>
                  </a:lnTo>
                  <a:lnTo>
                    <a:pt x="384753" y="343714"/>
                  </a:lnTo>
                  <a:lnTo>
                    <a:pt x="391726" y="395934"/>
                  </a:lnTo>
                  <a:lnTo>
                    <a:pt x="395199" y="422123"/>
                  </a:lnTo>
                  <a:lnTo>
                    <a:pt x="390577" y="475158"/>
                  </a:lnTo>
                  <a:lnTo>
                    <a:pt x="379459" y="527268"/>
                  </a:lnTo>
                  <a:lnTo>
                    <a:pt x="354978" y="570524"/>
                  </a:lnTo>
                  <a:lnTo>
                    <a:pt x="335583" y="590575"/>
                  </a:lnTo>
                  <a:lnTo>
                    <a:pt x="299343" y="609428"/>
                  </a:lnTo>
                  <a:lnTo>
                    <a:pt x="258970" y="616834"/>
                  </a:lnTo>
                  <a:lnTo>
                    <a:pt x="217372" y="613439"/>
                  </a:lnTo>
                  <a:lnTo>
                    <a:pt x="175411" y="593846"/>
                  </a:lnTo>
                  <a:lnTo>
                    <a:pt x="144521" y="565814"/>
                  </a:lnTo>
                  <a:lnTo>
                    <a:pt x="120550" y="535281"/>
                  </a:lnTo>
                  <a:lnTo>
                    <a:pt x="115189" y="511351"/>
                  </a:lnTo>
                  <a:lnTo>
                    <a:pt x="117876" y="487457"/>
                  </a:lnTo>
                  <a:lnTo>
                    <a:pt x="132542" y="460852"/>
                  </a:lnTo>
                  <a:lnTo>
                    <a:pt x="145085" y="445516"/>
                  </a:lnTo>
                  <a:lnTo>
                    <a:pt x="152876" y="441660"/>
                  </a:lnTo>
                  <a:lnTo>
                    <a:pt x="170890" y="440496"/>
                  </a:lnTo>
                  <a:lnTo>
                    <a:pt x="206352" y="446417"/>
                  </a:lnTo>
                  <a:lnTo>
                    <a:pt x="235317" y="461170"/>
                  </a:lnTo>
                  <a:lnTo>
                    <a:pt x="298307" y="519696"/>
                  </a:lnTo>
                  <a:lnTo>
                    <a:pt x="347903" y="582472"/>
                  </a:lnTo>
                  <a:lnTo>
                    <a:pt x="391811" y="640233"/>
                  </a:lnTo>
                  <a:lnTo>
                    <a:pt x="441471" y="695779"/>
                  </a:lnTo>
                  <a:lnTo>
                    <a:pt x="454743" y="712145"/>
                  </a:lnTo>
                  <a:lnTo>
                    <a:pt x="473783" y="7252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306155" y="4369326"/>
              <a:ext cx="84229" cy="600125"/>
            </a:xfrm>
            <a:custGeom>
              <a:avLst/>
              <a:gdLst/>
              <a:ahLst/>
              <a:cxnLst/>
              <a:rect l="0" t="0" r="0" b="0"/>
              <a:pathLst>
                <a:path w="84229" h="600125">
                  <a:moveTo>
                    <a:pt x="0" y="0"/>
                  </a:moveTo>
                  <a:lnTo>
                    <a:pt x="3120" y="52051"/>
                  </a:lnTo>
                  <a:lnTo>
                    <a:pt x="8333" y="108229"/>
                  </a:lnTo>
                  <a:lnTo>
                    <a:pt x="9878" y="166209"/>
                  </a:lnTo>
                  <a:lnTo>
                    <a:pt x="13455" y="217313"/>
                  </a:lnTo>
                  <a:lnTo>
                    <a:pt x="19555" y="276503"/>
                  </a:lnTo>
                  <a:lnTo>
                    <a:pt x="21930" y="333255"/>
                  </a:lnTo>
                  <a:lnTo>
                    <a:pt x="32451" y="389525"/>
                  </a:lnTo>
                  <a:lnTo>
                    <a:pt x="42371" y="437899"/>
                  </a:lnTo>
                  <a:lnTo>
                    <a:pt x="52718" y="493566"/>
                  </a:lnTo>
                  <a:lnTo>
                    <a:pt x="66696" y="553599"/>
                  </a:lnTo>
                  <a:lnTo>
                    <a:pt x="84228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95461" y="4095585"/>
              <a:ext cx="1031793" cy="126343"/>
            </a:xfrm>
            <a:custGeom>
              <a:avLst/>
              <a:gdLst/>
              <a:ahLst/>
              <a:cxnLst/>
              <a:rect l="0" t="0" r="0" b="0"/>
              <a:pathLst>
                <a:path w="1031793" h="126343">
                  <a:moveTo>
                    <a:pt x="0" y="0"/>
                  </a:moveTo>
                  <a:lnTo>
                    <a:pt x="55170" y="0"/>
                  </a:lnTo>
                  <a:lnTo>
                    <a:pt x="110323" y="3120"/>
                  </a:lnTo>
                  <a:lnTo>
                    <a:pt x="170881" y="9065"/>
                  </a:lnTo>
                  <a:lnTo>
                    <a:pt x="219347" y="10095"/>
                  </a:lnTo>
                  <a:lnTo>
                    <a:pt x="280891" y="17679"/>
                  </a:lnTo>
                  <a:lnTo>
                    <a:pt x="332141" y="20056"/>
                  </a:lnTo>
                  <a:lnTo>
                    <a:pt x="390090" y="21930"/>
                  </a:lnTo>
                  <a:lnTo>
                    <a:pt x="444826" y="28205"/>
                  </a:lnTo>
                  <a:lnTo>
                    <a:pt x="499258" y="31754"/>
                  </a:lnTo>
                  <a:lnTo>
                    <a:pt x="558150" y="39694"/>
                  </a:lnTo>
                  <a:lnTo>
                    <a:pt x="613164" y="48286"/>
                  </a:lnTo>
                  <a:lnTo>
                    <a:pt x="666508" y="52522"/>
                  </a:lnTo>
                  <a:lnTo>
                    <a:pt x="719360" y="60665"/>
                  </a:lnTo>
                  <a:lnTo>
                    <a:pt x="770894" y="69318"/>
                  </a:lnTo>
                  <a:lnTo>
                    <a:pt x="830822" y="75954"/>
                  </a:lnTo>
                  <a:lnTo>
                    <a:pt x="893413" y="91544"/>
                  </a:lnTo>
                  <a:lnTo>
                    <a:pt x="942977" y="105344"/>
                  </a:lnTo>
                  <a:lnTo>
                    <a:pt x="1002810" y="113746"/>
                  </a:lnTo>
                  <a:lnTo>
                    <a:pt x="1018911" y="118014"/>
                  </a:lnTo>
                  <a:lnTo>
                    <a:pt x="1031792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32124" y="4579896"/>
              <a:ext cx="189514" cy="368499"/>
            </a:xfrm>
            <a:custGeom>
              <a:avLst/>
              <a:gdLst/>
              <a:ahLst/>
              <a:cxnLst/>
              <a:rect l="0" t="0" r="0" b="0"/>
              <a:pathLst>
                <a:path w="189514" h="368499">
                  <a:moveTo>
                    <a:pt x="189513" y="0"/>
                  </a:moveTo>
                  <a:lnTo>
                    <a:pt x="166607" y="52050"/>
                  </a:lnTo>
                  <a:lnTo>
                    <a:pt x="140015" y="111537"/>
                  </a:lnTo>
                  <a:lnTo>
                    <a:pt x="112232" y="165488"/>
                  </a:lnTo>
                  <a:lnTo>
                    <a:pt x="84214" y="218086"/>
                  </a:lnTo>
                  <a:lnTo>
                    <a:pt x="56367" y="273344"/>
                  </a:lnTo>
                  <a:lnTo>
                    <a:pt x="24133" y="33192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63709" y="4611482"/>
              <a:ext cx="273742" cy="252684"/>
            </a:xfrm>
            <a:custGeom>
              <a:avLst/>
              <a:gdLst/>
              <a:ahLst/>
              <a:cxnLst/>
              <a:rect l="0" t="0" r="0" b="0"/>
              <a:pathLst>
                <a:path w="273742" h="252684">
                  <a:moveTo>
                    <a:pt x="0" y="0"/>
                  </a:moveTo>
                  <a:lnTo>
                    <a:pt x="29309" y="58617"/>
                  </a:lnTo>
                  <a:lnTo>
                    <a:pt x="49499" y="87817"/>
                  </a:lnTo>
                  <a:lnTo>
                    <a:pt x="107182" y="137342"/>
                  </a:lnTo>
                  <a:lnTo>
                    <a:pt x="168490" y="181169"/>
                  </a:lnTo>
                  <a:lnTo>
                    <a:pt x="224425" y="217414"/>
                  </a:lnTo>
                  <a:lnTo>
                    <a:pt x="259607" y="246421"/>
                  </a:lnTo>
                  <a:lnTo>
                    <a:pt x="273741" y="252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79606" y="4474611"/>
              <a:ext cx="286197" cy="388006"/>
            </a:xfrm>
            <a:custGeom>
              <a:avLst/>
              <a:gdLst/>
              <a:ahLst/>
              <a:cxnLst/>
              <a:rect l="0" t="0" r="0" b="0"/>
              <a:pathLst>
                <a:path w="286197" h="388006">
                  <a:moveTo>
                    <a:pt x="0" y="0"/>
                  </a:moveTo>
                  <a:lnTo>
                    <a:pt x="54144" y="11453"/>
                  </a:lnTo>
                  <a:lnTo>
                    <a:pt x="114625" y="29367"/>
                  </a:lnTo>
                  <a:lnTo>
                    <a:pt x="136342" y="40738"/>
                  </a:lnTo>
                  <a:lnTo>
                    <a:pt x="143537" y="49386"/>
                  </a:lnTo>
                  <a:lnTo>
                    <a:pt x="151532" y="71472"/>
                  </a:lnTo>
                  <a:lnTo>
                    <a:pt x="151324" y="81573"/>
                  </a:lnTo>
                  <a:lnTo>
                    <a:pt x="144854" y="99036"/>
                  </a:lnTo>
                  <a:lnTo>
                    <a:pt x="128057" y="122021"/>
                  </a:lnTo>
                  <a:lnTo>
                    <a:pt x="93016" y="149578"/>
                  </a:lnTo>
                  <a:lnTo>
                    <a:pt x="72926" y="159286"/>
                  </a:lnTo>
                  <a:lnTo>
                    <a:pt x="70844" y="162343"/>
                  </a:lnTo>
                  <a:lnTo>
                    <a:pt x="74135" y="164381"/>
                  </a:lnTo>
                  <a:lnTo>
                    <a:pt x="89101" y="168984"/>
                  </a:lnTo>
                  <a:lnTo>
                    <a:pt x="148690" y="191937"/>
                  </a:lnTo>
                  <a:lnTo>
                    <a:pt x="192151" y="216421"/>
                  </a:lnTo>
                  <a:lnTo>
                    <a:pt x="245825" y="258394"/>
                  </a:lnTo>
                  <a:lnTo>
                    <a:pt x="275419" y="303162"/>
                  </a:lnTo>
                  <a:lnTo>
                    <a:pt x="285405" y="325421"/>
                  </a:lnTo>
                  <a:lnTo>
                    <a:pt x="286196" y="335101"/>
                  </a:lnTo>
                  <a:lnTo>
                    <a:pt x="280836" y="352095"/>
                  </a:lnTo>
                  <a:lnTo>
                    <a:pt x="267536" y="364327"/>
                  </a:lnTo>
                  <a:lnTo>
                    <a:pt x="224812" y="381712"/>
                  </a:lnTo>
                  <a:lnTo>
                    <a:pt x="164077" y="388005"/>
                  </a:lnTo>
                  <a:lnTo>
                    <a:pt x="108926" y="386129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26880" y="3811316"/>
              <a:ext cx="157929" cy="210571"/>
            </a:xfrm>
            <a:custGeom>
              <a:avLst/>
              <a:gdLst/>
              <a:ahLst/>
              <a:cxnLst/>
              <a:rect l="0" t="0" r="0" b="0"/>
              <a:pathLst>
                <a:path w="157929" h="210571">
                  <a:moveTo>
                    <a:pt x="157928" y="0"/>
                  </a:moveTo>
                  <a:lnTo>
                    <a:pt x="146750" y="11178"/>
                  </a:lnTo>
                  <a:lnTo>
                    <a:pt x="115266" y="67661"/>
                  </a:lnTo>
                  <a:lnTo>
                    <a:pt x="97714" y="96087"/>
                  </a:lnTo>
                  <a:lnTo>
                    <a:pt x="81985" y="123617"/>
                  </a:lnTo>
                  <a:lnTo>
                    <a:pt x="34964" y="18438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26880" y="3821844"/>
              <a:ext cx="263214" cy="178986"/>
            </a:xfrm>
            <a:custGeom>
              <a:avLst/>
              <a:gdLst/>
              <a:ahLst/>
              <a:cxnLst/>
              <a:rect l="0" t="0" r="0" b="0"/>
              <a:pathLst>
                <a:path w="263214" h="178986">
                  <a:moveTo>
                    <a:pt x="0" y="0"/>
                  </a:moveTo>
                  <a:lnTo>
                    <a:pt x="57234" y="54115"/>
                  </a:lnTo>
                  <a:lnTo>
                    <a:pt x="116202" y="97074"/>
                  </a:lnTo>
                  <a:lnTo>
                    <a:pt x="177418" y="133204"/>
                  </a:lnTo>
                  <a:lnTo>
                    <a:pt x="231421" y="160102"/>
                  </a:lnTo>
                  <a:lnTo>
                    <a:pt x="263213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84849" y="3590217"/>
              <a:ext cx="42115" cy="10530"/>
            </a:xfrm>
            <a:custGeom>
              <a:avLst/>
              <a:gdLst/>
              <a:ahLst/>
              <a:cxnLst/>
              <a:rect l="0" t="0" r="0" b="0"/>
              <a:pathLst>
                <a:path w="42115" h="10530">
                  <a:moveTo>
                    <a:pt x="0" y="10529"/>
                  </a:move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55128" y="3621803"/>
              <a:ext cx="178048" cy="315856"/>
            </a:xfrm>
            <a:custGeom>
              <a:avLst/>
              <a:gdLst/>
              <a:ahLst/>
              <a:cxnLst/>
              <a:rect l="0" t="0" r="0" b="0"/>
              <a:pathLst>
                <a:path w="178048" h="315856">
                  <a:moveTo>
                    <a:pt x="77120" y="0"/>
                  </a:moveTo>
                  <a:lnTo>
                    <a:pt x="93888" y="11178"/>
                  </a:lnTo>
                  <a:lnTo>
                    <a:pt x="97657" y="17981"/>
                  </a:lnTo>
                  <a:lnTo>
                    <a:pt x="98726" y="34897"/>
                  </a:lnTo>
                  <a:lnTo>
                    <a:pt x="89062" y="54114"/>
                  </a:lnTo>
                  <a:lnTo>
                    <a:pt x="63891" y="81544"/>
                  </a:lnTo>
                  <a:lnTo>
                    <a:pt x="11517" y="122987"/>
                  </a:lnTo>
                  <a:lnTo>
                    <a:pt x="1800" y="127615"/>
                  </a:lnTo>
                  <a:lnTo>
                    <a:pt x="0" y="130700"/>
                  </a:lnTo>
                  <a:lnTo>
                    <a:pt x="3480" y="132756"/>
                  </a:lnTo>
                  <a:lnTo>
                    <a:pt x="65326" y="139629"/>
                  </a:lnTo>
                  <a:lnTo>
                    <a:pt x="97802" y="151336"/>
                  </a:lnTo>
                  <a:lnTo>
                    <a:pt x="149600" y="184182"/>
                  </a:lnTo>
                  <a:lnTo>
                    <a:pt x="166265" y="202351"/>
                  </a:lnTo>
                  <a:lnTo>
                    <a:pt x="175232" y="225245"/>
                  </a:lnTo>
                  <a:lnTo>
                    <a:pt x="178047" y="251017"/>
                  </a:lnTo>
                  <a:lnTo>
                    <a:pt x="175399" y="278069"/>
                  </a:lnTo>
                  <a:lnTo>
                    <a:pt x="170716" y="288325"/>
                  </a:lnTo>
                  <a:lnTo>
                    <a:pt x="156153" y="302839"/>
                  </a:lnTo>
                  <a:lnTo>
                    <a:pt x="134863" y="310070"/>
                  </a:lnTo>
                  <a:lnTo>
                    <a:pt x="77478" y="314712"/>
                  </a:lnTo>
                  <a:lnTo>
                    <a:pt x="16408" y="315704"/>
                  </a:lnTo>
                  <a:lnTo>
                    <a:pt x="342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85015" y="3463875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17959" y="58554"/>
                  </a:lnTo>
                  <a:lnTo>
                    <a:pt x="27028" y="117045"/>
                  </a:lnTo>
                  <a:lnTo>
                    <a:pt x="30235" y="179349"/>
                  </a:lnTo>
                  <a:lnTo>
                    <a:pt x="32355" y="241094"/>
                  </a:lnTo>
                  <a:lnTo>
                    <a:pt x="38703" y="296953"/>
                  </a:lnTo>
                  <a:lnTo>
                    <a:pt x="41104" y="348209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64041" y="347440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99588" y="3411233"/>
              <a:ext cx="290410" cy="476786"/>
            </a:xfrm>
            <a:custGeom>
              <a:avLst/>
              <a:gdLst/>
              <a:ahLst/>
              <a:cxnLst/>
              <a:rect l="0" t="0" r="0" b="0"/>
              <a:pathLst>
                <a:path w="290410" h="476786">
                  <a:moveTo>
                    <a:pt x="69697" y="73699"/>
                  </a:moveTo>
                  <a:lnTo>
                    <a:pt x="36120" y="128744"/>
                  </a:lnTo>
                  <a:lnTo>
                    <a:pt x="31377" y="153535"/>
                  </a:lnTo>
                  <a:lnTo>
                    <a:pt x="39886" y="199390"/>
                  </a:lnTo>
                  <a:lnTo>
                    <a:pt x="62813" y="250021"/>
                  </a:lnTo>
                  <a:lnTo>
                    <a:pt x="97423" y="302068"/>
                  </a:lnTo>
                  <a:lnTo>
                    <a:pt x="141464" y="363651"/>
                  </a:lnTo>
                  <a:lnTo>
                    <a:pt x="170787" y="417756"/>
                  </a:lnTo>
                  <a:lnTo>
                    <a:pt x="175695" y="429413"/>
                  </a:lnTo>
                  <a:lnTo>
                    <a:pt x="176627" y="439523"/>
                  </a:lnTo>
                  <a:lnTo>
                    <a:pt x="171423" y="456996"/>
                  </a:lnTo>
                  <a:lnTo>
                    <a:pt x="158192" y="469441"/>
                  </a:lnTo>
                  <a:lnTo>
                    <a:pt x="149751" y="474398"/>
                  </a:lnTo>
                  <a:lnTo>
                    <a:pt x="131013" y="476785"/>
                  </a:lnTo>
                  <a:lnTo>
                    <a:pt x="109817" y="472777"/>
                  </a:lnTo>
                  <a:lnTo>
                    <a:pt x="73915" y="457367"/>
                  </a:lnTo>
                  <a:lnTo>
                    <a:pt x="32110" y="424336"/>
                  </a:lnTo>
                  <a:lnTo>
                    <a:pt x="10337" y="397910"/>
                  </a:lnTo>
                  <a:lnTo>
                    <a:pt x="2370" y="374940"/>
                  </a:lnTo>
                  <a:lnTo>
                    <a:pt x="0" y="349134"/>
                  </a:lnTo>
                  <a:lnTo>
                    <a:pt x="2845" y="322067"/>
                  </a:lnTo>
                  <a:lnTo>
                    <a:pt x="11129" y="300678"/>
                  </a:lnTo>
                  <a:lnTo>
                    <a:pt x="56698" y="246006"/>
                  </a:lnTo>
                  <a:lnTo>
                    <a:pt x="105437" y="198348"/>
                  </a:lnTo>
                  <a:lnTo>
                    <a:pt x="166891" y="157315"/>
                  </a:lnTo>
                  <a:lnTo>
                    <a:pt x="225822" y="115516"/>
                  </a:lnTo>
                  <a:lnTo>
                    <a:pt x="283351" y="77632"/>
                  </a:lnTo>
                  <a:lnTo>
                    <a:pt x="288172" y="69302"/>
                  </a:lnTo>
                  <a:lnTo>
                    <a:pt x="290409" y="50688"/>
                  </a:lnTo>
                  <a:lnTo>
                    <a:pt x="284384" y="33836"/>
                  </a:lnTo>
                  <a:lnTo>
                    <a:pt x="279502" y="26067"/>
                  </a:lnTo>
                  <a:lnTo>
                    <a:pt x="264719" y="14315"/>
                  </a:lnTo>
                  <a:lnTo>
                    <a:pt x="2276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527253" y="3148020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31586" y="42114"/>
                  </a:moveTo>
                  <a:lnTo>
                    <a:pt x="11800" y="192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58908" y="3033557"/>
              <a:ext cx="1178866" cy="2207922"/>
            </a:xfrm>
            <a:custGeom>
              <a:avLst/>
              <a:gdLst/>
              <a:ahLst/>
              <a:cxnLst/>
              <a:rect l="0" t="0" r="0" b="0"/>
              <a:pathLst>
                <a:path w="1178866" h="2207922">
                  <a:moveTo>
                    <a:pt x="884118" y="30235"/>
                  </a:moveTo>
                  <a:lnTo>
                    <a:pt x="822025" y="15581"/>
                  </a:lnTo>
                  <a:lnTo>
                    <a:pt x="774366" y="3208"/>
                  </a:lnTo>
                  <a:lnTo>
                    <a:pt x="717198" y="0"/>
                  </a:lnTo>
                  <a:lnTo>
                    <a:pt x="654180" y="2036"/>
                  </a:lnTo>
                  <a:lnTo>
                    <a:pt x="596672" y="7768"/>
                  </a:lnTo>
                  <a:lnTo>
                    <a:pt x="548735" y="14350"/>
                  </a:lnTo>
                  <a:lnTo>
                    <a:pt x="488539" y="35460"/>
                  </a:lnTo>
                  <a:lnTo>
                    <a:pt x="431589" y="62160"/>
                  </a:lnTo>
                  <a:lnTo>
                    <a:pt x="375279" y="95553"/>
                  </a:lnTo>
                  <a:lnTo>
                    <a:pt x="320266" y="144350"/>
                  </a:lnTo>
                  <a:lnTo>
                    <a:pt x="271271" y="202168"/>
                  </a:lnTo>
                  <a:lnTo>
                    <a:pt x="233820" y="252364"/>
                  </a:lnTo>
                  <a:lnTo>
                    <a:pt x="197377" y="304282"/>
                  </a:lnTo>
                  <a:lnTo>
                    <a:pt x="163183" y="359829"/>
                  </a:lnTo>
                  <a:lnTo>
                    <a:pt x="135113" y="420741"/>
                  </a:lnTo>
                  <a:lnTo>
                    <a:pt x="107689" y="480123"/>
                  </a:lnTo>
                  <a:lnTo>
                    <a:pt x="84746" y="541001"/>
                  </a:lnTo>
                  <a:lnTo>
                    <a:pt x="70267" y="585966"/>
                  </a:lnTo>
                  <a:lnTo>
                    <a:pt x="56033" y="629346"/>
                  </a:lnTo>
                  <a:lnTo>
                    <a:pt x="45027" y="672023"/>
                  </a:lnTo>
                  <a:lnTo>
                    <a:pt x="36236" y="715557"/>
                  </a:lnTo>
                  <a:lnTo>
                    <a:pt x="28430" y="762202"/>
                  </a:lnTo>
                  <a:lnTo>
                    <a:pt x="21061" y="807110"/>
                  </a:lnTo>
                  <a:lnTo>
                    <a:pt x="13886" y="851635"/>
                  </a:lnTo>
                  <a:lnTo>
                    <a:pt x="6798" y="898720"/>
                  </a:lnTo>
                  <a:lnTo>
                    <a:pt x="2868" y="943823"/>
                  </a:lnTo>
                  <a:lnTo>
                    <a:pt x="1121" y="988436"/>
                  </a:lnTo>
                  <a:lnTo>
                    <a:pt x="345" y="1035559"/>
                  </a:lnTo>
                  <a:lnTo>
                    <a:pt x="0" y="1080680"/>
                  </a:lnTo>
                  <a:lnTo>
                    <a:pt x="1016" y="1125300"/>
                  </a:lnTo>
                  <a:lnTo>
                    <a:pt x="5367" y="1172427"/>
                  </a:lnTo>
                  <a:lnTo>
                    <a:pt x="8082" y="1220669"/>
                  </a:lnTo>
                  <a:lnTo>
                    <a:pt x="10457" y="1269405"/>
                  </a:lnTo>
                  <a:lnTo>
                    <a:pt x="15413" y="1318363"/>
                  </a:lnTo>
                  <a:lnTo>
                    <a:pt x="18395" y="1364298"/>
                  </a:lnTo>
                  <a:lnTo>
                    <a:pt x="20890" y="1409280"/>
                  </a:lnTo>
                  <a:lnTo>
                    <a:pt x="25899" y="1456568"/>
                  </a:lnTo>
                  <a:lnTo>
                    <a:pt x="32024" y="1501761"/>
                  </a:lnTo>
                  <a:lnTo>
                    <a:pt x="38646" y="1545244"/>
                  </a:lnTo>
                  <a:lnTo>
                    <a:pt x="45489" y="1587967"/>
                  </a:lnTo>
                  <a:lnTo>
                    <a:pt x="52429" y="1630351"/>
                  </a:lnTo>
                  <a:lnTo>
                    <a:pt x="66033" y="1693674"/>
                  </a:lnTo>
                  <a:lnTo>
                    <a:pt x="81762" y="1753770"/>
                  </a:lnTo>
                  <a:lnTo>
                    <a:pt x="93831" y="1811741"/>
                  </a:lnTo>
                  <a:lnTo>
                    <a:pt x="107936" y="1867132"/>
                  </a:lnTo>
                  <a:lnTo>
                    <a:pt x="130052" y="1916300"/>
                  </a:lnTo>
                  <a:lnTo>
                    <a:pt x="163378" y="1979726"/>
                  </a:lnTo>
                  <a:lnTo>
                    <a:pt x="199727" y="2037315"/>
                  </a:lnTo>
                  <a:lnTo>
                    <a:pt x="236889" y="2090631"/>
                  </a:lnTo>
                  <a:lnTo>
                    <a:pt x="293864" y="2144873"/>
                  </a:lnTo>
                  <a:lnTo>
                    <a:pt x="347078" y="2184396"/>
                  </a:lnTo>
                  <a:lnTo>
                    <a:pt x="384313" y="2200337"/>
                  </a:lnTo>
                  <a:lnTo>
                    <a:pt x="438817" y="2207798"/>
                  </a:lnTo>
                  <a:lnTo>
                    <a:pt x="484155" y="2207921"/>
                  </a:lnTo>
                  <a:lnTo>
                    <a:pt x="544382" y="2201068"/>
                  </a:lnTo>
                  <a:lnTo>
                    <a:pt x="593422" y="2190459"/>
                  </a:lnTo>
                  <a:lnTo>
                    <a:pt x="651915" y="2166505"/>
                  </a:lnTo>
                  <a:lnTo>
                    <a:pt x="691314" y="2143043"/>
                  </a:lnTo>
                  <a:lnTo>
                    <a:pt x="754050" y="2092201"/>
                  </a:lnTo>
                  <a:lnTo>
                    <a:pt x="799153" y="2040165"/>
                  </a:lnTo>
                  <a:lnTo>
                    <a:pt x="841858" y="1984826"/>
                  </a:lnTo>
                  <a:lnTo>
                    <a:pt x="884089" y="1927665"/>
                  </a:lnTo>
                  <a:lnTo>
                    <a:pt x="926226" y="1864381"/>
                  </a:lnTo>
                  <a:lnTo>
                    <a:pt x="962755" y="1800885"/>
                  </a:lnTo>
                  <a:lnTo>
                    <a:pt x="990866" y="1749402"/>
                  </a:lnTo>
                  <a:lnTo>
                    <a:pt x="1015832" y="1697103"/>
                  </a:lnTo>
                  <a:lnTo>
                    <a:pt x="1038048" y="1638973"/>
                  </a:lnTo>
                  <a:lnTo>
                    <a:pt x="1059448" y="1582885"/>
                  </a:lnTo>
                  <a:lnTo>
                    <a:pt x="1075018" y="1529221"/>
                  </a:lnTo>
                  <a:lnTo>
                    <a:pt x="1092629" y="1470687"/>
                  </a:lnTo>
                  <a:lnTo>
                    <a:pt x="1112665" y="1414479"/>
                  </a:lnTo>
                  <a:lnTo>
                    <a:pt x="1127830" y="1355191"/>
                  </a:lnTo>
                  <a:lnTo>
                    <a:pt x="1139733" y="1298759"/>
                  </a:lnTo>
                  <a:lnTo>
                    <a:pt x="1150668" y="1239405"/>
                  </a:lnTo>
                  <a:lnTo>
                    <a:pt x="1155728" y="1177365"/>
                  </a:lnTo>
                  <a:lnTo>
                    <a:pt x="1162816" y="1120118"/>
                  </a:lnTo>
                  <a:lnTo>
                    <a:pt x="1172326" y="1066112"/>
                  </a:lnTo>
                  <a:lnTo>
                    <a:pt x="1176963" y="1007476"/>
                  </a:lnTo>
                  <a:lnTo>
                    <a:pt x="1178337" y="951238"/>
                  </a:lnTo>
                  <a:lnTo>
                    <a:pt x="1178744" y="897530"/>
                  </a:lnTo>
                  <a:lnTo>
                    <a:pt x="1178865" y="844572"/>
                  </a:lnTo>
                  <a:lnTo>
                    <a:pt x="1173311" y="791836"/>
                  </a:lnTo>
                  <a:lnTo>
                    <a:pt x="1162124" y="728850"/>
                  </a:lnTo>
                  <a:lnTo>
                    <a:pt x="1157952" y="678519"/>
                  </a:lnTo>
                  <a:lnTo>
                    <a:pt x="1149828" y="627732"/>
                  </a:lnTo>
                  <a:lnTo>
                    <a:pt x="1136602" y="568056"/>
                  </a:lnTo>
                  <a:lnTo>
                    <a:pt x="1123094" y="528451"/>
                  </a:lnTo>
                  <a:lnTo>
                    <a:pt x="1097995" y="465641"/>
                  </a:lnTo>
                  <a:lnTo>
                    <a:pt x="1071712" y="409753"/>
                  </a:lnTo>
                  <a:lnTo>
                    <a:pt x="1044450" y="356684"/>
                  </a:lnTo>
                  <a:lnTo>
                    <a:pt x="1015239" y="302815"/>
                  </a:lnTo>
                  <a:lnTo>
                    <a:pt x="977738" y="250411"/>
                  </a:lnTo>
                  <a:lnTo>
                    <a:pt x="927252" y="189428"/>
                  </a:lnTo>
                  <a:lnTo>
                    <a:pt x="898660" y="155657"/>
                  </a:lnTo>
                  <a:lnTo>
                    <a:pt x="884118" y="1460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253720" y="3284891"/>
              <a:ext cx="536954" cy="94757"/>
            </a:xfrm>
            <a:custGeom>
              <a:avLst/>
              <a:gdLst/>
              <a:ahLst/>
              <a:cxnLst/>
              <a:rect l="0" t="0" r="0" b="0"/>
              <a:pathLst>
                <a:path w="536954" h="94757">
                  <a:moveTo>
                    <a:pt x="0" y="0"/>
                  </a:moveTo>
                  <a:lnTo>
                    <a:pt x="56214" y="16788"/>
                  </a:lnTo>
                  <a:lnTo>
                    <a:pt x="111666" y="23333"/>
                  </a:lnTo>
                  <a:lnTo>
                    <a:pt x="173876" y="29955"/>
                  </a:lnTo>
                  <a:lnTo>
                    <a:pt x="229708" y="38499"/>
                  </a:lnTo>
                  <a:lnTo>
                    <a:pt x="292928" y="47227"/>
                  </a:lnTo>
                  <a:lnTo>
                    <a:pt x="342597" y="56627"/>
                  </a:lnTo>
                  <a:lnTo>
                    <a:pt x="396178" y="66821"/>
                  </a:lnTo>
                  <a:lnTo>
                    <a:pt x="457110" y="80746"/>
                  </a:lnTo>
                  <a:lnTo>
                    <a:pt x="504154" y="91642"/>
                  </a:lnTo>
                  <a:lnTo>
                    <a:pt x="536953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80062" y="3590217"/>
              <a:ext cx="409897" cy="849402"/>
            </a:xfrm>
            <a:custGeom>
              <a:avLst/>
              <a:gdLst/>
              <a:ahLst/>
              <a:cxnLst/>
              <a:rect l="0" t="0" r="0" b="0"/>
              <a:pathLst>
                <a:path w="409897" h="849402">
                  <a:moveTo>
                    <a:pt x="63171" y="0"/>
                  </a:moveTo>
                  <a:lnTo>
                    <a:pt x="121788" y="0"/>
                  </a:lnTo>
                  <a:lnTo>
                    <a:pt x="177132" y="8406"/>
                  </a:lnTo>
                  <a:lnTo>
                    <a:pt x="240056" y="24451"/>
                  </a:lnTo>
                  <a:lnTo>
                    <a:pt x="292304" y="49804"/>
                  </a:lnTo>
                  <a:lnTo>
                    <a:pt x="308507" y="66589"/>
                  </a:lnTo>
                  <a:lnTo>
                    <a:pt x="314466" y="75978"/>
                  </a:lnTo>
                  <a:lnTo>
                    <a:pt x="317967" y="95770"/>
                  </a:lnTo>
                  <a:lnTo>
                    <a:pt x="317263" y="105960"/>
                  </a:lnTo>
                  <a:lnTo>
                    <a:pt x="310242" y="123523"/>
                  </a:lnTo>
                  <a:lnTo>
                    <a:pt x="296982" y="140297"/>
                  </a:lnTo>
                  <a:lnTo>
                    <a:pt x="239208" y="191937"/>
                  </a:lnTo>
                  <a:lnTo>
                    <a:pt x="199459" y="217765"/>
                  </a:lnTo>
                  <a:lnTo>
                    <a:pt x="140087" y="246613"/>
                  </a:lnTo>
                  <a:lnTo>
                    <a:pt x="117243" y="260125"/>
                  </a:lnTo>
                  <a:lnTo>
                    <a:pt x="114427" y="265833"/>
                  </a:lnTo>
                  <a:lnTo>
                    <a:pt x="117229" y="270809"/>
                  </a:lnTo>
                  <a:lnTo>
                    <a:pt x="132820" y="279457"/>
                  </a:lnTo>
                  <a:lnTo>
                    <a:pt x="194338" y="303725"/>
                  </a:lnTo>
                  <a:lnTo>
                    <a:pt x="257122" y="344099"/>
                  </a:lnTo>
                  <a:lnTo>
                    <a:pt x="312769" y="391649"/>
                  </a:lnTo>
                  <a:lnTo>
                    <a:pt x="359758" y="448712"/>
                  </a:lnTo>
                  <a:lnTo>
                    <a:pt x="389258" y="502495"/>
                  </a:lnTo>
                  <a:lnTo>
                    <a:pt x="402464" y="552870"/>
                  </a:lnTo>
                  <a:lnTo>
                    <a:pt x="408197" y="606660"/>
                  </a:lnTo>
                  <a:lnTo>
                    <a:pt x="409896" y="659643"/>
                  </a:lnTo>
                  <a:lnTo>
                    <a:pt x="404810" y="701208"/>
                  </a:lnTo>
                  <a:lnTo>
                    <a:pt x="384716" y="741339"/>
                  </a:lnTo>
                  <a:lnTo>
                    <a:pt x="340613" y="795498"/>
                  </a:lnTo>
                  <a:lnTo>
                    <a:pt x="308243" y="817370"/>
                  </a:lnTo>
                  <a:lnTo>
                    <a:pt x="256553" y="837317"/>
                  </a:lnTo>
                  <a:lnTo>
                    <a:pt x="208215" y="849401"/>
                  </a:lnTo>
                  <a:lnTo>
                    <a:pt x="148363" y="846547"/>
                  </a:lnTo>
                  <a:lnTo>
                    <a:pt x="89791" y="834717"/>
                  </a:lnTo>
                  <a:lnTo>
                    <a:pt x="43213" y="817996"/>
                  </a:lnTo>
                  <a:lnTo>
                    <a:pt x="0" y="800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17015" y="3842901"/>
              <a:ext cx="178986" cy="410613"/>
            </a:xfrm>
            <a:custGeom>
              <a:avLst/>
              <a:gdLst/>
              <a:ahLst/>
              <a:cxnLst/>
              <a:rect l="0" t="0" r="0" b="0"/>
              <a:pathLst>
                <a:path w="178986" h="410613">
                  <a:moveTo>
                    <a:pt x="178985" y="0"/>
                  </a:moveTo>
                  <a:lnTo>
                    <a:pt x="164330" y="53028"/>
                  </a:lnTo>
                  <a:lnTo>
                    <a:pt x="150787" y="103238"/>
                  </a:lnTo>
                  <a:lnTo>
                    <a:pt x="133727" y="155097"/>
                  </a:lnTo>
                  <a:lnTo>
                    <a:pt x="113763" y="205072"/>
                  </a:lnTo>
                  <a:lnTo>
                    <a:pt x="90149" y="260003"/>
                  </a:lnTo>
                  <a:lnTo>
                    <a:pt x="66074" y="312795"/>
                  </a:lnTo>
                  <a:lnTo>
                    <a:pt x="50383" y="343415"/>
                  </a:lnTo>
                  <a:lnTo>
                    <a:pt x="13450" y="399629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5548518" y="2895336"/>
            <a:ext cx="10529" cy="442198"/>
          </a:xfrm>
          <a:custGeom>
            <a:avLst/>
            <a:gdLst/>
            <a:ahLst/>
            <a:cxnLst/>
            <a:rect l="0" t="0" r="0" b="0"/>
            <a:pathLst>
              <a:path w="10529" h="442198">
                <a:moveTo>
                  <a:pt x="0" y="0"/>
                </a:moveTo>
                <a:lnTo>
                  <a:pt x="0" y="62479"/>
                </a:lnTo>
                <a:lnTo>
                  <a:pt x="0" y="114439"/>
                </a:lnTo>
                <a:lnTo>
                  <a:pt x="0" y="158487"/>
                </a:lnTo>
                <a:lnTo>
                  <a:pt x="0" y="205360"/>
                </a:lnTo>
                <a:lnTo>
                  <a:pt x="0" y="250368"/>
                </a:lnTo>
                <a:lnTo>
                  <a:pt x="0" y="293769"/>
                </a:lnTo>
                <a:lnTo>
                  <a:pt x="0" y="355325"/>
                </a:lnTo>
                <a:lnTo>
                  <a:pt x="3119" y="412992"/>
                </a:lnTo>
                <a:lnTo>
                  <a:pt x="10528" y="44219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5885430" y="2305741"/>
            <a:ext cx="2357284" cy="2188344"/>
            <a:chOff x="5885430" y="2305741"/>
            <a:chExt cx="2357284" cy="2188344"/>
          </a:xfrm>
        </p:grpSpPr>
        <p:sp>
          <p:nvSpPr>
            <p:cNvPr id="72" name="Freeform 71"/>
            <p:cNvSpPr/>
            <p:nvPr/>
          </p:nvSpPr>
          <p:spPr>
            <a:xfrm>
              <a:off x="7054093" y="3695502"/>
              <a:ext cx="515897" cy="456005"/>
            </a:xfrm>
            <a:custGeom>
              <a:avLst/>
              <a:gdLst/>
              <a:ahLst/>
              <a:cxnLst/>
              <a:rect l="0" t="0" r="0" b="0"/>
              <a:pathLst>
                <a:path w="515897" h="456005">
                  <a:moveTo>
                    <a:pt x="0" y="0"/>
                  </a:moveTo>
                  <a:lnTo>
                    <a:pt x="57265" y="14573"/>
                  </a:lnTo>
                  <a:lnTo>
                    <a:pt x="106655" y="35903"/>
                  </a:lnTo>
                  <a:lnTo>
                    <a:pt x="164567" y="74553"/>
                  </a:lnTo>
                  <a:lnTo>
                    <a:pt x="225696" y="131357"/>
                  </a:lnTo>
                  <a:lnTo>
                    <a:pt x="254546" y="169446"/>
                  </a:lnTo>
                  <a:lnTo>
                    <a:pt x="280307" y="231714"/>
                  </a:lnTo>
                  <a:lnTo>
                    <a:pt x="287578" y="252723"/>
                  </a:lnTo>
                  <a:lnTo>
                    <a:pt x="287069" y="301049"/>
                  </a:lnTo>
                  <a:lnTo>
                    <a:pt x="273920" y="354232"/>
                  </a:lnTo>
                  <a:lnTo>
                    <a:pt x="255207" y="390267"/>
                  </a:lnTo>
                  <a:lnTo>
                    <a:pt x="229255" y="415762"/>
                  </a:lnTo>
                  <a:lnTo>
                    <a:pt x="178672" y="441027"/>
                  </a:lnTo>
                  <a:lnTo>
                    <a:pt x="136809" y="456004"/>
                  </a:lnTo>
                  <a:lnTo>
                    <a:pt x="88499" y="455517"/>
                  </a:lnTo>
                  <a:lnTo>
                    <a:pt x="40910" y="442374"/>
                  </a:lnTo>
                  <a:lnTo>
                    <a:pt x="17793" y="427068"/>
                  </a:lnTo>
                  <a:lnTo>
                    <a:pt x="8352" y="418073"/>
                  </a:lnTo>
                  <a:lnTo>
                    <a:pt x="3228" y="406227"/>
                  </a:lnTo>
                  <a:lnTo>
                    <a:pt x="655" y="377467"/>
                  </a:lnTo>
                  <a:lnTo>
                    <a:pt x="9650" y="348308"/>
                  </a:lnTo>
                  <a:lnTo>
                    <a:pt x="38431" y="302638"/>
                  </a:lnTo>
                  <a:lnTo>
                    <a:pt x="76377" y="278534"/>
                  </a:lnTo>
                  <a:lnTo>
                    <a:pt x="113488" y="262163"/>
                  </a:lnTo>
                  <a:lnTo>
                    <a:pt x="163478" y="255493"/>
                  </a:lnTo>
                  <a:lnTo>
                    <a:pt x="221545" y="262814"/>
                  </a:lnTo>
                  <a:lnTo>
                    <a:pt x="275823" y="279212"/>
                  </a:lnTo>
                  <a:lnTo>
                    <a:pt x="337799" y="305714"/>
                  </a:lnTo>
                  <a:lnTo>
                    <a:pt x="396009" y="354482"/>
                  </a:lnTo>
                  <a:lnTo>
                    <a:pt x="456768" y="405641"/>
                  </a:lnTo>
                  <a:lnTo>
                    <a:pt x="515896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27917" y="3621803"/>
              <a:ext cx="94757" cy="621182"/>
            </a:xfrm>
            <a:custGeom>
              <a:avLst/>
              <a:gdLst/>
              <a:ahLst/>
              <a:cxnLst/>
              <a:rect l="0" t="0" r="0" b="0"/>
              <a:pathLst>
                <a:path w="94757" h="621182">
                  <a:moveTo>
                    <a:pt x="0" y="0"/>
                  </a:moveTo>
                  <a:lnTo>
                    <a:pt x="7236" y="51603"/>
                  </a:lnTo>
                  <a:lnTo>
                    <a:pt x="10723" y="111476"/>
                  </a:lnTo>
                  <a:lnTo>
                    <a:pt x="18669" y="171759"/>
                  </a:lnTo>
                  <a:lnTo>
                    <a:pt x="26174" y="233709"/>
                  </a:lnTo>
                  <a:lnTo>
                    <a:pt x="31686" y="291006"/>
                  </a:lnTo>
                  <a:lnTo>
                    <a:pt x="39708" y="347385"/>
                  </a:lnTo>
                  <a:lnTo>
                    <a:pt x="47228" y="403581"/>
                  </a:lnTo>
                  <a:lnTo>
                    <a:pt x="59978" y="462082"/>
                  </a:lnTo>
                  <a:lnTo>
                    <a:pt x="70284" y="517498"/>
                  </a:lnTo>
                  <a:lnTo>
                    <a:pt x="80746" y="569143"/>
                  </a:lnTo>
                  <a:lnTo>
                    <a:pt x="94756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927751" y="3390214"/>
              <a:ext cx="1179193" cy="94719"/>
            </a:xfrm>
            <a:custGeom>
              <a:avLst/>
              <a:gdLst/>
              <a:ahLst/>
              <a:cxnLst/>
              <a:rect l="0" t="0" r="0" b="0"/>
              <a:pathLst>
                <a:path w="1179193" h="94719">
                  <a:moveTo>
                    <a:pt x="0" y="10490"/>
                  </a:moveTo>
                  <a:lnTo>
                    <a:pt x="60383" y="10490"/>
                  </a:lnTo>
                  <a:lnTo>
                    <a:pt x="100537" y="10490"/>
                  </a:lnTo>
                  <a:lnTo>
                    <a:pt x="149579" y="10490"/>
                  </a:lnTo>
                  <a:lnTo>
                    <a:pt x="207446" y="10490"/>
                  </a:lnTo>
                  <a:lnTo>
                    <a:pt x="259818" y="4901"/>
                  </a:lnTo>
                  <a:lnTo>
                    <a:pt x="312379" y="1425"/>
                  </a:lnTo>
                  <a:lnTo>
                    <a:pt x="370587" y="396"/>
                  </a:lnTo>
                  <a:lnTo>
                    <a:pt x="432288" y="91"/>
                  </a:lnTo>
                  <a:lnTo>
                    <a:pt x="495023" y="0"/>
                  </a:lnTo>
                  <a:lnTo>
                    <a:pt x="558065" y="5562"/>
                  </a:lnTo>
                  <a:lnTo>
                    <a:pt x="621198" y="9030"/>
                  </a:lnTo>
                  <a:lnTo>
                    <a:pt x="678768" y="10057"/>
                  </a:lnTo>
                  <a:lnTo>
                    <a:pt x="738460" y="15951"/>
                  </a:lnTo>
                  <a:lnTo>
                    <a:pt x="795010" y="25106"/>
                  </a:lnTo>
                  <a:lnTo>
                    <a:pt x="848811" y="35228"/>
                  </a:lnTo>
                  <a:lnTo>
                    <a:pt x="901797" y="40047"/>
                  </a:lnTo>
                  <a:lnTo>
                    <a:pt x="954541" y="47064"/>
                  </a:lnTo>
                  <a:lnTo>
                    <a:pt x="1016360" y="52680"/>
                  </a:lnTo>
                  <a:lnTo>
                    <a:pt x="1070511" y="63841"/>
                  </a:lnTo>
                  <a:lnTo>
                    <a:pt x="1126529" y="77311"/>
                  </a:lnTo>
                  <a:lnTo>
                    <a:pt x="1179192" y="94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917015" y="3863958"/>
              <a:ext cx="368499" cy="347442"/>
            </a:xfrm>
            <a:custGeom>
              <a:avLst/>
              <a:gdLst/>
              <a:ahLst/>
              <a:cxnLst/>
              <a:rect l="0" t="0" r="0" b="0"/>
              <a:pathLst>
                <a:path w="368499" h="347442">
                  <a:moveTo>
                    <a:pt x="0" y="0"/>
                  </a:moveTo>
                  <a:lnTo>
                    <a:pt x="45781" y="58779"/>
                  </a:lnTo>
                  <a:lnTo>
                    <a:pt x="101374" y="121959"/>
                  </a:lnTo>
                  <a:lnTo>
                    <a:pt x="161608" y="181467"/>
                  </a:lnTo>
                  <a:lnTo>
                    <a:pt x="223510" y="231567"/>
                  </a:lnTo>
                  <a:lnTo>
                    <a:pt x="280285" y="280757"/>
                  </a:lnTo>
                  <a:lnTo>
                    <a:pt x="337487" y="331939"/>
                  </a:lnTo>
                  <a:lnTo>
                    <a:pt x="36849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43440" y="3663917"/>
              <a:ext cx="341560" cy="484312"/>
            </a:xfrm>
            <a:custGeom>
              <a:avLst/>
              <a:gdLst/>
              <a:ahLst/>
              <a:cxnLst/>
              <a:rect l="0" t="0" r="0" b="0"/>
              <a:pathLst>
                <a:path w="341560" h="484312">
                  <a:moveTo>
                    <a:pt x="0" y="0"/>
                  </a:moveTo>
                  <a:lnTo>
                    <a:pt x="61111" y="34747"/>
                  </a:lnTo>
                  <a:lnTo>
                    <a:pt x="111118" y="51880"/>
                  </a:lnTo>
                  <a:lnTo>
                    <a:pt x="162776" y="62945"/>
                  </a:lnTo>
                  <a:lnTo>
                    <a:pt x="219416" y="73633"/>
                  </a:lnTo>
                  <a:lnTo>
                    <a:pt x="270123" y="87328"/>
                  </a:lnTo>
                  <a:lnTo>
                    <a:pt x="311663" y="109323"/>
                  </a:lnTo>
                  <a:lnTo>
                    <a:pt x="323589" y="118505"/>
                  </a:lnTo>
                  <a:lnTo>
                    <a:pt x="336839" y="141186"/>
                  </a:lnTo>
                  <a:lnTo>
                    <a:pt x="341559" y="169204"/>
                  </a:lnTo>
                  <a:lnTo>
                    <a:pt x="337639" y="220930"/>
                  </a:lnTo>
                  <a:lnTo>
                    <a:pt x="322508" y="282861"/>
                  </a:lnTo>
                  <a:lnTo>
                    <a:pt x="305279" y="336726"/>
                  </a:lnTo>
                  <a:lnTo>
                    <a:pt x="291279" y="390168"/>
                  </a:lnTo>
                  <a:lnTo>
                    <a:pt x="285655" y="446304"/>
                  </a:lnTo>
                  <a:lnTo>
                    <a:pt x="28427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885430" y="2990093"/>
              <a:ext cx="178985" cy="273742"/>
            </a:xfrm>
            <a:custGeom>
              <a:avLst/>
              <a:gdLst/>
              <a:ahLst/>
              <a:cxnLst/>
              <a:rect l="0" t="0" r="0" b="0"/>
              <a:pathLst>
                <a:path w="178985" h="273742">
                  <a:moveTo>
                    <a:pt x="178984" y="0"/>
                  </a:moveTo>
                  <a:lnTo>
                    <a:pt x="150303" y="62258"/>
                  </a:lnTo>
                  <a:lnTo>
                    <a:pt x="119178" y="116811"/>
                  </a:lnTo>
                  <a:lnTo>
                    <a:pt x="80398" y="171836"/>
                  </a:lnTo>
                  <a:lnTo>
                    <a:pt x="38576" y="23075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85430" y="3021678"/>
              <a:ext cx="294799" cy="231628"/>
            </a:xfrm>
            <a:custGeom>
              <a:avLst/>
              <a:gdLst/>
              <a:ahLst/>
              <a:cxnLst/>
              <a:rect l="0" t="0" r="0" b="0"/>
              <a:pathLst>
                <a:path w="294799" h="231628">
                  <a:moveTo>
                    <a:pt x="0" y="0"/>
                  </a:moveTo>
                  <a:lnTo>
                    <a:pt x="32452" y="19151"/>
                  </a:lnTo>
                  <a:lnTo>
                    <a:pt x="95520" y="73218"/>
                  </a:lnTo>
                  <a:lnTo>
                    <a:pt x="152944" y="122174"/>
                  </a:lnTo>
                  <a:lnTo>
                    <a:pt x="211870" y="179163"/>
                  </a:lnTo>
                  <a:lnTo>
                    <a:pt x="271515" y="221976"/>
                  </a:lnTo>
                  <a:lnTo>
                    <a:pt x="29479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74984" y="2811108"/>
              <a:ext cx="323828" cy="431670"/>
            </a:xfrm>
            <a:custGeom>
              <a:avLst/>
              <a:gdLst/>
              <a:ahLst/>
              <a:cxnLst/>
              <a:rect l="0" t="0" r="0" b="0"/>
              <a:pathLst>
                <a:path w="323828" h="431670">
                  <a:moveTo>
                    <a:pt x="0" y="0"/>
                  </a:moveTo>
                  <a:lnTo>
                    <a:pt x="37086" y="51536"/>
                  </a:lnTo>
                  <a:lnTo>
                    <a:pt x="65971" y="67783"/>
                  </a:lnTo>
                  <a:lnTo>
                    <a:pt x="117060" y="80633"/>
                  </a:lnTo>
                  <a:lnTo>
                    <a:pt x="177801" y="83518"/>
                  </a:lnTo>
                  <a:lnTo>
                    <a:pt x="228807" y="78429"/>
                  </a:lnTo>
                  <a:lnTo>
                    <a:pt x="288868" y="75804"/>
                  </a:lnTo>
                  <a:lnTo>
                    <a:pt x="313220" y="79704"/>
                  </a:lnTo>
                  <a:lnTo>
                    <a:pt x="319947" y="84722"/>
                  </a:lnTo>
                  <a:lnTo>
                    <a:pt x="323263" y="91576"/>
                  </a:lnTo>
                  <a:lnTo>
                    <a:pt x="323827" y="109721"/>
                  </a:lnTo>
                  <a:lnTo>
                    <a:pt x="311537" y="162617"/>
                  </a:lnTo>
                  <a:lnTo>
                    <a:pt x="293518" y="202601"/>
                  </a:lnTo>
                  <a:lnTo>
                    <a:pt x="267940" y="253022"/>
                  </a:lnTo>
                  <a:lnTo>
                    <a:pt x="243746" y="310960"/>
                  </a:lnTo>
                  <a:lnTo>
                    <a:pt x="218380" y="364238"/>
                  </a:lnTo>
                  <a:lnTo>
                    <a:pt x="204010" y="406651"/>
                  </a:lnTo>
                  <a:lnTo>
                    <a:pt x="200042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38362" y="2600538"/>
              <a:ext cx="349331" cy="505369"/>
            </a:xfrm>
            <a:custGeom>
              <a:avLst/>
              <a:gdLst/>
              <a:ahLst/>
              <a:cxnLst/>
              <a:rect l="0" t="0" r="0" b="0"/>
              <a:pathLst>
                <a:path w="349331" h="505369">
                  <a:moveTo>
                    <a:pt x="0" y="0"/>
                  </a:moveTo>
                  <a:lnTo>
                    <a:pt x="27557" y="7236"/>
                  </a:lnTo>
                  <a:lnTo>
                    <a:pt x="86899" y="9878"/>
                  </a:lnTo>
                  <a:lnTo>
                    <a:pt x="137662" y="10336"/>
                  </a:lnTo>
                  <a:lnTo>
                    <a:pt x="192868" y="10472"/>
                  </a:lnTo>
                  <a:lnTo>
                    <a:pt x="244320" y="13631"/>
                  </a:lnTo>
                  <a:lnTo>
                    <a:pt x="298735" y="30769"/>
                  </a:lnTo>
                  <a:lnTo>
                    <a:pt x="320335" y="46431"/>
                  </a:lnTo>
                  <a:lnTo>
                    <a:pt x="336564" y="66260"/>
                  </a:lnTo>
                  <a:lnTo>
                    <a:pt x="347676" y="90670"/>
                  </a:lnTo>
                  <a:lnTo>
                    <a:pt x="349330" y="136310"/>
                  </a:lnTo>
                  <a:lnTo>
                    <a:pt x="336823" y="186878"/>
                  </a:lnTo>
                  <a:lnTo>
                    <a:pt x="317700" y="240725"/>
                  </a:lnTo>
                  <a:lnTo>
                    <a:pt x="278187" y="303521"/>
                  </a:lnTo>
                  <a:lnTo>
                    <a:pt x="242279" y="357732"/>
                  </a:lnTo>
                  <a:lnTo>
                    <a:pt x="200053" y="421120"/>
                  </a:lnTo>
                  <a:lnTo>
                    <a:pt x="150910" y="480184"/>
                  </a:lnTo>
                  <a:lnTo>
                    <a:pt x="126342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22623" y="2305741"/>
              <a:ext cx="1420091" cy="2188344"/>
            </a:xfrm>
            <a:custGeom>
              <a:avLst/>
              <a:gdLst/>
              <a:ahLst/>
              <a:cxnLst/>
              <a:rect l="0" t="0" r="0" b="0"/>
              <a:pathLst>
                <a:path w="1420091" h="2188344">
                  <a:moveTo>
                    <a:pt x="1031636" y="147398"/>
                  </a:moveTo>
                  <a:lnTo>
                    <a:pt x="1005611" y="104707"/>
                  </a:lnTo>
                  <a:lnTo>
                    <a:pt x="961894" y="63056"/>
                  </a:lnTo>
                  <a:lnTo>
                    <a:pt x="915434" y="37845"/>
                  </a:lnTo>
                  <a:lnTo>
                    <a:pt x="862411" y="24719"/>
                  </a:lnTo>
                  <a:lnTo>
                    <a:pt x="806876" y="21780"/>
                  </a:lnTo>
                  <a:lnTo>
                    <a:pt x="759280" y="21271"/>
                  </a:lnTo>
                  <a:lnTo>
                    <a:pt x="708132" y="26709"/>
                  </a:lnTo>
                  <a:lnTo>
                    <a:pt x="655933" y="41319"/>
                  </a:lnTo>
                  <a:lnTo>
                    <a:pt x="603422" y="60465"/>
                  </a:lnTo>
                  <a:lnTo>
                    <a:pt x="550818" y="86546"/>
                  </a:lnTo>
                  <a:lnTo>
                    <a:pt x="487877" y="127969"/>
                  </a:lnTo>
                  <a:lnTo>
                    <a:pt x="437554" y="167638"/>
                  </a:lnTo>
                  <a:lnTo>
                    <a:pt x="385599" y="215916"/>
                  </a:lnTo>
                  <a:lnTo>
                    <a:pt x="333160" y="267266"/>
                  </a:lnTo>
                  <a:lnTo>
                    <a:pt x="281748" y="320695"/>
                  </a:lnTo>
                  <a:lnTo>
                    <a:pt x="236359" y="381630"/>
                  </a:lnTo>
                  <a:lnTo>
                    <a:pt x="207516" y="427366"/>
                  </a:lnTo>
                  <a:lnTo>
                    <a:pt x="182219" y="471870"/>
                  </a:lnTo>
                  <a:lnTo>
                    <a:pt x="159278" y="517386"/>
                  </a:lnTo>
                  <a:lnTo>
                    <a:pt x="137383" y="568811"/>
                  </a:lnTo>
                  <a:lnTo>
                    <a:pt x="115955" y="619742"/>
                  </a:lnTo>
                  <a:lnTo>
                    <a:pt x="95901" y="669675"/>
                  </a:lnTo>
                  <a:lnTo>
                    <a:pt x="79191" y="719163"/>
                  </a:lnTo>
                  <a:lnTo>
                    <a:pt x="63965" y="768454"/>
                  </a:lnTo>
                  <a:lnTo>
                    <a:pt x="50568" y="818827"/>
                  </a:lnTo>
                  <a:lnTo>
                    <a:pt x="40715" y="872410"/>
                  </a:lnTo>
                  <a:lnTo>
                    <a:pt x="29316" y="924301"/>
                  </a:lnTo>
                  <a:lnTo>
                    <a:pt x="18791" y="975830"/>
                  </a:lnTo>
                  <a:lnTo>
                    <a:pt x="14114" y="1029927"/>
                  </a:lnTo>
                  <a:lnTo>
                    <a:pt x="8915" y="1082046"/>
                  </a:lnTo>
                  <a:lnTo>
                    <a:pt x="3875" y="1133676"/>
                  </a:lnTo>
                  <a:lnTo>
                    <a:pt x="1635" y="1187818"/>
                  </a:lnTo>
                  <a:lnTo>
                    <a:pt x="640" y="1239957"/>
                  </a:lnTo>
                  <a:lnTo>
                    <a:pt x="197" y="1290427"/>
                  </a:lnTo>
                  <a:lnTo>
                    <a:pt x="0" y="1340153"/>
                  </a:lnTo>
                  <a:lnTo>
                    <a:pt x="3033" y="1389550"/>
                  </a:lnTo>
                  <a:lnTo>
                    <a:pt x="8280" y="1438800"/>
                  </a:lnTo>
                  <a:lnTo>
                    <a:pt x="14511" y="1487986"/>
                  </a:lnTo>
                  <a:lnTo>
                    <a:pt x="21180" y="1534023"/>
                  </a:lnTo>
                  <a:lnTo>
                    <a:pt x="28044" y="1577880"/>
                  </a:lnTo>
                  <a:lnTo>
                    <a:pt x="34993" y="1620768"/>
                  </a:lnTo>
                  <a:lnTo>
                    <a:pt x="41982" y="1663227"/>
                  </a:lnTo>
                  <a:lnTo>
                    <a:pt x="55612" y="1723472"/>
                  </a:lnTo>
                  <a:lnTo>
                    <a:pt x="74469" y="1781487"/>
                  </a:lnTo>
                  <a:lnTo>
                    <a:pt x="94874" y="1836891"/>
                  </a:lnTo>
                  <a:lnTo>
                    <a:pt x="115738" y="1886062"/>
                  </a:lnTo>
                  <a:lnTo>
                    <a:pt x="149338" y="1949490"/>
                  </a:lnTo>
                  <a:lnTo>
                    <a:pt x="200160" y="2012902"/>
                  </a:lnTo>
                  <a:lnTo>
                    <a:pt x="252564" y="2071815"/>
                  </a:lnTo>
                  <a:lnTo>
                    <a:pt x="310764" y="2111953"/>
                  </a:lnTo>
                  <a:lnTo>
                    <a:pt x="364073" y="2139473"/>
                  </a:lnTo>
                  <a:lnTo>
                    <a:pt x="426010" y="2161215"/>
                  </a:lnTo>
                  <a:lnTo>
                    <a:pt x="479775" y="2175764"/>
                  </a:lnTo>
                  <a:lnTo>
                    <a:pt x="541809" y="2187831"/>
                  </a:lnTo>
                  <a:lnTo>
                    <a:pt x="596755" y="2188343"/>
                  </a:lnTo>
                  <a:lnTo>
                    <a:pt x="652669" y="2178393"/>
                  </a:lnTo>
                  <a:lnTo>
                    <a:pt x="708773" y="2165162"/>
                  </a:lnTo>
                  <a:lnTo>
                    <a:pt x="764916" y="2142878"/>
                  </a:lnTo>
                  <a:lnTo>
                    <a:pt x="817947" y="2115946"/>
                  </a:lnTo>
                  <a:lnTo>
                    <a:pt x="873742" y="2082507"/>
                  </a:lnTo>
                  <a:lnTo>
                    <a:pt x="925448" y="2049342"/>
                  </a:lnTo>
                  <a:lnTo>
                    <a:pt x="979508" y="2007089"/>
                  </a:lnTo>
                  <a:lnTo>
                    <a:pt x="1029658" y="1954029"/>
                  </a:lnTo>
                  <a:lnTo>
                    <a:pt x="1080595" y="1897319"/>
                  </a:lnTo>
                  <a:lnTo>
                    <a:pt x="1128784" y="1834124"/>
                  </a:lnTo>
                  <a:lnTo>
                    <a:pt x="1177428" y="1770645"/>
                  </a:lnTo>
                  <a:lnTo>
                    <a:pt x="1213596" y="1709016"/>
                  </a:lnTo>
                  <a:lnTo>
                    <a:pt x="1241918" y="1657750"/>
                  </a:lnTo>
                  <a:lnTo>
                    <a:pt x="1265647" y="1599797"/>
                  </a:lnTo>
                  <a:lnTo>
                    <a:pt x="1288666" y="1545061"/>
                  </a:lnTo>
                  <a:lnTo>
                    <a:pt x="1316023" y="1490628"/>
                  </a:lnTo>
                  <a:lnTo>
                    <a:pt x="1338297" y="1430566"/>
                  </a:lnTo>
                  <a:lnTo>
                    <a:pt x="1353995" y="1369486"/>
                  </a:lnTo>
                  <a:lnTo>
                    <a:pt x="1371775" y="1312654"/>
                  </a:lnTo>
                  <a:lnTo>
                    <a:pt x="1384972" y="1253051"/>
                  </a:lnTo>
                  <a:lnTo>
                    <a:pt x="1396291" y="1196656"/>
                  </a:lnTo>
                  <a:lnTo>
                    <a:pt x="1405884" y="1137183"/>
                  </a:lnTo>
                  <a:lnTo>
                    <a:pt x="1410416" y="1080827"/>
                  </a:lnTo>
                  <a:lnTo>
                    <a:pt x="1417478" y="1022534"/>
                  </a:lnTo>
                  <a:lnTo>
                    <a:pt x="1420090" y="973417"/>
                  </a:lnTo>
                  <a:lnTo>
                    <a:pt x="1419694" y="922339"/>
                  </a:lnTo>
                  <a:lnTo>
                    <a:pt x="1413857" y="870160"/>
                  </a:lnTo>
                  <a:lnTo>
                    <a:pt x="1410439" y="817655"/>
                  </a:lnTo>
                  <a:lnTo>
                    <a:pt x="1402536" y="766223"/>
                  </a:lnTo>
                  <a:lnTo>
                    <a:pt x="1389387" y="706330"/>
                  </a:lnTo>
                  <a:lnTo>
                    <a:pt x="1375524" y="649439"/>
                  </a:lnTo>
                  <a:lnTo>
                    <a:pt x="1359437" y="601608"/>
                  </a:lnTo>
                  <a:lnTo>
                    <a:pt x="1340275" y="542619"/>
                  </a:lnTo>
                  <a:lnTo>
                    <a:pt x="1308398" y="479467"/>
                  </a:lnTo>
                  <a:lnTo>
                    <a:pt x="1287949" y="424385"/>
                  </a:lnTo>
                  <a:lnTo>
                    <a:pt x="1262593" y="371564"/>
                  </a:lnTo>
                  <a:lnTo>
                    <a:pt x="1228080" y="316258"/>
                  </a:lnTo>
                  <a:lnTo>
                    <a:pt x="1193061" y="263265"/>
                  </a:lnTo>
                  <a:lnTo>
                    <a:pt x="1150958" y="200046"/>
                  </a:lnTo>
                  <a:lnTo>
                    <a:pt x="1101826" y="137064"/>
                  </a:lnTo>
                  <a:lnTo>
                    <a:pt x="1045674" y="77353"/>
                  </a:lnTo>
                  <a:lnTo>
                    <a:pt x="1004340" y="42133"/>
                  </a:lnTo>
                  <a:lnTo>
                    <a:pt x="9474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864373" y="464712"/>
            <a:ext cx="1947773" cy="977693"/>
            <a:chOff x="5864373" y="464712"/>
            <a:chExt cx="1947773" cy="977693"/>
          </a:xfrm>
        </p:grpSpPr>
        <p:sp>
          <p:nvSpPr>
            <p:cNvPr id="83" name="Freeform 82"/>
            <p:cNvSpPr/>
            <p:nvPr/>
          </p:nvSpPr>
          <p:spPr>
            <a:xfrm>
              <a:off x="6054331" y="600124"/>
              <a:ext cx="41670" cy="663296"/>
            </a:xfrm>
            <a:custGeom>
              <a:avLst/>
              <a:gdLst/>
              <a:ahLst/>
              <a:cxnLst/>
              <a:rect l="0" t="0" r="0" b="0"/>
              <a:pathLst>
                <a:path w="41670" h="663296">
                  <a:moveTo>
                    <a:pt x="41669" y="0"/>
                  </a:moveTo>
                  <a:lnTo>
                    <a:pt x="33336" y="60383"/>
                  </a:lnTo>
                  <a:lnTo>
                    <a:pt x="28671" y="111868"/>
                  </a:lnTo>
                  <a:lnTo>
                    <a:pt x="22203" y="171186"/>
                  </a:lnTo>
                  <a:lnTo>
                    <a:pt x="21083" y="219438"/>
                  </a:lnTo>
                  <a:lnTo>
                    <a:pt x="19535" y="280908"/>
                  </a:lnTo>
                  <a:lnTo>
                    <a:pt x="13404" y="330977"/>
                  </a:lnTo>
                  <a:lnTo>
                    <a:pt x="11067" y="381687"/>
                  </a:lnTo>
                  <a:lnTo>
                    <a:pt x="7158" y="441336"/>
                  </a:lnTo>
                  <a:lnTo>
                    <a:pt x="1057" y="498179"/>
                  </a:lnTo>
                  <a:lnTo>
                    <a:pt x="0" y="551591"/>
                  </a:lnTo>
                  <a:lnTo>
                    <a:pt x="812" y="614541"/>
                  </a:lnTo>
                  <a:lnTo>
                    <a:pt x="10083" y="663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228857" y="494839"/>
              <a:ext cx="218658" cy="742563"/>
            </a:xfrm>
            <a:custGeom>
              <a:avLst/>
              <a:gdLst/>
              <a:ahLst/>
              <a:cxnLst/>
              <a:rect l="0" t="0" r="0" b="0"/>
              <a:pathLst>
                <a:path w="218658" h="742563">
                  <a:moveTo>
                    <a:pt x="182998" y="10528"/>
                  </a:moveTo>
                  <a:lnTo>
                    <a:pt x="121887" y="36892"/>
                  </a:lnTo>
                  <a:lnTo>
                    <a:pt x="90021" y="57854"/>
                  </a:lnTo>
                  <a:lnTo>
                    <a:pt x="37016" y="117441"/>
                  </a:lnTo>
                  <a:lnTo>
                    <a:pt x="25310" y="142663"/>
                  </a:lnTo>
                  <a:lnTo>
                    <a:pt x="17732" y="188760"/>
                  </a:lnTo>
                  <a:lnTo>
                    <a:pt x="23577" y="241097"/>
                  </a:lnTo>
                  <a:lnTo>
                    <a:pt x="35026" y="280316"/>
                  </a:lnTo>
                  <a:lnTo>
                    <a:pt x="73435" y="341980"/>
                  </a:lnTo>
                  <a:lnTo>
                    <a:pt x="102127" y="395711"/>
                  </a:lnTo>
                  <a:lnTo>
                    <a:pt x="137354" y="452150"/>
                  </a:lnTo>
                  <a:lnTo>
                    <a:pt x="149805" y="504301"/>
                  </a:lnTo>
                  <a:lnTo>
                    <a:pt x="159197" y="566595"/>
                  </a:lnTo>
                  <a:lnTo>
                    <a:pt x="155810" y="624307"/>
                  </a:lnTo>
                  <a:lnTo>
                    <a:pt x="135470" y="679597"/>
                  </a:lnTo>
                  <a:lnTo>
                    <a:pt x="102029" y="730779"/>
                  </a:lnTo>
                  <a:lnTo>
                    <a:pt x="78771" y="740082"/>
                  </a:lnTo>
                  <a:lnTo>
                    <a:pt x="64380" y="742562"/>
                  </a:lnTo>
                  <a:lnTo>
                    <a:pt x="42151" y="739079"/>
                  </a:lnTo>
                  <a:lnTo>
                    <a:pt x="32948" y="734875"/>
                  </a:lnTo>
                  <a:lnTo>
                    <a:pt x="19603" y="720845"/>
                  </a:lnTo>
                  <a:lnTo>
                    <a:pt x="5513" y="690096"/>
                  </a:lnTo>
                  <a:lnTo>
                    <a:pt x="0" y="663508"/>
                  </a:lnTo>
                  <a:lnTo>
                    <a:pt x="3474" y="615655"/>
                  </a:lnTo>
                  <a:lnTo>
                    <a:pt x="15129" y="553322"/>
                  </a:lnTo>
                  <a:lnTo>
                    <a:pt x="34285" y="495343"/>
                  </a:lnTo>
                  <a:lnTo>
                    <a:pt x="64354" y="441454"/>
                  </a:lnTo>
                  <a:lnTo>
                    <a:pt x="96326" y="378961"/>
                  </a:lnTo>
                  <a:lnTo>
                    <a:pt x="111694" y="350540"/>
                  </a:lnTo>
                  <a:lnTo>
                    <a:pt x="127946" y="324182"/>
                  </a:lnTo>
                  <a:lnTo>
                    <a:pt x="143290" y="297265"/>
                  </a:lnTo>
                  <a:lnTo>
                    <a:pt x="159534" y="271352"/>
                  </a:lnTo>
                  <a:lnTo>
                    <a:pt x="193642" y="211208"/>
                  </a:lnTo>
                  <a:lnTo>
                    <a:pt x="213219" y="149258"/>
                  </a:lnTo>
                  <a:lnTo>
                    <a:pt x="218657" y="118979"/>
                  </a:lnTo>
                  <a:lnTo>
                    <a:pt x="213970" y="72558"/>
                  </a:lnTo>
                  <a:lnTo>
                    <a:pt x="204172" y="51355"/>
                  </a:lnTo>
                  <a:lnTo>
                    <a:pt x="179913" y="26265"/>
                  </a:lnTo>
                  <a:lnTo>
                    <a:pt x="1303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64373" y="1405229"/>
              <a:ext cx="736996" cy="37176"/>
            </a:xfrm>
            <a:custGeom>
              <a:avLst/>
              <a:gdLst/>
              <a:ahLst/>
              <a:cxnLst/>
              <a:rect l="0" t="0" r="0" b="0"/>
              <a:pathLst>
                <a:path w="736996" h="37176">
                  <a:moveTo>
                    <a:pt x="0" y="5589"/>
                  </a:moveTo>
                  <a:lnTo>
                    <a:pt x="16768" y="0"/>
                  </a:lnTo>
                  <a:lnTo>
                    <a:pt x="34358" y="375"/>
                  </a:lnTo>
                  <a:lnTo>
                    <a:pt x="91015" y="4559"/>
                  </a:lnTo>
                  <a:lnTo>
                    <a:pt x="138231" y="5284"/>
                  </a:lnTo>
                  <a:lnTo>
                    <a:pt x="198625" y="5499"/>
                  </a:lnTo>
                  <a:lnTo>
                    <a:pt x="251614" y="5562"/>
                  </a:lnTo>
                  <a:lnTo>
                    <a:pt x="304205" y="12820"/>
                  </a:lnTo>
                  <a:lnTo>
                    <a:pt x="348148" y="15141"/>
                  </a:lnTo>
                  <a:lnTo>
                    <a:pt x="411471" y="15828"/>
                  </a:lnTo>
                  <a:lnTo>
                    <a:pt x="458177" y="15989"/>
                  </a:lnTo>
                  <a:lnTo>
                    <a:pt x="513742" y="21669"/>
                  </a:lnTo>
                  <a:lnTo>
                    <a:pt x="571020" y="25171"/>
                  </a:lnTo>
                  <a:lnTo>
                    <a:pt x="632445" y="26209"/>
                  </a:lnTo>
                  <a:lnTo>
                    <a:pt x="683921" y="26517"/>
                  </a:lnTo>
                  <a:lnTo>
                    <a:pt x="736995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90880" y="1000207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0" y="0"/>
                  </a:moveTo>
                  <a:lnTo>
                    <a:pt x="55045" y="16788"/>
                  </a:lnTo>
                  <a:lnTo>
                    <a:pt x="106454" y="20214"/>
                  </a:lnTo>
                  <a:lnTo>
                    <a:pt x="161668" y="20890"/>
                  </a:lnTo>
                  <a:lnTo>
                    <a:pt x="212956" y="22194"/>
                  </a:lnTo>
                  <a:lnTo>
                    <a:pt x="219179" y="24154"/>
                  </a:lnTo>
                  <a:lnTo>
                    <a:pt x="231627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275192" y="464712"/>
              <a:ext cx="270987" cy="440739"/>
            </a:xfrm>
            <a:custGeom>
              <a:avLst/>
              <a:gdLst/>
              <a:ahLst/>
              <a:cxnLst/>
              <a:rect l="0" t="0" r="0" b="0"/>
              <a:pathLst>
                <a:path w="270987" h="440739">
                  <a:moveTo>
                    <a:pt x="0" y="9070"/>
                  </a:moveTo>
                  <a:lnTo>
                    <a:pt x="58616" y="3481"/>
                  </a:lnTo>
                  <a:lnTo>
                    <a:pt x="110175" y="5"/>
                  </a:lnTo>
                  <a:lnTo>
                    <a:pt x="173668" y="0"/>
                  </a:lnTo>
                  <a:lnTo>
                    <a:pt x="214713" y="8202"/>
                  </a:lnTo>
                  <a:lnTo>
                    <a:pt x="234248" y="18823"/>
                  </a:lnTo>
                  <a:lnTo>
                    <a:pt x="247610" y="34462"/>
                  </a:lnTo>
                  <a:lnTo>
                    <a:pt x="265719" y="78686"/>
                  </a:lnTo>
                  <a:lnTo>
                    <a:pt x="270986" y="138548"/>
                  </a:lnTo>
                  <a:lnTo>
                    <a:pt x="261975" y="199072"/>
                  </a:lnTo>
                  <a:lnTo>
                    <a:pt x="252317" y="252540"/>
                  </a:lnTo>
                  <a:lnTo>
                    <a:pt x="238573" y="313226"/>
                  </a:lnTo>
                  <a:lnTo>
                    <a:pt x="226933" y="371964"/>
                  </a:lnTo>
                  <a:lnTo>
                    <a:pt x="228760" y="396134"/>
                  </a:lnTo>
                  <a:lnTo>
                    <a:pt x="236592" y="415455"/>
                  </a:lnTo>
                  <a:lnTo>
                    <a:pt x="246702" y="429501"/>
                  </a:lnTo>
                  <a:lnTo>
                    <a:pt x="263212" y="4407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222549" y="894922"/>
              <a:ext cx="589597" cy="94757"/>
            </a:xfrm>
            <a:custGeom>
              <a:avLst/>
              <a:gdLst/>
              <a:ahLst/>
              <a:cxnLst/>
              <a:rect l="0" t="0" r="0" b="0"/>
              <a:pathLst>
                <a:path w="589597" h="94757">
                  <a:moveTo>
                    <a:pt x="0" y="94756"/>
                  </a:moveTo>
                  <a:lnTo>
                    <a:pt x="11179" y="83578"/>
                  </a:lnTo>
                  <a:lnTo>
                    <a:pt x="68369" y="67245"/>
                  </a:lnTo>
                  <a:lnTo>
                    <a:pt x="130964" y="52754"/>
                  </a:lnTo>
                  <a:lnTo>
                    <a:pt x="192245" y="35109"/>
                  </a:lnTo>
                  <a:lnTo>
                    <a:pt x="247254" y="24571"/>
                  </a:lnTo>
                  <a:lnTo>
                    <a:pt x="291605" y="17549"/>
                  </a:lnTo>
                  <a:lnTo>
                    <a:pt x="335492" y="13649"/>
                  </a:lnTo>
                  <a:lnTo>
                    <a:pt x="393423" y="11453"/>
                  </a:lnTo>
                  <a:lnTo>
                    <a:pt x="443343" y="7683"/>
                  </a:lnTo>
                  <a:lnTo>
                    <a:pt x="492059" y="2276"/>
                  </a:lnTo>
                  <a:lnTo>
                    <a:pt x="550443" y="449"/>
                  </a:lnTo>
                  <a:lnTo>
                    <a:pt x="5895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840531" y="958526"/>
            <a:ext cx="2550682" cy="1157702"/>
            <a:chOff x="5840531" y="958526"/>
            <a:chExt cx="2550682" cy="1157702"/>
          </a:xfrm>
        </p:grpSpPr>
        <p:sp>
          <p:nvSpPr>
            <p:cNvPr id="90" name="Freeform 89"/>
            <p:cNvSpPr/>
            <p:nvPr/>
          </p:nvSpPr>
          <p:spPr>
            <a:xfrm>
              <a:off x="5840531" y="1720607"/>
              <a:ext cx="300773" cy="395621"/>
            </a:xfrm>
            <a:custGeom>
              <a:avLst/>
              <a:gdLst/>
              <a:ahLst/>
              <a:cxnLst/>
              <a:rect l="0" t="0" r="0" b="0"/>
              <a:pathLst>
                <a:path w="300773" h="395621">
                  <a:moveTo>
                    <a:pt x="76484" y="6066"/>
                  </a:moveTo>
                  <a:lnTo>
                    <a:pt x="110106" y="0"/>
                  </a:lnTo>
                  <a:lnTo>
                    <a:pt x="164927" y="7641"/>
                  </a:lnTo>
                  <a:lnTo>
                    <a:pt x="226146" y="26004"/>
                  </a:lnTo>
                  <a:lnTo>
                    <a:pt x="248676" y="44953"/>
                  </a:lnTo>
                  <a:lnTo>
                    <a:pt x="282203" y="95246"/>
                  </a:lnTo>
                  <a:lnTo>
                    <a:pt x="298615" y="141934"/>
                  </a:lnTo>
                  <a:lnTo>
                    <a:pt x="300772" y="169397"/>
                  </a:lnTo>
                  <a:lnTo>
                    <a:pt x="292288" y="210828"/>
                  </a:lnTo>
                  <a:lnTo>
                    <a:pt x="268462" y="266052"/>
                  </a:lnTo>
                  <a:lnTo>
                    <a:pt x="227301" y="326577"/>
                  </a:lnTo>
                  <a:lnTo>
                    <a:pt x="190893" y="355380"/>
                  </a:lnTo>
                  <a:lnTo>
                    <a:pt x="139470" y="377395"/>
                  </a:lnTo>
                  <a:lnTo>
                    <a:pt x="96836" y="382812"/>
                  </a:lnTo>
                  <a:lnTo>
                    <a:pt x="52749" y="373238"/>
                  </a:lnTo>
                  <a:lnTo>
                    <a:pt x="30450" y="358767"/>
                  </a:lnTo>
                  <a:lnTo>
                    <a:pt x="13910" y="339467"/>
                  </a:lnTo>
                  <a:lnTo>
                    <a:pt x="2660" y="315291"/>
                  </a:lnTo>
                  <a:lnTo>
                    <a:pt x="0" y="288949"/>
                  </a:lnTo>
                  <a:lnTo>
                    <a:pt x="3887" y="262813"/>
                  </a:lnTo>
                  <a:lnTo>
                    <a:pt x="13413" y="239499"/>
                  </a:lnTo>
                  <a:lnTo>
                    <a:pt x="37519" y="212232"/>
                  </a:lnTo>
                  <a:lnTo>
                    <a:pt x="59946" y="202980"/>
                  </a:lnTo>
                  <a:lnTo>
                    <a:pt x="84342" y="200038"/>
                  </a:lnTo>
                  <a:lnTo>
                    <a:pt x="106883" y="202630"/>
                  </a:lnTo>
                  <a:lnTo>
                    <a:pt x="128599" y="213921"/>
                  </a:lnTo>
                  <a:lnTo>
                    <a:pt x="180530" y="259779"/>
                  </a:lnTo>
                  <a:lnTo>
                    <a:pt x="225806" y="314776"/>
                  </a:lnTo>
                  <a:lnTo>
                    <a:pt x="251512" y="372521"/>
                  </a:lnTo>
                  <a:lnTo>
                    <a:pt x="265997" y="3956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348684" y="1663502"/>
              <a:ext cx="63172" cy="431670"/>
            </a:xfrm>
            <a:custGeom>
              <a:avLst/>
              <a:gdLst/>
              <a:ahLst/>
              <a:cxnLst/>
              <a:rect l="0" t="0" r="0" b="0"/>
              <a:pathLst>
                <a:path w="63172" h="431670">
                  <a:moveTo>
                    <a:pt x="0" y="0"/>
                  </a:moveTo>
                  <a:lnTo>
                    <a:pt x="8333" y="37478"/>
                  </a:lnTo>
                  <a:lnTo>
                    <a:pt x="15684" y="100080"/>
                  </a:lnTo>
                  <a:lnTo>
                    <a:pt x="25054" y="153916"/>
                  </a:lnTo>
                  <a:lnTo>
                    <a:pt x="29650" y="206912"/>
                  </a:lnTo>
                  <a:lnTo>
                    <a:pt x="32373" y="267646"/>
                  </a:lnTo>
                  <a:lnTo>
                    <a:pt x="42963" y="317771"/>
                  </a:lnTo>
                  <a:lnTo>
                    <a:pt x="50730" y="372385"/>
                  </a:lnTo>
                  <a:lnTo>
                    <a:pt x="63171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048465" y="1252891"/>
              <a:ext cx="289898" cy="492433"/>
            </a:xfrm>
            <a:custGeom>
              <a:avLst/>
              <a:gdLst/>
              <a:ahLst/>
              <a:cxnLst/>
              <a:rect l="0" t="0" r="0" b="0"/>
              <a:pathLst>
                <a:path w="289898" h="492433">
                  <a:moveTo>
                    <a:pt x="163556" y="0"/>
                  </a:moveTo>
                  <a:lnTo>
                    <a:pt x="180323" y="5589"/>
                  </a:lnTo>
                  <a:lnTo>
                    <a:pt x="194795" y="17692"/>
                  </a:lnTo>
                  <a:lnTo>
                    <a:pt x="249843" y="75582"/>
                  </a:lnTo>
                  <a:lnTo>
                    <a:pt x="268800" y="117021"/>
                  </a:lnTo>
                  <a:lnTo>
                    <a:pt x="281827" y="166344"/>
                  </a:lnTo>
                  <a:lnTo>
                    <a:pt x="281917" y="223592"/>
                  </a:lnTo>
                  <a:lnTo>
                    <a:pt x="271467" y="280602"/>
                  </a:lnTo>
                  <a:lnTo>
                    <a:pt x="254686" y="336429"/>
                  </a:lnTo>
                  <a:lnTo>
                    <a:pt x="225787" y="389491"/>
                  </a:lnTo>
                  <a:lnTo>
                    <a:pt x="211101" y="409413"/>
                  </a:lnTo>
                  <a:lnTo>
                    <a:pt x="150534" y="468192"/>
                  </a:lnTo>
                  <a:lnTo>
                    <a:pt x="110421" y="486716"/>
                  </a:lnTo>
                  <a:lnTo>
                    <a:pt x="73592" y="492432"/>
                  </a:lnTo>
                  <a:lnTo>
                    <a:pt x="49872" y="487530"/>
                  </a:lnTo>
                  <a:lnTo>
                    <a:pt x="28802" y="476383"/>
                  </a:lnTo>
                  <a:lnTo>
                    <a:pt x="11638" y="459730"/>
                  </a:lnTo>
                  <a:lnTo>
                    <a:pt x="2450" y="437511"/>
                  </a:lnTo>
                  <a:lnTo>
                    <a:pt x="0" y="425035"/>
                  </a:lnTo>
                  <a:lnTo>
                    <a:pt x="3516" y="398694"/>
                  </a:lnTo>
                  <a:lnTo>
                    <a:pt x="21770" y="357557"/>
                  </a:lnTo>
                  <a:lnTo>
                    <a:pt x="30427" y="343656"/>
                  </a:lnTo>
                  <a:lnTo>
                    <a:pt x="52524" y="325092"/>
                  </a:lnTo>
                  <a:lnTo>
                    <a:pt x="77944" y="314111"/>
                  </a:lnTo>
                  <a:lnTo>
                    <a:pt x="118562" y="309099"/>
                  </a:lnTo>
                  <a:lnTo>
                    <a:pt x="159063" y="315673"/>
                  </a:lnTo>
                  <a:lnTo>
                    <a:pt x="192640" y="331919"/>
                  </a:lnTo>
                  <a:lnTo>
                    <a:pt x="217927" y="352720"/>
                  </a:lnTo>
                  <a:lnTo>
                    <a:pt x="260495" y="411075"/>
                  </a:lnTo>
                  <a:lnTo>
                    <a:pt x="289897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569989" y="1189720"/>
              <a:ext cx="63173" cy="484312"/>
            </a:xfrm>
            <a:custGeom>
              <a:avLst/>
              <a:gdLst/>
              <a:ahLst/>
              <a:cxnLst/>
              <a:rect l="0" t="0" r="0" b="0"/>
              <a:pathLst>
                <a:path w="63173" h="484312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15684" y="163232"/>
                  </a:lnTo>
                  <a:lnTo>
                    <a:pt x="19465" y="215261"/>
                  </a:lnTo>
                  <a:lnTo>
                    <a:pt x="27979" y="271678"/>
                  </a:lnTo>
                  <a:lnTo>
                    <a:pt x="30874" y="326669"/>
                  </a:lnTo>
                  <a:lnTo>
                    <a:pt x="37035" y="382592"/>
                  </a:lnTo>
                  <a:lnTo>
                    <a:pt x="52898" y="441280"/>
                  </a:lnTo>
                  <a:lnTo>
                    <a:pt x="63172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128000" y="958526"/>
              <a:ext cx="263213" cy="20625"/>
            </a:xfrm>
            <a:custGeom>
              <a:avLst/>
              <a:gdLst/>
              <a:ahLst/>
              <a:cxnLst/>
              <a:rect l="0" t="0" r="0" b="0"/>
              <a:pathLst>
                <a:path w="263213" h="20625">
                  <a:moveTo>
                    <a:pt x="0" y="10095"/>
                  </a:moveTo>
                  <a:lnTo>
                    <a:pt x="58617" y="1030"/>
                  </a:lnTo>
                  <a:lnTo>
                    <a:pt x="110175" y="0"/>
                  </a:lnTo>
                  <a:lnTo>
                    <a:pt x="164316" y="5284"/>
                  </a:lnTo>
                  <a:lnTo>
                    <a:pt x="224266" y="10315"/>
                  </a:lnTo>
                  <a:lnTo>
                    <a:pt x="263212" y="20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085886" y="1204024"/>
              <a:ext cx="252685" cy="17282"/>
            </a:xfrm>
            <a:custGeom>
              <a:avLst/>
              <a:gdLst/>
              <a:ahLst/>
              <a:cxnLst/>
              <a:rect l="0" t="0" r="0" b="0"/>
              <a:pathLst>
                <a:path w="252685" h="17282">
                  <a:moveTo>
                    <a:pt x="0" y="6753"/>
                  </a:moveTo>
                  <a:lnTo>
                    <a:pt x="39688" y="687"/>
                  </a:lnTo>
                  <a:lnTo>
                    <a:pt x="83749" y="2088"/>
                  </a:lnTo>
                  <a:lnTo>
                    <a:pt x="106242" y="0"/>
                  </a:lnTo>
                  <a:lnTo>
                    <a:pt x="161929" y="5072"/>
                  </a:lnTo>
                  <a:lnTo>
                    <a:pt x="217730" y="12010"/>
                  </a:lnTo>
                  <a:lnTo>
                    <a:pt x="252684" y="172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8496596" y="213249"/>
            <a:ext cx="1094197" cy="1647606"/>
            <a:chOff x="8496596" y="213249"/>
            <a:chExt cx="1094197" cy="1647606"/>
          </a:xfrm>
        </p:grpSpPr>
        <p:sp>
          <p:nvSpPr>
            <p:cNvPr id="97" name="Freeform 96"/>
            <p:cNvSpPr/>
            <p:nvPr/>
          </p:nvSpPr>
          <p:spPr>
            <a:xfrm>
              <a:off x="8898125" y="431668"/>
              <a:ext cx="40570" cy="400084"/>
            </a:xfrm>
            <a:custGeom>
              <a:avLst/>
              <a:gdLst/>
              <a:ahLst/>
              <a:cxnLst/>
              <a:rect l="0" t="0" r="0" b="0"/>
              <a:pathLst>
                <a:path w="40570" h="400084">
                  <a:moveTo>
                    <a:pt x="19512" y="0"/>
                  </a:moveTo>
                  <a:lnTo>
                    <a:pt x="4858" y="55141"/>
                  </a:lnTo>
                  <a:lnTo>
                    <a:pt x="352" y="103556"/>
                  </a:lnTo>
                  <a:lnTo>
                    <a:pt x="0" y="166251"/>
                  </a:lnTo>
                  <a:lnTo>
                    <a:pt x="5802" y="222395"/>
                  </a:lnTo>
                  <a:lnTo>
                    <a:pt x="8041" y="275425"/>
                  </a:lnTo>
                  <a:lnTo>
                    <a:pt x="11917" y="335858"/>
                  </a:lnTo>
                  <a:lnTo>
                    <a:pt x="18476" y="362180"/>
                  </a:lnTo>
                  <a:lnTo>
                    <a:pt x="4056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109389" y="410611"/>
              <a:ext cx="50404" cy="536954"/>
            </a:xfrm>
            <a:custGeom>
              <a:avLst/>
              <a:gdLst/>
              <a:ahLst/>
              <a:cxnLst/>
              <a:rect l="0" t="0" r="0" b="0"/>
              <a:pathLst>
                <a:path w="50404" h="536954">
                  <a:moveTo>
                    <a:pt x="39875" y="0"/>
                  </a:moveTo>
                  <a:lnTo>
                    <a:pt x="31542" y="60384"/>
                  </a:lnTo>
                  <a:lnTo>
                    <a:pt x="24191" y="121632"/>
                  </a:lnTo>
                  <a:lnTo>
                    <a:pt x="18710" y="174761"/>
                  </a:lnTo>
                  <a:lnTo>
                    <a:pt x="9893" y="236660"/>
                  </a:lnTo>
                  <a:lnTo>
                    <a:pt x="1371" y="286693"/>
                  </a:lnTo>
                  <a:lnTo>
                    <a:pt x="0" y="337240"/>
                  </a:lnTo>
                  <a:lnTo>
                    <a:pt x="9425" y="390659"/>
                  </a:lnTo>
                  <a:lnTo>
                    <a:pt x="22552" y="445924"/>
                  </a:lnTo>
                  <a:lnTo>
                    <a:pt x="36410" y="499562"/>
                  </a:lnTo>
                  <a:lnTo>
                    <a:pt x="50403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717596" y="885998"/>
              <a:ext cx="663296" cy="61567"/>
            </a:xfrm>
            <a:custGeom>
              <a:avLst/>
              <a:gdLst/>
              <a:ahLst/>
              <a:cxnLst/>
              <a:rect l="0" t="0" r="0" b="0"/>
              <a:pathLst>
                <a:path w="663296" h="61567">
                  <a:moveTo>
                    <a:pt x="0" y="61566"/>
                  </a:moveTo>
                  <a:lnTo>
                    <a:pt x="27556" y="54331"/>
                  </a:lnTo>
                  <a:lnTo>
                    <a:pt x="80659" y="48569"/>
                  </a:lnTo>
                  <a:lnTo>
                    <a:pt x="143635" y="40401"/>
                  </a:lnTo>
                  <a:lnTo>
                    <a:pt x="205135" y="31584"/>
                  </a:lnTo>
                  <a:lnTo>
                    <a:pt x="262902" y="24867"/>
                  </a:lnTo>
                  <a:lnTo>
                    <a:pt x="315113" y="21057"/>
                  </a:lnTo>
                  <a:lnTo>
                    <a:pt x="374676" y="12534"/>
                  </a:lnTo>
                  <a:lnTo>
                    <a:pt x="428383" y="6517"/>
                  </a:lnTo>
                  <a:lnTo>
                    <a:pt x="478723" y="0"/>
                  </a:lnTo>
                  <a:lnTo>
                    <a:pt x="539792" y="4778"/>
                  </a:lnTo>
                  <a:lnTo>
                    <a:pt x="594316" y="3"/>
                  </a:lnTo>
                  <a:lnTo>
                    <a:pt x="634278" y="1991"/>
                  </a:lnTo>
                  <a:lnTo>
                    <a:pt x="663295" y="89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629636" y="1168663"/>
              <a:ext cx="330116" cy="431669"/>
            </a:xfrm>
            <a:custGeom>
              <a:avLst/>
              <a:gdLst/>
              <a:ahLst/>
              <a:cxnLst/>
              <a:rect l="0" t="0" r="0" b="0"/>
              <a:pathLst>
                <a:path w="330116" h="431669">
                  <a:moveTo>
                    <a:pt x="109017" y="0"/>
                  </a:moveTo>
                  <a:lnTo>
                    <a:pt x="131374" y="0"/>
                  </a:lnTo>
                  <a:lnTo>
                    <a:pt x="193359" y="23719"/>
                  </a:lnTo>
                  <a:lnTo>
                    <a:pt x="224864" y="46022"/>
                  </a:lnTo>
                  <a:lnTo>
                    <a:pt x="245247" y="74857"/>
                  </a:lnTo>
                  <a:lnTo>
                    <a:pt x="262615" y="132853"/>
                  </a:lnTo>
                  <a:lnTo>
                    <a:pt x="271381" y="181043"/>
                  </a:lnTo>
                  <a:lnTo>
                    <a:pt x="265048" y="239312"/>
                  </a:lnTo>
                  <a:lnTo>
                    <a:pt x="257912" y="272477"/>
                  </a:lnTo>
                  <a:lnTo>
                    <a:pt x="220836" y="335785"/>
                  </a:lnTo>
                  <a:lnTo>
                    <a:pt x="186162" y="374906"/>
                  </a:lnTo>
                  <a:lnTo>
                    <a:pt x="159560" y="390803"/>
                  </a:lnTo>
                  <a:lnTo>
                    <a:pt x="105621" y="410313"/>
                  </a:lnTo>
                  <a:lnTo>
                    <a:pt x="92715" y="413922"/>
                  </a:lnTo>
                  <a:lnTo>
                    <a:pt x="65896" y="411693"/>
                  </a:lnTo>
                  <a:lnTo>
                    <a:pt x="16141" y="391198"/>
                  </a:lnTo>
                  <a:lnTo>
                    <a:pt x="8495" y="382461"/>
                  </a:lnTo>
                  <a:lnTo>
                    <a:pt x="0" y="360275"/>
                  </a:lnTo>
                  <a:lnTo>
                    <a:pt x="806" y="321477"/>
                  </a:lnTo>
                  <a:lnTo>
                    <a:pt x="19632" y="280346"/>
                  </a:lnTo>
                  <a:lnTo>
                    <a:pt x="40825" y="258739"/>
                  </a:lnTo>
                  <a:lnTo>
                    <a:pt x="86968" y="231393"/>
                  </a:lnTo>
                  <a:lnTo>
                    <a:pt x="124840" y="224148"/>
                  </a:lnTo>
                  <a:lnTo>
                    <a:pt x="160109" y="227591"/>
                  </a:lnTo>
                  <a:lnTo>
                    <a:pt x="209532" y="247641"/>
                  </a:lnTo>
                  <a:lnTo>
                    <a:pt x="236415" y="268477"/>
                  </a:lnTo>
                  <a:lnTo>
                    <a:pt x="273640" y="322137"/>
                  </a:lnTo>
                  <a:lnTo>
                    <a:pt x="305896" y="378466"/>
                  </a:lnTo>
                  <a:lnTo>
                    <a:pt x="330115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122142" y="1073906"/>
              <a:ext cx="48180" cy="494841"/>
            </a:xfrm>
            <a:custGeom>
              <a:avLst/>
              <a:gdLst/>
              <a:ahLst/>
              <a:cxnLst/>
              <a:rect l="0" t="0" r="0" b="0"/>
              <a:pathLst>
                <a:path w="48180" h="494841">
                  <a:moveTo>
                    <a:pt x="6065" y="0"/>
                  </a:moveTo>
                  <a:lnTo>
                    <a:pt x="0" y="39688"/>
                  </a:lnTo>
                  <a:lnTo>
                    <a:pt x="4521" y="89988"/>
                  </a:lnTo>
                  <a:lnTo>
                    <a:pt x="5760" y="149967"/>
                  </a:lnTo>
                  <a:lnTo>
                    <a:pt x="5975" y="203922"/>
                  </a:lnTo>
                  <a:lnTo>
                    <a:pt x="6025" y="247000"/>
                  </a:lnTo>
                  <a:lnTo>
                    <a:pt x="9173" y="304812"/>
                  </a:lnTo>
                  <a:lnTo>
                    <a:pt x="15128" y="366966"/>
                  </a:lnTo>
                  <a:lnTo>
                    <a:pt x="24709" y="425994"/>
                  </a:lnTo>
                  <a:lnTo>
                    <a:pt x="37867" y="469542"/>
                  </a:lnTo>
                  <a:lnTo>
                    <a:pt x="48179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496596" y="213249"/>
              <a:ext cx="1094197" cy="1647606"/>
            </a:xfrm>
            <a:custGeom>
              <a:avLst/>
              <a:gdLst/>
              <a:ahLst/>
              <a:cxnLst/>
              <a:rect l="0" t="0" r="0" b="0"/>
              <a:pathLst>
                <a:path w="1094197" h="1647606">
                  <a:moveTo>
                    <a:pt x="852710" y="228947"/>
                  </a:moveTo>
                  <a:lnTo>
                    <a:pt x="832466" y="170331"/>
                  </a:lnTo>
                  <a:lnTo>
                    <a:pt x="799712" y="108520"/>
                  </a:lnTo>
                  <a:lnTo>
                    <a:pt x="743901" y="46684"/>
                  </a:lnTo>
                  <a:lnTo>
                    <a:pt x="721684" y="26635"/>
                  </a:lnTo>
                  <a:lnTo>
                    <a:pt x="673108" y="4965"/>
                  </a:lnTo>
                  <a:lnTo>
                    <a:pt x="609782" y="0"/>
                  </a:lnTo>
                  <a:lnTo>
                    <a:pt x="548668" y="12174"/>
                  </a:lnTo>
                  <a:lnTo>
                    <a:pt x="486577" y="32133"/>
                  </a:lnTo>
                  <a:lnTo>
                    <a:pt x="423475" y="65596"/>
                  </a:lnTo>
                  <a:lnTo>
                    <a:pt x="368186" y="106733"/>
                  </a:lnTo>
                  <a:lnTo>
                    <a:pt x="312205" y="159573"/>
                  </a:lnTo>
                  <a:lnTo>
                    <a:pt x="257256" y="216240"/>
                  </a:lnTo>
                  <a:lnTo>
                    <a:pt x="222384" y="265477"/>
                  </a:lnTo>
                  <a:lnTo>
                    <a:pt x="188654" y="317110"/>
                  </a:lnTo>
                  <a:lnTo>
                    <a:pt x="150714" y="370623"/>
                  </a:lnTo>
                  <a:lnTo>
                    <a:pt x="117896" y="431582"/>
                  </a:lnTo>
                  <a:lnTo>
                    <a:pt x="100697" y="477325"/>
                  </a:lnTo>
                  <a:lnTo>
                    <a:pt x="82133" y="521831"/>
                  </a:lnTo>
                  <a:lnTo>
                    <a:pt x="63355" y="566179"/>
                  </a:lnTo>
                  <a:lnTo>
                    <a:pt x="47210" y="613184"/>
                  </a:lnTo>
                  <a:lnTo>
                    <a:pt x="35356" y="658253"/>
                  </a:lnTo>
                  <a:lnTo>
                    <a:pt x="25017" y="701680"/>
                  </a:lnTo>
                  <a:lnTo>
                    <a:pt x="12624" y="744377"/>
                  </a:lnTo>
                  <a:lnTo>
                    <a:pt x="3671" y="807877"/>
                  </a:lnTo>
                  <a:lnTo>
                    <a:pt x="1018" y="871145"/>
                  </a:lnTo>
                  <a:lnTo>
                    <a:pt x="232" y="934345"/>
                  </a:lnTo>
                  <a:lnTo>
                    <a:pt x="0" y="997524"/>
                  </a:lnTo>
                  <a:lnTo>
                    <a:pt x="5519" y="1055108"/>
                  </a:lnTo>
                  <a:lnTo>
                    <a:pt x="14565" y="1114804"/>
                  </a:lnTo>
                  <a:lnTo>
                    <a:pt x="30242" y="1171357"/>
                  </a:lnTo>
                  <a:lnTo>
                    <a:pt x="44116" y="1225157"/>
                  </a:lnTo>
                  <a:lnTo>
                    <a:pt x="61225" y="1278143"/>
                  </a:lnTo>
                  <a:lnTo>
                    <a:pt x="87967" y="1341214"/>
                  </a:lnTo>
                  <a:lnTo>
                    <a:pt x="109963" y="1390389"/>
                  </a:lnTo>
                  <a:lnTo>
                    <a:pt x="145124" y="1446400"/>
                  </a:lnTo>
                  <a:lnTo>
                    <a:pt x="183278" y="1509624"/>
                  </a:lnTo>
                  <a:lnTo>
                    <a:pt x="232106" y="1565566"/>
                  </a:lnTo>
                  <a:lnTo>
                    <a:pt x="287367" y="1607191"/>
                  </a:lnTo>
                  <a:lnTo>
                    <a:pt x="346376" y="1634740"/>
                  </a:lnTo>
                  <a:lnTo>
                    <a:pt x="383320" y="1645166"/>
                  </a:lnTo>
                  <a:lnTo>
                    <a:pt x="444049" y="1647605"/>
                  </a:lnTo>
                  <a:lnTo>
                    <a:pt x="490149" y="1644030"/>
                  </a:lnTo>
                  <a:lnTo>
                    <a:pt x="545373" y="1635440"/>
                  </a:lnTo>
                  <a:lnTo>
                    <a:pt x="605954" y="1613652"/>
                  </a:lnTo>
                  <a:lnTo>
                    <a:pt x="662982" y="1586818"/>
                  </a:lnTo>
                  <a:lnTo>
                    <a:pt x="726123" y="1550819"/>
                  </a:lnTo>
                  <a:lnTo>
                    <a:pt x="787889" y="1507863"/>
                  </a:lnTo>
                  <a:lnTo>
                    <a:pt x="841964" y="1460049"/>
                  </a:lnTo>
                  <a:lnTo>
                    <a:pt x="870582" y="1425860"/>
                  </a:lnTo>
                  <a:lnTo>
                    <a:pt x="915678" y="1366972"/>
                  </a:lnTo>
                  <a:lnTo>
                    <a:pt x="953996" y="1307918"/>
                  </a:lnTo>
                  <a:lnTo>
                    <a:pt x="982464" y="1253335"/>
                  </a:lnTo>
                  <a:lnTo>
                    <a:pt x="1010618" y="1200613"/>
                  </a:lnTo>
                  <a:lnTo>
                    <a:pt x="1033120" y="1150467"/>
                  </a:lnTo>
                  <a:lnTo>
                    <a:pt x="1048830" y="1095502"/>
                  </a:lnTo>
                  <a:lnTo>
                    <a:pt x="1063198" y="1039584"/>
                  </a:lnTo>
                  <a:lnTo>
                    <a:pt x="1071712" y="983478"/>
                  </a:lnTo>
                  <a:lnTo>
                    <a:pt x="1080630" y="927336"/>
                  </a:lnTo>
                  <a:lnTo>
                    <a:pt x="1083604" y="871185"/>
                  </a:lnTo>
                  <a:lnTo>
                    <a:pt x="1091476" y="808231"/>
                  </a:lnTo>
                  <a:lnTo>
                    <a:pt x="1094196" y="754722"/>
                  </a:lnTo>
                  <a:lnTo>
                    <a:pt x="1091547" y="703707"/>
                  </a:lnTo>
                  <a:lnTo>
                    <a:pt x="1086371" y="661050"/>
                  </a:lnTo>
                  <a:lnTo>
                    <a:pt x="1076880" y="599913"/>
                  </a:lnTo>
                  <a:lnTo>
                    <a:pt x="1066659" y="549953"/>
                  </a:lnTo>
                  <a:lnTo>
                    <a:pt x="1052725" y="487501"/>
                  </a:lnTo>
                  <a:lnTo>
                    <a:pt x="1035200" y="429762"/>
                  </a:lnTo>
                  <a:lnTo>
                    <a:pt x="1012066" y="370859"/>
                  </a:lnTo>
                  <a:lnTo>
                    <a:pt x="987111" y="310720"/>
                  </a:lnTo>
                  <a:lnTo>
                    <a:pt x="947249" y="248518"/>
                  </a:lnTo>
                  <a:lnTo>
                    <a:pt x="919347" y="213186"/>
                  </a:lnTo>
                  <a:lnTo>
                    <a:pt x="864503" y="176540"/>
                  </a:lnTo>
                  <a:lnTo>
                    <a:pt x="809536" y="140451"/>
                  </a:lnTo>
                  <a:lnTo>
                    <a:pt x="800067" y="1341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697593" y="157927"/>
            <a:ext cx="2513599" cy="779110"/>
            <a:chOff x="697593" y="157927"/>
            <a:chExt cx="2513599" cy="779110"/>
          </a:xfrm>
        </p:grpSpPr>
        <p:sp>
          <p:nvSpPr>
            <p:cNvPr id="2" name="Freeform 1"/>
            <p:cNvSpPr/>
            <p:nvPr/>
          </p:nvSpPr>
          <p:spPr>
            <a:xfrm>
              <a:off x="697593" y="381937"/>
              <a:ext cx="292086" cy="532124"/>
            </a:xfrm>
            <a:custGeom>
              <a:avLst/>
              <a:gdLst/>
              <a:ahLst/>
              <a:cxnLst/>
              <a:rect l="0" t="0" r="0" b="0"/>
              <a:pathLst>
                <a:path w="292086" h="532124">
                  <a:moveTo>
                    <a:pt x="292085" y="102373"/>
                  </a:moveTo>
                  <a:lnTo>
                    <a:pt x="238210" y="146695"/>
                  </a:lnTo>
                  <a:lnTo>
                    <a:pt x="186638" y="203010"/>
                  </a:lnTo>
                  <a:lnTo>
                    <a:pt x="142470" y="254475"/>
                  </a:lnTo>
                  <a:lnTo>
                    <a:pt x="102134" y="312442"/>
                  </a:lnTo>
                  <a:lnTo>
                    <a:pt x="68777" y="371813"/>
                  </a:lnTo>
                  <a:lnTo>
                    <a:pt x="42778" y="428600"/>
                  </a:lnTo>
                  <a:lnTo>
                    <a:pt x="31619" y="484878"/>
                  </a:lnTo>
                  <a:lnTo>
                    <a:pt x="36333" y="509851"/>
                  </a:lnTo>
                  <a:lnTo>
                    <a:pt x="40865" y="521424"/>
                  </a:lnTo>
                  <a:lnTo>
                    <a:pt x="48566" y="527970"/>
                  </a:lnTo>
                  <a:lnTo>
                    <a:pt x="58379" y="531164"/>
                  </a:lnTo>
                  <a:lnTo>
                    <a:pt x="69601" y="532123"/>
                  </a:lnTo>
                  <a:lnTo>
                    <a:pt x="107751" y="522295"/>
                  </a:lnTo>
                  <a:lnTo>
                    <a:pt x="152988" y="498013"/>
                  </a:lnTo>
                  <a:lnTo>
                    <a:pt x="206400" y="455581"/>
                  </a:lnTo>
                  <a:lnTo>
                    <a:pt x="227240" y="417288"/>
                  </a:lnTo>
                  <a:lnTo>
                    <a:pt x="234019" y="395584"/>
                  </a:lnTo>
                  <a:lnTo>
                    <a:pt x="237032" y="370339"/>
                  </a:lnTo>
                  <a:lnTo>
                    <a:pt x="227550" y="329820"/>
                  </a:lnTo>
                  <a:lnTo>
                    <a:pt x="209923" y="299356"/>
                  </a:lnTo>
                  <a:lnTo>
                    <a:pt x="189882" y="275512"/>
                  </a:lnTo>
                  <a:lnTo>
                    <a:pt x="135372" y="239398"/>
                  </a:lnTo>
                  <a:lnTo>
                    <a:pt x="74213" y="197143"/>
                  </a:lnTo>
                  <a:lnTo>
                    <a:pt x="22043" y="147998"/>
                  </a:lnTo>
                  <a:lnTo>
                    <a:pt x="6442" y="121351"/>
                  </a:lnTo>
                  <a:lnTo>
                    <a:pt x="0" y="85640"/>
                  </a:lnTo>
                  <a:lnTo>
                    <a:pt x="4732" y="62181"/>
                  </a:lnTo>
                  <a:lnTo>
                    <a:pt x="15804" y="41226"/>
                  </a:lnTo>
                  <a:lnTo>
                    <a:pt x="32423" y="24114"/>
                  </a:lnTo>
                  <a:lnTo>
                    <a:pt x="67099" y="6916"/>
                  </a:lnTo>
                  <a:lnTo>
                    <a:pt x="107010" y="0"/>
                  </a:lnTo>
                  <a:lnTo>
                    <a:pt x="154060" y="3540"/>
                  </a:lnTo>
                  <a:lnTo>
                    <a:pt x="193867" y="17587"/>
                  </a:lnTo>
                  <a:lnTo>
                    <a:pt x="222299" y="36567"/>
                  </a:lnTo>
                  <a:lnTo>
                    <a:pt x="231824" y="56359"/>
                  </a:lnTo>
                  <a:lnTo>
                    <a:pt x="237185" y="90689"/>
                  </a:lnTo>
                  <a:lnTo>
                    <a:pt x="239443" y="1234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84476" y="273740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13822" y="27557"/>
                  </a:lnTo>
                  <a:lnTo>
                    <a:pt x="8060" y="83779"/>
                  </a:lnTo>
                  <a:lnTo>
                    <a:pt x="2388" y="12309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79191" y="539148"/>
              <a:ext cx="210571" cy="8334"/>
            </a:xfrm>
            <a:custGeom>
              <a:avLst/>
              <a:gdLst/>
              <a:ahLst/>
              <a:cxnLst/>
              <a:rect l="0" t="0" r="0" b="0"/>
              <a:pathLst>
                <a:path w="210571" h="8334">
                  <a:moveTo>
                    <a:pt x="210570" y="8333"/>
                  </a:moveTo>
                  <a:lnTo>
                    <a:pt x="153306" y="5214"/>
                  </a:lnTo>
                  <a:lnTo>
                    <a:pt x="103916" y="0"/>
                  </a:lnTo>
                  <a:lnTo>
                    <a:pt x="46003" y="382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16198" y="626872"/>
              <a:ext cx="173564" cy="289108"/>
            </a:xfrm>
            <a:custGeom>
              <a:avLst/>
              <a:gdLst/>
              <a:ahLst/>
              <a:cxnLst/>
              <a:rect l="0" t="0" r="0" b="0"/>
              <a:pathLst>
                <a:path w="173564" h="289108">
                  <a:moveTo>
                    <a:pt x="152506" y="57480"/>
                  </a:moveTo>
                  <a:lnTo>
                    <a:pt x="158095" y="40712"/>
                  </a:lnTo>
                  <a:lnTo>
                    <a:pt x="154600" y="23121"/>
                  </a:lnTo>
                  <a:lnTo>
                    <a:pt x="150393" y="13517"/>
                  </a:lnTo>
                  <a:lnTo>
                    <a:pt x="142908" y="7114"/>
                  </a:lnTo>
                  <a:lnTo>
                    <a:pt x="122114" y="0"/>
                  </a:lnTo>
                  <a:lnTo>
                    <a:pt x="84100" y="1584"/>
                  </a:lnTo>
                  <a:lnTo>
                    <a:pt x="48789" y="15052"/>
                  </a:lnTo>
                  <a:lnTo>
                    <a:pt x="16100" y="39449"/>
                  </a:lnTo>
                  <a:lnTo>
                    <a:pt x="4144" y="61945"/>
                  </a:lnTo>
                  <a:lnTo>
                    <a:pt x="0" y="86370"/>
                  </a:lnTo>
                  <a:lnTo>
                    <a:pt x="2057" y="108925"/>
                  </a:lnTo>
                  <a:lnTo>
                    <a:pt x="7753" y="116343"/>
                  </a:lnTo>
                  <a:lnTo>
                    <a:pt x="26560" y="124585"/>
                  </a:lnTo>
                  <a:lnTo>
                    <a:pt x="47397" y="125129"/>
                  </a:lnTo>
                  <a:lnTo>
                    <a:pt x="67187" y="120302"/>
                  </a:lnTo>
                  <a:lnTo>
                    <a:pt x="98955" y="98138"/>
                  </a:lnTo>
                  <a:lnTo>
                    <a:pt x="148944" y="50376"/>
                  </a:lnTo>
                  <a:lnTo>
                    <a:pt x="153641" y="51574"/>
                  </a:lnTo>
                  <a:lnTo>
                    <a:pt x="156772" y="58222"/>
                  </a:lnTo>
                  <a:lnTo>
                    <a:pt x="161798" y="110919"/>
                  </a:lnTo>
                  <a:lnTo>
                    <a:pt x="162790" y="170418"/>
                  </a:lnTo>
                  <a:lnTo>
                    <a:pt x="166106" y="231044"/>
                  </a:lnTo>
                  <a:lnTo>
                    <a:pt x="173563" y="289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79316" y="547481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82726" y="3120"/>
                  </a:lnTo>
                  <a:lnTo>
                    <a:pt x="27779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47854" y="252683"/>
              <a:ext cx="404256" cy="607862"/>
            </a:xfrm>
            <a:custGeom>
              <a:avLst/>
              <a:gdLst/>
              <a:ahLst/>
              <a:cxnLst/>
              <a:rect l="0" t="0" r="0" b="0"/>
              <a:pathLst>
                <a:path w="404256" h="607862">
                  <a:moveTo>
                    <a:pt x="147399" y="0"/>
                  </a:moveTo>
                  <a:lnTo>
                    <a:pt x="112653" y="53875"/>
                  </a:lnTo>
                  <a:lnTo>
                    <a:pt x="79671" y="114752"/>
                  </a:lnTo>
                  <a:lnTo>
                    <a:pt x="66215" y="131330"/>
                  </a:lnTo>
                  <a:lnTo>
                    <a:pt x="60521" y="133177"/>
                  </a:lnTo>
                  <a:lnTo>
                    <a:pt x="55556" y="130899"/>
                  </a:lnTo>
                  <a:lnTo>
                    <a:pt x="51075" y="125870"/>
                  </a:lnTo>
                  <a:lnTo>
                    <a:pt x="50428" y="119009"/>
                  </a:lnTo>
                  <a:lnTo>
                    <a:pt x="55948" y="102026"/>
                  </a:lnTo>
                  <a:lnTo>
                    <a:pt x="72210" y="78323"/>
                  </a:lnTo>
                  <a:lnTo>
                    <a:pt x="97435" y="62072"/>
                  </a:lnTo>
                  <a:lnTo>
                    <a:pt x="127136" y="49847"/>
                  </a:lnTo>
                  <a:lnTo>
                    <a:pt x="150872" y="48671"/>
                  </a:lnTo>
                  <a:lnTo>
                    <a:pt x="175849" y="53217"/>
                  </a:lnTo>
                  <a:lnTo>
                    <a:pt x="198648" y="63037"/>
                  </a:lnTo>
                  <a:lnTo>
                    <a:pt x="214240" y="78319"/>
                  </a:lnTo>
                  <a:lnTo>
                    <a:pt x="220036" y="87308"/>
                  </a:lnTo>
                  <a:lnTo>
                    <a:pt x="228193" y="122316"/>
                  </a:lnTo>
                  <a:lnTo>
                    <a:pt x="229779" y="174897"/>
                  </a:lnTo>
                  <a:lnTo>
                    <a:pt x="216921" y="223411"/>
                  </a:lnTo>
                  <a:lnTo>
                    <a:pt x="198804" y="257659"/>
                  </a:lnTo>
                  <a:lnTo>
                    <a:pt x="171722" y="290192"/>
                  </a:lnTo>
                  <a:lnTo>
                    <a:pt x="168293" y="291727"/>
                  </a:lnTo>
                  <a:lnTo>
                    <a:pt x="167178" y="289242"/>
                  </a:lnTo>
                  <a:lnTo>
                    <a:pt x="167604" y="284075"/>
                  </a:lnTo>
                  <a:lnTo>
                    <a:pt x="172568" y="280630"/>
                  </a:lnTo>
                  <a:lnTo>
                    <a:pt x="190561" y="276803"/>
                  </a:lnTo>
                  <a:lnTo>
                    <a:pt x="239070" y="282752"/>
                  </a:lnTo>
                  <a:lnTo>
                    <a:pt x="283660" y="298311"/>
                  </a:lnTo>
                  <a:lnTo>
                    <a:pt x="320674" y="323568"/>
                  </a:lnTo>
                  <a:lnTo>
                    <a:pt x="373860" y="379703"/>
                  </a:lnTo>
                  <a:lnTo>
                    <a:pt x="394860" y="429680"/>
                  </a:lnTo>
                  <a:lnTo>
                    <a:pt x="404255" y="469554"/>
                  </a:lnTo>
                  <a:lnTo>
                    <a:pt x="395275" y="531458"/>
                  </a:lnTo>
                  <a:lnTo>
                    <a:pt x="380071" y="561322"/>
                  </a:lnTo>
                  <a:lnTo>
                    <a:pt x="360749" y="584988"/>
                  </a:lnTo>
                  <a:lnTo>
                    <a:pt x="329027" y="601229"/>
                  </a:lnTo>
                  <a:lnTo>
                    <a:pt x="289992" y="607861"/>
                  </a:lnTo>
                  <a:lnTo>
                    <a:pt x="237612" y="604237"/>
                  </a:lnTo>
                  <a:lnTo>
                    <a:pt x="183228" y="601343"/>
                  </a:lnTo>
                  <a:lnTo>
                    <a:pt x="130069" y="600486"/>
                  </a:lnTo>
                  <a:lnTo>
                    <a:pt x="75346" y="592960"/>
                  </a:lnTo>
                  <a:lnTo>
                    <a:pt x="26928" y="590261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69036" y="157927"/>
              <a:ext cx="172172" cy="221099"/>
            </a:xfrm>
            <a:custGeom>
              <a:avLst/>
              <a:gdLst/>
              <a:ahLst/>
              <a:cxnLst/>
              <a:rect l="0" t="0" r="0" b="0"/>
              <a:pathLst>
                <a:path w="172172" h="221099">
                  <a:moveTo>
                    <a:pt x="0" y="0"/>
                  </a:moveTo>
                  <a:lnTo>
                    <a:pt x="11178" y="11178"/>
                  </a:lnTo>
                  <a:lnTo>
                    <a:pt x="29145" y="16666"/>
                  </a:lnTo>
                  <a:lnTo>
                    <a:pt x="52728" y="17936"/>
                  </a:lnTo>
                  <a:lnTo>
                    <a:pt x="105995" y="12338"/>
                  </a:lnTo>
                  <a:lnTo>
                    <a:pt x="155988" y="5297"/>
                  </a:lnTo>
                  <a:lnTo>
                    <a:pt x="163653" y="8210"/>
                  </a:lnTo>
                  <a:lnTo>
                    <a:pt x="168764" y="14832"/>
                  </a:lnTo>
                  <a:lnTo>
                    <a:pt x="172171" y="23926"/>
                  </a:lnTo>
                  <a:lnTo>
                    <a:pt x="172102" y="33498"/>
                  </a:lnTo>
                  <a:lnTo>
                    <a:pt x="149078" y="90069"/>
                  </a:lnTo>
                  <a:lnTo>
                    <a:pt x="115572" y="146782"/>
                  </a:lnTo>
                  <a:lnTo>
                    <a:pt x="76798" y="199063"/>
                  </a:lnTo>
                  <a:lnTo>
                    <a:pt x="63171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16393" y="463253"/>
              <a:ext cx="294799" cy="16307"/>
            </a:xfrm>
            <a:custGeom>
              <a:avLst/>
              <a:gdLst/>
              <a:ahLst/>
              <a:cxnLst/>
              <a:rect l="0" t="0" r="0" b="0"/>
              <a:pathLst>
                <a:path w="294799" h="16307">
                  <a:moveTo>
                    <a:pt x="294798" y="0"/>
                  </a:moveTo>
                  <a:lnTo>
                    <a:pt x="236182" y="9065"/>
                  </a:lnTo>
                  <a:lnTo>
                    <a:pt x="182007" y="16306"/>
                  </a:lnTo>
                  <a:lnTo>
                    <a:pt x="126246" y="12017"/>
                  </a:lnTo>
                  <a:lnTo>
                    <a:pt x="70171" y="10823"/>
                  </a:lnTo>
                  <a:lnTo>
                    <a:pt x="12476" y="1056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82475" y="589141"/>
              <a:ext cx="176075" cy="347896"/>
            </a:xfrm>
            <a:custGeom>
              <a:avLst/>
              <a:gdLst/>
              <a:ahLst/>
              <a:cxnLst/>
              <a:rect l="0" t="0" r="0" b="0"/>
              <a:pathLst>
                <a:path w="176075" h="347896">
                  <a:moveTo>
                    <a:pt x="176074" y="63625"/>
                  </a:moveTo>
                  <a:lnTo>
                    <a:pt x="120986" y="5062"/>
                  </a:lnTo>
                  <a:lnTo>
                    <a:pt x="110103" y="1187"/>
                  </a:lnTo>
                  <a:lnTo>
                    <a:pt x="85532" y="0"/>
                  </a:lnTo>
                  <a:lnTo>
                    <a:pt x="50981" y="5909"/>
                  </a:lnTo>
                  <a:lnTo>
                    <a:pt x="32349" y="18086"/>
                  </a:lnTo>
                  <a:lnTo>
                    <a:pt x="17440" y="35197"/>
                  </a:lnTo>
                  <a:lnTo>
                    <a:pt x="6914" y="54500"/>
                  </a:lnTo>
                  <a:lnTo>
                    <a:pt x="0" y="90687"/>
                  </a:lnTo>
                  <a:lnTo>
                    <a:pt x="3541" y="125456"/>
                  </a:lnTo>
                  <a:lnTo>
                    <a:pt x="8410" y="134092"/>
                  </a:lnTo>
                  <a:lnTo>
                    <a:pt x="23177" y="146806"/>
                  </a:lnTo>
                  <a:lnTo>
                    <a:pt x="44559" y="150118"/>
                  </a:lnTo>
                  <a:lnTo>
                    <a:pt x="68490" y="146520"/>
                  </a:lnTo>
                  <a:lnTo>
                    <a:pt x="100523" y="131341"/>
                  </a:lnTo>
                  <a:lnTo>
                    <a:pt x="161827" y="77567"/>
                  </a:lnTo>
                  <a:lnTo>
                    <a:pt x="166576" y="77599"/>
                  </a:lnTo>
                  <a:lnTo>
                    <a:pt x="169742" y="82300"/>
                  </a:lnTo>
                  <a:lnTo>
                    <a:pt x="174823" y="123466"/>
                  </a:lnTo>
                  <a:lnTo>
                    <a:pt x="175827" y="177828"/>
                  </a:lnTo>
                  <a:lnTo>
                    <a:pt x="176001" y="227835"/>
                  </a:lnTo>
                  <a:lnTo>
                    <a:pt x="176052" y="284245"/>
                  </a:lnTo>
                  <a:lnTo>
                    <a:pt x="176070" y="333936"/>
                  </a:lnTo>
                  <a:lnTo>
                    <a:pt x="176074" y="3478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475464" y="1610860"/>
            <a:ext cx="756578" cy="800167"/>
            <a:chOff x="1475464" y="1610860"/>
            <a:chExt cx="756578" cy="800167"/>
          </a:xfrm>
        </p:grpSpPr>
        <p:sp>
          <p:nvSpPr>
            <p:cNvPr id="12" name="Freeform 11"/>
            <p:cNvSpPr/>
            <p:nvPr/>
          </p:nvSpPr>
          <p:spPr>
            <a:xfrm>
              <a:off x="1475464" y="1728419"/>
              <a:ext cx="230153" cy="525210"/>
            </a:xfrm>
            <a:custGeom>
              <a:avLst/>
              <a:gdLst/>
              <a:ahLst/>
              <a:cxnLst/>
              <a:rect l="0" t="0" r="0" b="0"/>
              <a:pathLst>
                <a:path w="230153" h="525210">
                  <a:moveTo>
                    <a:pt x="230152" y="61425"/>
                  </a:moveTo>
                  <a:lnTo>
                    <a:pt x="224284" y="70294"/>
                  </a:lnTo>
                  <a:lnTo>
                    <a:pt x="218720" y="79281"/>
                  </a:lnTo>
                  <a:lnTo>
                    <a:pt x="212921" y="89271"/>
                  </a:lnTo>
                  <a:lnTo>
                    <a:pt x="206840" y="100079"/>
                  </a:lnTo>
                  <a:lnTo>
                    <a:pt x="200510" y="111242"/>
                  </a:lnTo>
                  <a:lnTo>
                    <a:pt x="193978" y="122456"/>
                  </a:lnTo>
                  <a:lnTo>
                    <a:pt x="187129" y="133914"/>
                  </a:lnTo>
                  <a:lnTo>
                    <a:pt x="179698" y="146195"/>
                  </a:lnTo>
                  <a:lnTo>
                    <a:pt x="171592" y="159554"/>
                  </a:lnTo>
                  <a:lnTo>
                    <a:pt x="163029" y="173456"/>
                  </a:lnTo>
                  <a:lnTo>
                    <a:pt x="154436" y="186802"/>
                  </a:lnTo>
                  <a:lnTo>
                    <a:pt x="146060" y="199013"/>
                  </a:lnTo>
                  <a:lnTo>
                    <a:pt x="137809" y="210500"/>
                  </a:lnTo>
                  <a:lnTo>
                    <a:pt x="129356" y="222347"/>
                  </a:lnTo>
                  <a:lnTo>
                    <a:pt x="120529" y="235162"/>
                  </a:lnTo>
                  <a:lnTo>
                    <a:pt x="111636" y="248738"/>
                  </a:lnTo>
                  <a:lnTo>
                    <a:pt x="103344" y="262331"/>
                  </a:lnTo>
                  <a:lnTo>
                    <a:pt x="95984" y="275489"/>
                  </a:lnTo>
                  <a:lnTo>
                    <a:pt x="89398" y="288411"/>
                  </a:lnTo>
                  <a:lnTo>
                    <a:pt x="83134" y="301753"/>
                  </a:lnTo>
                  <a:lnTo>
                    <a:pt x="76882" y="315869"/>
                  </a:lnTo>
                  <a:lnTo>
                    <a:pt x="70512" y="330638"/>
                  </a:lnTo>
                  <a:lnTo>
                    <a:pt x="63995" y="345637"/>
                  </a:lnTo>
                  <a:lnTo>
                    <a:pt x="57350" y="360584"/>
                  </a:lnTo>
                  <a:lnTo>
                    <a:pt x="50768" y="375368"/>
                  </a:lnTo>
                  <a:lnTo>
                    <a:pt x="44581" y="389974"/>
                  </a:lnTo>
                  <a:lnTo>
                    <a:pt x="38947" y="404426"/>
                  </a:lnTo>
                  <a:lnTo>
                    <a:pt x="34013" y="418757"/>
                  </a:lnTo>
                  <a:lnTo>
                    <a:pt x="29998" y="432999"/>
                  </a:lnTo>
                  <a:lnTo>
                    <a:pt x="26941" y="447168"/>
                  </a:lnTo>
                  <a:lnTo>
                    <a:pt x="25212" y="460956"/>
                  </a:lnTo>
                  <a:lnTo>
                    <a:pt x="25556" y="473762"/>
                  </a:lnTo>
                  <a:lnTo>
                    <a:pt x="28199" y="485333"/>
                  </a:lnTo>
                  <a:lnTo>
                    <a:pt x="32907" y="495576"/>
                  </a:lnTo>
                  <a:lnTo>
                    <a:pt x="39271" y="504392"/>
                  </a:lnTo>
                  <a:lnTo>
                    <a:pt x="46883" y="511869"/>
                  </a:lnTo>
                  <a:lnTo>
                    <a:pt x="55397" y="517908"/>
                  </a:lnTo>
                  <a:lnTo>
                    <a:pt x="64549" y="522150"/>
                  </a:lnTo>
                  <a:lnTo>
                    <a:pt x="74143" y="524557"/>
                  </a:lnTo>
                  <a:lnTo>
                    <a:pt x="84040" y="525209"/>
                  </a:lnTo>
                  <a:lnTo>
                    <a:pt x="94144" y="524134"/>
                  </a:lnTo>
                  <a:lnTo>
                    <a:pt x="104387" y="521519"/>
                  </a:lnTo>
                  <a:lnTo>
                    <a:pt x="114724" y="517494"/>
                  </a:lnTo>
                  <a:lnTo>
                    <a:pt x="125125" y="512051"/>
                  </a:lnTo>
                  <a:lnTo>
                    <a:pt x="135568" y="505319"/>
                  </a:lnTo>
                  <a:lnTo>
                    <a:pt x="146039" y="497528"/>
                  </a:lnTo>
                  <a:lnTo>
                    <a:pt x="156529" y="488929"/>
                  </a:lnTo>
                  <a:lnTo>
                    <a:pt x="167023" y="479739"/>
                  </a:lnTo>
                  <a:lnTo>
                    <a:pt x="177189" y="470128"/>
                  </a:lnTo>
                  <a:lnTo>
                    <a:pt x="186409" y="460223"/>
                  </a:lnTo>
                  <a:lnTo>
                    <a:pt x="194424" y="450112"/>
                  </a:lnTo>
                  <a:lnTo>
                    <a:pt x="201296" y="439696"/>
                  </a:lnTo>
                  <a:lnTo>
                    <a:pt x="207229" y="428710"/>
                  </a:lnTo>
                  <a:lnTo>
                    <a:pt x="212438" y="417057"/>
                  </a:lnTo>
                  <a:lnTo>
                    <a:pt x="216956" y="404788"/>
                  </a:lnTo>
                  <a:lnTo>
                    <a:pt x="220626" y="392021"/>
                  </a:lnTo>
                  <a:lnTo>
                    <a:pt x="223428" y="378875"/>
                  </a:lnTo>
                  <a:lnTo>
                    <a:pt x="225311" y="365453"/>
                  </a:lnTo>
                  <a:lnTo>
                    <a:pt x="226126" y="351838"/>
                  </a:lnTo>
                  <a:lnTo>
                    <a:pt x="225890" y="338091"/>
                  </a:lnTo>
                  <a:lnTo>
                    <a:pt x="224596" y="324420"/>
                  </a:lnTo>
                  <a:lnTo>
                    <a:pt x="222132" y="311161"/>
                  </a:lnTo>
                  <a:lnTo>
                    <a:pt x="218548" y="298468"/>
                  </a:lnTo>
                  <a:lnTo>
                    <a:pt x="214025" y="286487"/>
                  </a:lnTo>
                  <a:lnTo>
                    <a:pt x="208771" y="275433"/>
                  </a:lnTo>
                  <a:lnTo>
                    <a:pt x="202976" y="265326"/>
                  </a:lnTo>
                  <a:lnTo>
                    <a:pt x="196628" y="255877"/>
                  </a:lnTo>
                  <a:lnTo>
                    <a:pt x="189536" y="246603"/>
                  </a:lnTo>
                  <a:lnTo>
                    <a:pt x="181653" y="237219"/>
                  </a:lnTo>
                  <a:lnTo>
                    <a:pt x="173071" y="227948"/>
                  </a:lnTo>
                  <a:lnTo>
                    <a:pt x="163932" y="219402"/>
                  </a:lnTo>
                  <a:lnTo>
                    <a:pt x="154376" y="211872"/>
                  </a:lnTo>
                  <a:lnTo>
                    <a:pt x="144518" y="205171"/>
                  </a:lnTo>
                  <a:lnTo>
                    <a:pt x="134447" y="198830"/>
                  </a:lnTo>
                  <a:lnTo>
                    <a:pt x="124230" y="192527"/>
                  </a:lnTo>
                  <a:lnTo>
                    <a:pt x="113911" y="186123"/>
                  </a:lnTo>
                  <a:lnTo>
                    <a:pt x="103524" y="179584"/>
                  </a:lnTo>
                  <a:lnTo>
                    <a:pt x="93095" y="172919"/>
                  </a:lnTo>
                  <a:lnTo>
                    <a:pt x="82803" y="166153"/>
                  </a:lnTo>
                  <a:lnTo>
                    <a:pt x="72965" y="159312"/>
                  </a:lnTo>
                  <a:lnTo>
                    <a:pt x="63718" y="152415"/>
                  </a:lnTo>
                  <a:lnTo>
                    <a:pt x="55034" y="145480"/>
                  </a:lnTo>
                  <a:lnTo>
                    <a:pt x="46815" y="138518"/>
                  </a:lnTo>
                  <a:lnTo>
                    <a:pt x="38951" y="131532"/>
                  </a:lnTo>
                  <a:lnTo>
                    <a:pt x="31346" y="124366"/>
                  </a:lnTo>
                  <a:lnTo>
                    <a:pt x="23926" y="116716"/>
                  </a:lnTo>
                  <a:lnTo>
                    <a:pt x="16648" y="108456"/>
                  </a:lnTo>
                  <a:lnTo>
                    <a:pt x="9963" y="99619"/>
                  </a:lnTo>
                  <a:lnTo>
                    <a:pt x="4764" y="90309"/>
                  </a:lnTo>
                  <a:lnTo>
                    <a:pt x="1426" y="80642"/>
                  </a:lnTo>
                  <a:lnTo>
                    <a:pt x="0" y="70880"/>
                  </a:lnTo>
                  <a:lnTo>
                    <a:pt x="482" y="61406"/>
                  </a:lnTo>
                  <a:lnTo>
                    <a:pt x="2664" y="52412"/>
                  </a:lnTo>
                  <a:lnTo>
                    <a:pt x="6381" y="44069"/>
                  </a:lnTo>
                  <a:lnTo>
                    <a:pt x="11609" y="36611"/>
                  </a:lnTo>
                  <a:lnTo>
                    <a:pt x="18199" y="30076"/>
                  </a:lnTo>
                  <a:lnTo>
                    <a:pt x="26061" y="24348"/>
                  </a:lnTo>
                  <a:lnTo>
                    <a:pt x="35240" y="19259"/>
                  </a:lnTo>
                  <a:lnTo>
                    <a:pt x="45638" y="14650"/>
                  </a:lnTo>
                  <a:lnTo>
                    <a:pt x="57044" y="10553"/>
                  </a:lnTo>
                  <a:lnTo>
                    <a:pt x="69224" y="7173"/>
                  </a:lnTo>
                  <a:lnTo>
                    <a:pt x="81972" y="4564"/>
                  </a:lnTo>
                  <a:lnTo>
                    <a:pt x="95125" y="2642"/>
                  </a:lnTo>
                  <a:lnTo>
                    <a:pt x="108561" y="1269"/>
                  </a:lnTo>
                  <a:lnTo>
                    <a:pt x="122187" y="318"/>
                  </a:lnTo>
                  <a:lnTo>
                    <a:pt x="135777" y="0"/>
                  </a:lnTo>
                  <a:lnTo>
                    <a:pt x="148982" y="844"/>
                  </a:lnTo>
                  <a:lnTo>
                    <a:pt x="161629" y="3039"/>
                  </a:lnTo>
                  <a:lnTo>
                    <a:pt x="173280" y="6355"/>
                  </a:lnTo>
                  <a:lnTo>
                    <a:pt x="184288" y="10747"/>
                  </a:lnTo>
                  <a:lnTo>
                    <a:pt x="195619" y="17721"/>
                  </a:lnTo>
                  <a:lnTo>
                    <a:pt x="209095" y="298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63585" y="1610860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7" y="34462"/>
                  </a:lnTo>
                  <a:lnTo>
                    <a:pt x="7970" y="46623"/>
                  </a:lnTo>
                  <a:lnTo>
                    <a:pt x="9467" y="59283"/>
                  </a:lnTo>
                  <a:lnTo>
                    <a:pt x="11313" y="72339"/>
                  </a:lnTo>
                  <a:lnTo>
                    <a:pt x="13380" y="85691"/>
                  </a:lnTo>
                  <a:lnTo>
                    <a:pt x="15312" y="99256"/>
                  </a:lnTo>
                  <a:lnTo>
                    <a:pt x="16908" y="112958"/>
                  </a:lnTo>
                  <a:lnTo>
                    <a:pt x="18135" y="126336"/>
                  </a:lnTo>
                  <a:lnTo>
                    <a:pt x="19165" y="139965"/>
                  </a:lnTo>
                  <a:lnTo>
                    <a:pt x="20088" y="156159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89886" y="193724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22758" y="2867"/>
                  </a:lnTo>
                  <a:lnTo>
                    <a:pt x="213771" y="5009"/>
                  </a:lnTo>
                  <a:lnTo>
                    <a:pt x="203771" y="6612"/>
                  </a:lnTo>
                  <a:lnTo>
                    <a:pt x="192618" y="7792"/>
                  </a:lnTo>
                  <a:lnTo>
                    <a:pt x="180158" y="8641"/>
                  </a:lnTo>
                  <a:lnTo>
                    <a:pt x="166451" y="9238"/>
                  </a:lnTo>
                  <a:lnTo>
                    <a:pt x="151861" y="9653"/>
                  </a:lnTo>
                  <a:lnTo>
                    <a:pt x="136931" y="9937"/>
                  </a:lnTo>
                  <a:lnTo>
                    <a:pt x="122012" y="10135"/>
                  </a:lnTo>
                  <a:lnTo>
                    <a:pt x="107404" y="10439"/>
                  </a:lnTo>
                  <a:lnTo>
                    <a:pt x="93442" y="11175"/>
                  </a:lnTo>
                  <a:lnTo>
                    <a:pt x="80238" y="12483"/>
                  </a:lnTo>
                  <a:lnTo>
                    <a:pt x="67599" y="14184"/>
                  </a:lnTo>
                  <a:lnTo>
                    <a:pt x="53581" y="16042"/>
                  </a:lnTo>
                  <a:lnTo>
                    <a:pt x="33598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50369" y="2054575"/>
              <a:ext cx="181673" cy="356452"/>
            </a:xfrm>
            <a:custGeom>
              <a:avLst/>
              <a:gdLst/>
              <a:ahLst/>
              <a:cxnLst/>
              <a:rect l="0" t="0" r="0" b="0"/>
              <a:pathLst>
                <a:path w="181673" h="356452">
                  <a:moveTo>
                    <a:pt x="129030" y="61652"/>
                  </a:moveTo>
                  <a:lnTo>
                    <a:pt x="128896" y="50051"/>
                  </a:lnTo>
                  <a:lnTo>
                    <a:pt x="127615" y="40203"/>
                  </a:lnTo>
                  <a:lnTo>
                    <a:pt x="125017" y="31202"/>
                  </a:lnTo>
                  <a:lnTo>
                    <a:pt x="121125" y="22934"/>
                  </a:lnTo>
                  <a:lnTo>
                    <a:pt x="115844" y="15555"/>
                  </a:lnTo>
                  <a:lnTo>
                    <a:pt x="109258" y="9099"/>
                  </a:lnTo>
                  <a:lnTo>
                    <a:pt x="101585" y="3938"/>
                  </a:lnTo>
                  <a:lnTo>
                    <a:pt x="93074" y="828"/>
                  </a:lnTo>
                  <a:lnTo>
                    <a:pt x="83948" y="0"/>
                  </a:lnTo>
                  <a:lnTo>
                    <a:pt x="74381" y="1223"/>
                  </a:lnTo>
                  <a:lnTo>
                    <a:pt x="64508" y="4096"/>
                  </a:lnTo>
                  <a:lnTo>
                    <a:pt x="54428" y="8211"/>
                  </a:lnTo>
                  <a:lnTo>
                    <a:pt x="44371" y="13224"/>
                  </a:lnTo>
                  <a:lnTo>
                    <a:pt x="34692" y="18871"/>
                  </a:lnTo>
                  <a:lnTo>
                    <a:pt x="25561" y="24973"/>
                  </a:lnTo>
                  <a:lnTo>
                    <a:pt x="17294" y="31881"/>
                  </a:lnTo>
                  <a:lnTo>
                    <a:pt x="10419" y="40422"/>
                  </a:lnTo>
                  <a:lnTo>
                    <a:pt x="5102" y="50903"/>
                  </a:lnTo>
                  <a:lnTo>
                    <a:pt x="1516" y="62689"/>
                  </a:lnTo>
                  <a:lnTo>
                    <a:pt x="0" y="74525"/>
                  </a:lnTo>
                  <a:lnTo>
                    <a:pt x="535" y="85667"/>
                  </a:lnTo>
                  <a:lnTo>
                    <a:pt x="2826" y="95908"/>
                  </a:lnTo>
                  <a:lnTo>
                    <a:pt x="6489" y="105313"/>
                  </a:lnTo>
                  <a:lnTo>
                    <a:pt x="11178" y="114032"/>
                  </a:lnTo>
                  <a:lnTo>
                    <a:pt x="16934" y="121903"/>
                  </a:lnTo>
                  <a:lnTo>
                    <a:pt x="24153" y="128452"/>
                  </a:lnTo>
                  <a:lnTo>
                    <a:pt x="32925" y="133522"/>
                  </a:lnTo>
                  <a:lnTo>
                    <a:pt x="42748" y="136928"/>
                  </a:lnTo>
                  <a:lnTo>
                    <a:pt x="52726" y="138317"/>
                  </a:lnTo>
                  <a:lnTo>
                    <a:pt x="62328" y="137692"/>
                  </a:lnTo>
                  <a:lnTo>
                    <a:pt x="71554" y="135341"/>
                  </a:lnTo>
                  <a:lnTo>
                    <a:pt x="80736" y="131637"/>
                  </a:lnTo>
                  <a:lnTo>
                    <a:pt x="90092" y="126928"/>
                  </a:lnTo>
                  <a:lnTo>
                    <a:pt x="99529" y="121499"/>
                  </a:lnTo>
                  <a:lnTo>
                    <a:pt x="108725" y="115565"/>
                  </a:lnTo>
                  <a:lnTo>
                    <a:pt x="117504" y="109312"/>
                  </a:lnTo>
                  <a:lnTo>
                    <a:pt x="125689" y="103999"/>
                  </a:lnTo>
                  <a:lnTo>
                    <a:pt x="133034" y="101852"/>
                  </a:lnTo>
                  <a:lnTo>
                    <a:pt x="139485" y="103825"/>
                  </a:lnTo>
                  <a:lnTo>
                    <a:pt x="144986" y="109562"/>
                  </a:lnTo>
                  <a:lnTo>
                    <a:pt x="149390" y="118070"/>
                  </a:lnTo>
                  <a:lnTo>
                    <a:pt x="152729" y="128457"/>
                  </a:lnTo>
                  <a:lnTo>
                    <a:pt x="155330" y="140086"/>
                  </a:lnTo>
                  <a:lnTo>
                    <a:pt x="157699" y="152531"/>
                  </a:lnTo>
                  <a:lnTo>
                    <a:pt x="160145" y="165515"/>
                  </a:lnTo>
                  <a:lnTo>
                    <a:pt x="162622" y="178854"/>
                  </a:lnTo>
                  <a:lnTo>
                    <a:pt x="164832" y="192427"/>
                  </a:lnTo>
                  <a:lnTo>
                    <a:pt x="166619" y="206157"/>
                  </a:lnTo>
                  <a:lnTo>
                    <a:pt x="168142" y="219989"/>
                  </a:lnTo>
                  <a:lnTo>
                    <a:pt x="169770" y="233891"/>
                  </a:lnTo>
                  <a:lnTo>
                    <a:pt x="171713" y="247838"/>
                  </a:lnTo>
                  <a:lnTo>
                    <a:pt x="173848" y="261815"/>
                  </a:lnTo>
                  <a:lnTo>
                    <a:pt x="175827" y="275813"/>
                  </a:lnTo>
                  <a:lnTo>
                    <a:pt x="177456" y="289810"/>
                  </a:lnTo>
                  <a:lnTo>
                    <a:pt x="178705" y="303389"/>
                  </a:lnTo>
                  <a:lnTo>
                    <a:pt x="179752" y="317176"/>
                  </a:lnTo>
                  <a:lnTo>
                    <a:pt x="180689" y="333501"/>
                  </a:lnTo>
                  <a:lnTo>
                    <a:pt x="181672" y="3564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42238" y="2811108"/>
            <a:ext cx="2000416" cy="1052851"/>
            <a:chOff x="642238" y="2811108"/>
            <a:chExt cx="2000416" cy="1052851"/>
          </a:xfrm>
        </p:grpSpPr>
        <p:sp>
          <p:nvSpPr>
            <p:cNvPr id="17" name="Freeform 16"/>
            <p:cNvSpPr/>
            <p:nvPr/>
          </p:nvSpPr>
          <p:spPr>
            <a:xfrm>
              <a:off x="1116020" y="322172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654" y="0"/>
                  </a:lnTo>
                  <a:lnTo>
                    <a:pt x="144885" y="0"/>
                  </a:lnTo>
                  <a:lnTo>
                    <a:pt x="131995" y="4"/>
                  </a:lnTo>
                  <a:lnTo>
                    <a:pt x="118147" y="177"/>
                  </a:lnTo>
                  <a:lnTo>
                    <a:pt x="103818" y="825"/>
                  </a:lnTo>
                  <a:lnTo>
                    <a:pt x="89354" y="2079"/>
                  </a:lnTo>
                  <a:lnTo>
                    <a:pt x="75076" y="3904"/>
                  </a:lnTo>
                  <a:lnTo>
                    <a:pt x="61349" y="6201"/>
                  </a:lnTo>
                  <a:lnTo>
                    <a:pt x="48321" y="8852"/>
                  </a:lnTo>
                  <a:lnTo>
                    <a:pt x="36400" y="11609"/>
                  </a:lnTo>
                  <a:lnTo>
                    <a:pt x="25175" y="14364"/>
                  </a:lnTo>
                  <a:lnTo>
                    <a:pt x="13660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95046" y="3000621"/>
              <a:ext cx="275950" cy="452727"/>
            </a:xfrm>
            <a:custGeom>
              <a:avLst/>
              <a:gdLst/>
              <a:ahLst/>
              <a:cxnLst/>
              <a:rect l="0" t="0" r="0" b="0"/>
              <a:pathLst>
                <a:path w="275950" h="452727">
                  <a:moveTo>
                    <a:pt x="84228" y="0"/>
                  </a:moveTo>
                  <a:lnTo>
                    <a:pt x="78428" y="5935"/>
                  </a:lnTo>
                  <a:lnTo>
                    <a:pt x="73503" y="12139"/>
                  </a:lnTo>
                  <a:lnTo>
                    <a:pt x="68996" y="19231"/>
                  </a:lnTo>
                  <a:lnTo>
                    <a:pt x="64602" y="26998"/>
                  </a:lnTo>
                  <a:lnTo>
                    <a:pt x="59941" y="34996"/>
                  </a:lnTo>
                  <a:lnTo>
                    <a:pt x="54830" y="42942"/>
                  </a:lnTo>
                  <a:lnTo>
                    <a:pt x="49425" y="50890"/>
                  </a:lnTo>
                  <a:lnTo>
                    <a:pt x="44102" y="59131"/>
                  </a:lnTo>
                  <a:lnTo>
                    <a:pt x="39069" y="67748"/>
                  </a:lnTo>
                  <a:lnTo>
                    <a:pt x="34129" y="74174"/>
                  </a:lnTo>
                  <a:lnTo>
                    <a:pt x="29922" y="75218"/>
                  </a:lnTo>
                  <a:lnTo>
                    <a:pt x="27999" y="71942"/>
                  </a:lnTo>
                  <a:lnTo>
                    <a:pt x="28487" y="65914"/>
                  </a:lnTo>
                  <a:lnTo>
                    <a:pt x="31077" y="58531"/>
                  </a:lnTo>
                  <a:lnTo>
                    <a:pt x="35566" y="51065"/>
                  </a:lnTo>
                  <a:lnTo>
                    <a:pt x="41666" y="44170"/>
                  </a:lnTo>
                  <a:lnTo>
                    <a:pt x="49038" y="38018"/>
                  </a:lnTo>
                  <a:lnTo>
                    <a:pt x="57359" y="32553"/>
                  </a:lnTo>
                  <a:lnTo>
                    <a:pt x="66369" y="27654"/>
                  </a:lnTo>
                  <a:lnTo>
                    <a:pt x="76031" y="23510"/>
                  </a:lnTo>
                  <a:lnTo>
                    <a:pt x="86502" y="20620"/>
                  </a:lnTo>
                  <a:lnTo>
                    <a:pt x="97797" y="19159"/>
                  </a:lnTo>
                  <a:lnTo>
                    <a:pt x="109485" y="19160"/>
                  </a:lnTo>
                  <a:lnTo>
                    <a:pt x="120798" y="20680"/>
                  </a:lnTo>
                  <a:lnTo>
                    <a:pt x="131327" y="23597"/>
                  </a:lnTo>
                  <a:lnTo>
                    <a:pt x="140854" y="27827"/>
                  </a:lnTo>
                  <a:lnTo>
                    <a:pt x="149181" y="33407"/>
                  </a:lnTo>
                  <a:lnTo>
                    <a:pt x="156331" y="40236"/>
                  </a:lnTo>
                  <a:lnTo>
                    <a:pt x="162319" y="48261"/>
                  </a:lnTo>
                  <a:lnTo>
                    <a:pt x="167058" y="57550"/>
                  </a:lnTo>
                  <a:lnTo>
                    <a:pt x="170617" y="68017"/>
                  </a:lnTo>
                  <a:lnTo>
                    <a:pt x="173027" y="79299"/>
                  </a:lnTo>
                  <a:lnTo>
                    <a:pt x="174204" y="90864"/>
                  </a:lnTo>
                  <a:lnTo>
                    <a:pt x="174219" y="102381"/>
                  </a:lnTo>
                  <a:lnTo>
                    <a:pt x="173264" y="113723"/>
                  </a:lnTo>
                  <a:lnTo>
                    <a:pt x="171561" y="124872"/>
                  </a:lnTo>
                  <a:lnTo>
                    <a:pt x="169302" y="135848"/>
                  </a:lnTo>
                  <a:lnTo>
                    <a:pt x="166482" y="146525"/>
                  </a:lnTo>
                  <a:lnTo>
                    <a:pt x="162911" y="156628"/>
                  </a:lnTo>
                  <a:lnTo>
                    <a:pt x="158545" y="166057"/>
                  </a:lnTo>
                  <a:lnTo>
                    <a:pt x="153478" y="174865"/>
                  </a:lnTo>
                  <a:lnTo>
                    <a:pt x="147852" y="183167"/>
                  </a:lnTo>
                  <a:lnTo>
                    <a:pt x="141842" y="191034"/>
                  </a:lnTo>
                  <a:lnTo>
                    <a:pt x="136782" y="196708"/>
                  </a:lnTo>
                  <a:lnTo>
                    <a:pt x="135701" y="198492"/>
                  </a:lnTo>
                  <a:lnTo>
                    <a:pt x="139379" y="198479"/>
                  </a:lnTo>
                  <a:lnTo>
                    <a:pt x="145829" y="198602"/>
                  </a:lnTo>
                  <a:lnTo>
                    <a:pt x="154178" y="199431"/>
                  </a:lnTo>
                  <a:lnTo>
                    <a:pt x="164032" y="200974"/>
                  </a:lnTo>
                  <a:lnTo>
                    <a:pt x="174903" y="203256"/>
                  </a:lnTo>
                  <a:lnTo>
                    <a:pt x="186190" y="206440"/>
                  </a:lnTo>
                  <a:lnTo>
                    <a:pt x="197515" y="210539"/>
                  </a:lnTo>
                  <a:lnTo>
                    <a:pt x="208558" y="215591"/>
                  </a:lnTo>
                  <a:lnTo>
                    <a:pt x="218974" y="221737"/>
                  </a:lnTo>
                  <a:lnTo>
                    <a:pt x="228640" y="228948"/>
                  </a:lnTo>
                  <a:lnTo>
                    <a:pt x="237453" y="237061"/>
                  </a:lnTo>
                  <a:lnTo>
                    <a:pt x="245235" y="245879"/>
                  </a:lnTo>
                  <a:lnTo>
                    <a:pt x="251990" y="255215"/>
                  </a:lnTo>
                  <a:lnTo>
                    <a:pt x="257868" y="264924"/>
                  </a:lnTo>
                  <a:lnTo>
                    <a:pt x="263059" y="274894"/>
                  </a:lnTo>
                  <a:lnTo>
                    <a:pt x="267731" y="285045"/>
                  </a:lnTo>
                  <a:lnTo>
                    <a:pt x="271701" y="295317"/>
                  </a:lnTo>
                  <a:lnTo>
                    <a:pt x="274464" y="305674"/>
                  </a:lnTo>
                  <a:lnTo>
                    <a:pt x="275839" y="316088"/>
                  </a:lnTo>
                  <a:lnTo>
                    <a:pt x="275949" y="326539"/>
                  </a:lnTo>
                  <a:lnTo>
                    <a:pt x="275035" y="337016"/>
                  </a:lnTo>
                  <a:lnTo>
                    <a:pt x="273341" y="347506"/>
                  </a:lnTo>
                  <a:lnTo>
                    <a:pt x="270917" y="357838"/>
                  </a:lnTo>
                  <a:lnTo>
                    <a:pt x="267620" y="367703"/>
                  </a:lnTo>
                  <a:lnTo>
                    <a:pt x="263442" y="376968"/>
                  </a:lnTo>
                  <a:lnTo>
                    <a:pt x="258502" y="385664"/>
                  </a:lnTo>
                  <a:lnTo>
                    <a:pt x="252962" y="393891"/>
                  </a:lnTo>
                  <a:lnTo>
                    <a:pt x="246967" y="401761"/>
                  </a:lnTo>
                  <a:lnTo>
                    <a:pt x="240313" y="409368"/>
                  </a:lnTo>
                  <a:lnTo>
                    <a:pt x="232482" y="416791"/>
                  </a:lnTo>
                  <a:lnTo>
                    <a:pt x="223286" y="424076"/>
                  </a:lnTo>
                  <a:lnTo>
                    <a:pt x="212838" y="430935"/>
                  </a:lnTo>
                  <a:lnTo>
                    <a:pt x="201375" y="436782"/>
                  </a:lnTo>
                  <a:lnTo>
                    <a:pt x="189140" y="441379"/>
                  </a:lnTo>
                  <a:lnTo>
                    <a:pt x="176178" y="444803"/>
                  </a:lnTo>
                  <a:lnTo>
                    <a:pt x="162347" y="447267"/>
                  </a:lnTo>
                  <a:lnTo>
                    <a:pt x="147641" y="448999"/>
                  </a:lnTo>
                  <a:lnTo>
                    <a:pt x="132343" y="450198"/>
                  </a:lnTo>
                  <a:lnTo>
                    <a:pt x="116921" y="451020"/>
                  </a:lnTo>
                  <a:lnTo>
                    <a:pt x="101658" y="451578"/>
                  </a:lnTo>
                  <a:lnTo>
                    <a:pt x="86646" y="451956"/>
                  </a:lnTo>
                  <a:lnTo>
                    <a:pt x="71880" y="452210"/>
                  </a:lnTo>
                  <a:lnTo>
                    <a:pt x="57335" y="452381"/>
                  </a:lnTo>
                  <a:lnTo>
                    <a:pt x="43570" y="452495"/>
                  </a:lnTo>
                  <a:lnTo>
                    <a:pt x="30374" y="452584"/>
                  </a:lnTo>
                  <a:lnTo>
                    <a:pt x="16587" y="452657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95171" y="2811108"/>
              <a:ext cx="142305" cy="210571"/>
            </a:xfrm>
            <a:custGeom>
              <a:avLst/>
              <a:gdLst/>
              <a:ahLst/>
              <a:cxnLst/>
              <a:rect l="0" t="0" r="0" b="0"/>
              <a:pathLst>
                <a:path w="142305" h="210571">
                  <a:moveTo>
                    <a:pt x="52642" y="0"/>
                  </a:moveTo>
                  <a:lnTo>
                    <a:pt x="61510" y="2867"/>
                  </a:lnTo>
                  <a:lnTo>
                    <a:pt x="70497" y="5009"/>
                  </a:lnTo>
                  <a:lnTo>
                    <a:pt x="80493" y="6612"/>
                  </a:lnTo>
                  <a:lnTo>
                    <a:pt x="91473" y="7792"/>
                  </a:lnTo>
                  <a:lnTo>
                    <a:pt x="103285" y="8641"/>
                  </a:lnTo>
                  <a:lnTo>
                    <a:pt x="115716" y="9252"/>
                  </a:lnTo>
                  <a:lnTo>
                    <a:pt x="127613" y="10214"/>
                  </a:lnTo>
                  <a:lnTo>
                    <a:pt x="136852" y="13503"/>
                  </a:lnTo>
                  <a:lnTo>
                    <a:pt x="141922" y="19924"/>
                  </a:lnTo>
                  <a:lnTo>
                    <a:pt x="142304" y="27784"/>
                  </a:lnTo>
                  <a:lnTo>
                    <a:pt x="138646" y="36364"/>
                  </a:lnTo>
                  <a:lnTo>
                    <a:pt x="132222" y="45288"/>
                  </a:lnTo>
                  <a:lnTo>
                    <a:pt x="124496" y="54135"/>
                  </a:lnTo>
                  <a:lnTo>
                    <a:pt x="116391" y="62684"/>
                  </a:lnTo>
                  <a:lnTo>
                    <a:pt x="108328" y="71052"/>
                  </a:lnTo>
                  <a:lnTo>
                    <a:pt x="100452" y="79583"/>
                  </a:lnTo>
                  <a:lnTo>
                    <a:pt x="92783" y="88470"/>
                  </a:lnTo>
                  <a:lnTo>
                    <a:pt x="85290" y="97745"/>
                  </a:lnTo>
                  <a:lnTo>
                    <a:pt x="77936" y="107357"/>
                  </a:lnTo>
                  <a:lnTo>
                    <a:pt x="70684" y="117229"/>
                  </a:lnTo>
                  <a:lnTo>
                    <a:pt x="63505" y="127131"/>
                  </a:lnTo>
                  <a:lnTo>
                    <a:pt x="56377" y="136699"/>
                  </a:lnTo>
                  <a:lnTo>
                    <a:pt x="49284" y="145765"/>
                  </a:lnTo>
                  <a:lnTo>
                    <a:pt x="42215" y="154497"/>
                  </a:lnTo>
                  <a:lnTo>
                    <a:pt x="35162" y="163279"/>
                  </a:lnTo>
                  <a:lnTo>
                    <a:pt x="28130" y="172326"/>
                  </a:lnTo>
                  <a:lnTo>
                    <a:pt x="21417" y="181233"/>
                  </a:lnTo>
                  <a:lnTo>
                    <a:pt x="14956" y="189945"/>
                  </a:lnTo>
                  <a:lnTo>
                    <a:pt x="8178" y="1992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79357" y="3074321"/>
              <a:ext cx="347442" cy="52643"/>
            </a:xfrm>
            <a:custGeom>
              <a:avLst/>
              <a:gdLst/>
              <a:ahLst/>
              <a:cxnLst/>
              <a:rect l="0" t="0" r="0" b="0"/>
              <a:pathLst>
                <a:path w="347442" h="52643">
                  <a:moveTo>
                    <a:pt x="347441" y="0"/>
                  </a:moveTo>
                  <a:lnTo>
                    <a:pt x="335638" y="2867"/>
                  </a:lnTo>
                  <a:lnTo>
                    <a:pt x="323869" y="5009"/>
                  </a:lnTo>
                  <a:lnTo>
                    <a:pt x="310974" y="6612"/>
                  </a:lnTo>
                  <a:lnTo>
                    <a:pt x="296954" y="7792"/>
                  </a:lnTo>
                  <a:lnTo>
                    <a:pt x="281977" y="8641"/>
                  </a:lnTo>
                  <a:lnTo>
                    <a:pt x="266264" y="9243"/>
                  </a:lnTo>
                  <a:lnTo>
                    <a:pt x="250334" y="9830"/>
                  </a:lnTo>
                  <a:lnTo>
                    <a:pt x="234958" y="10762"/>
                  </a:lnTo>
                  <a:lnTo>
                    <a:pt x="220505" y="12205"/>
                  </a:lnTo>
                  <a:lnTo>
                    <a:pt x="206667" y="13988"/>
                  </a:lnTo>
                  <a:lnTo>
                    <a:pt x="192689" y="15725"/>
                  </a:lnTo>
                  <a:lnTo>
                    <a:pt x="178140" y="17191"/>
                  </a:lnTo>
                  <a:lnTo>
                    <a:pt x="163247" y="18496"/>
                  </a:lnTo>
                  <a:lnTo>
                    <a:pt x="148695" y="19979"/>
                  </a:lnTo>
                  <a:lnTo>
                    <a:pt x="134856" y="21828"/>
                  </a:lnTo>
                  <a:lnTo>
                    <a:pt x="121460" y="24071"/>
                  </a:lnTo>
                  <a:lnTo>
                    <a:pt x="107793" y="26655"/>
                  </a:lnTo>
                  <a:lnTo>
                    <a:pt x="93459" y="29507"/>
                  </a:lnTo>
                  <a:lnTo>
                    <a:pt x="78713" y="32559"/>
                  </a:lnTo>
                  <a:lnTo>
                    <a:pt x="64261" y="35753"/>
                  </a:lnTo>
                  <a:lnTo>
                    <a:pt x="50513" y="39043"/>
                  </a:lnTo>
                  <a:lnTo>
                    <a:pt x="37985" y="42247"/>
                  </a:lnTo>
                  <a:lnTo>
                    <a:pt x="26227" y="45357"/>
                  </a:lnTo>
                  <a:lnTo>
                    <a:pt x="14210" y="4864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13601" y="3217371"/>
              <a:ext cx="153621" cy="309676"/>
            </a:xfrm>
            <a:custGeom>
              <a:avLst/>
              <a:gdLst/>
              <a:ahLst/>
              <a:cxnLst/>
              <a:rect l="0" t="0" r="0" b="0"/>
              <a:pathLst>
                <a:path w="153621" h="309676">
                  <a:moveTo>
                    <a:pt x="150025" y="78048"/>
                  </a:moveTo>
                  <a:lnTo>
                    <a:pt x="152758" y="69247"/>
                  </a:lnTo>
                  <a:lnTo>
                    <a:pt x="153620" y="60900"/>
                  </a:lnTo>
                  <a:lnTo>
                    <a:pt x="152630" y="52206"/>
                  </a:lnTo>
                  <a:lnTo>
                    <a:pt x="150091" y="43258"/>
                  </a:lnTo>
                  <a:lnTo>
                    <a:pt x="146307" y="34411"/>
                  </a:lnTo>
                  <a:lnTo>
                    <a:pt x="141562" y="25882"/>
                  </a:lnTo>
                  <a:lnTo>
                    <a:pt x="135783" y="18039"/>
                  </a:lnTo>
                  <a:lnTo>
                    <a:pt x="128557" y="11458"/>
                  </a:lnTo>
                  <a:lnTo>
                    <a:pt x="119777" y="6339"/>
                  </a:lnTo>
                  <a:lnTo>
                    <a:pt x="109782" y="2717"/>
                  </a:lnTo>
                  <a:lnTo>
                    <a:pt x="99157" y="645"/>
                  </a:lnTo>
                  <a:lnTo>
                    <a:pt x="88307" y="0"/>
                  </a:lnTo>
                  <a:lnTo>
                    <a:pt x="77429" y="852"/>
                  </a:lnTo>
                  <a:lnTo>
                    <a:pt x="66600" y="3544"/>
                  </a:lnTo>
                  <a:lnTo>
                    <a:pt x="55842" y="8089"/>
                  </a:lnTo>
                  <a:lnTo>
                    <a:pt x="45313" y="14071"/>
                  </a:lnTo>
                  <a:lnTo>
                    <a:pt x="35309" y="20842"/>
                  </a:lnTo>
                  <a:lnTo>
                    <a:pt x="25957" y="27956"/>
                  </a:lnTo>
                  <a:lnTo>
                    <a:pt x="17540" y="35511"/>
                  </a:lnTo>
                  <a:lnTo>
                    <a:pt x="10563" y="44020"/>
                  </a:lnTo>
                  <a:lnTo>
                    <a:pt x="5179" y="53703"/>
                  </a:lnTo>
                  <a:lnTo>
                    <a:pt x="1547" y="64325"/>
                  </a:lnTo>
                  <a:lnTo>
                    <a:pt x="0" y="75380"/>
                  </a:lnTo>
                  <a:lnTo>
                    <a:pt x="520" y="86514"/>
                  </a:lnTo>
                  <a:lnTo>
                    <a:pt x="2970" y="97244"/>
                  </a:lnTo>
                  <a:lnTo>
                    <a:pt x="7272" y="106909"/>
                  </a:lnTo>
                  <a:lnTo>
                    <a:pt x="13204" y="115246"/>
                  </a:lnTo>
                  <a:lnTo>
                    <a:pt x="20608" y="122011"/>
                  </a:lnTo>
                  <a:lnTo>
                    <a:pt x="29472" y="126814"/>
                  </a:lnTo>
                  <a:lnTo>
                    <a:pt x="39650" y="129633"/>
                  </a:lnTo>
                  <a:lnTo>
                    <a:pt x="50738" y="130578"/>
                  </a:lnTo>
                  <a:lnTo>
                    <a:pt x="62171" y="129709"/>
                  </a:lnTo>
                  <a:lnTo>
                    <a:pt x="73595" y="127235"/>
                  </a:lnTo>
                  <a:lnTo>
                    <a:pt x="84706" y="123306"/>
                  </a:lnTo>
                  <a:lnTo>
                    <a:pt x="95167" y="117929"/>
                  </a:lnTo>
                  <a:lnTo>
                    <a:pt x="104863" y="111240"/>
                  </a:lnTo>
                  <a:lnTo>
                    <a:pt x="113696" y="103480"/>
                  </a:lnTo>
                  <a:lnTo>
                    <a:pt x="121491" y="94901"/>
                  </a:lnTo>
                  <a:lnTo>
                    <a:pt x="128266" y="85795"/>
                  </a:lnTo>
                  <a:lnTo>
                    <a:pt x="134486" y="78870"/>
                  </a:lnTo>
                  <a:lnTo>
                    <a:pt x="139987" y="77543"/>
                  </a:lnTo>
                  <a:lnTo>
                    <a:pt x="143820" y="81148"/>
                  </a:lnTo>
                  <a:lnTo>
                    <a:pt x="146206" y="88240"/>
                  </a:lnTo>
                  <a:lnTo>
                    <a:pt x="147482" y="97673"/>
                  </a:lnTo>
                  <a:lnTo>
                    <a:pt x="147714" y="108658"/>
                  </a:lnTo>
                  <a:lnTo>
                    <a:pt x="147007" y="120672"/>
                  </a:lnTo>
                  <a:lnTo>
                    <a:pt x="145692" y="133365"/>
                  </a:lnTo>
                  <a:lnTo>
                    <a:pt x="144257" y="146509"/>
                  </a:lnTo>
                  <a:lnTo>
                    <a:pt x="142991" y="159953"/>
                  </a:lnTo>
                  <a:lnTo>
                    <a:pt x="141986" y="173595"/>
                  </a:lnTo>
                  <a:lnTo>
                    <a:pt x="141236" y="187369"/>
                  </a:lnTo>
                  <a:lnTo>
                    <a:pt x="140695" y="201232"/>
                  </a:lnTo>
                  <a:lnTo>
                    <a:pt x="140315" y="215152"/>
                  </a:lnTo>
                  <a:lnTo>
                    <a:pt x="140052" y="229112"/>
                  </a:lnTo>
                  <a:lnTo>
                    <a:pt x="139872" y="243085"/>
                  </a:lnTo>
                  <a:lnTo>
                    <a:pt x="139749" y="256647"/>
                  </a:lnTo>
                  <a:lnTo>
                    <a:pt x="139652" y="270421"/>
                  </a:lnTo>
                  <a:lnTo>
                    <a:pt x="139573" y="286736"/>
                  </a:lnTo>
                  <a:lnTo>
                    <a:pt x="139497" y="3096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2238" y="3642859"/>
              <a:ext cx="2000416" cy="221100"/>
            </a:xfrm>
            <a:custGeom>
              <a:avLst/>
              <a:gdLst/>
              <a:ahLst/>
              <a:cxnLst/>
              <a:rect l="0" t="0" r="0" b="0"/>
              <a:pathLst>
                <a:path w="2000416" h="221100">
                  <a:moveTo>
                    <a:pt x="2000415" y="1"/>
                  </a:moveTo>
                  <a:lnTo>
                    <a:pt x="1985746" y="0"/>
                  </a:lnTo>
                  <a:lnTo>
                    <a:pt x="1971834" y="0"/>
                  </a:lnTo>
                  <a:lnTo>
                    <a:pt x="1957332" y="0"/>
                  </a:lnTo>
                  <a:lnTo>
                    <a:pt x="1941957" y="0"/>
                  </a:lnTo>
                  <a:lnTo>
                    <a:pt x="1925484" y="0"/>
                  </a:lnTo>
                  <a:lnTo>
                    <a:pt x="1907920" y="0"/>
                  </a:lnTo>
                  <a:lnTo>
                    <a:pt x="1889750" y="0"/>
                  </a:lnTo>
                  <a:lnTo>
                    <a:pt x="1871794" y="0"/>
                  </a:lnTo>
                  <a:lnTo>
                    <a:pt x="1854501" y="0"/>
                  </a:lnTo>
                  <a:lnTo>
                    <a:pt x="1837960" y="0"/>
                  </a:lnTo>
                  <a:lnTo>
                    <a:pt x="1822085" y="0"/>
                  </a:lnTo>
                  <a:lnTo>
                    <a:pt x="1806740" y="0"/>
                  </a:lnTo>
                  <a:lnTo>
                    <a:pt x="1791789" y="0"/>
                  </a:lnTo>
                  <a:lnTo>
                    <a:pt x="1777123" y="0"/>
                  </a:lnTo>
                  <a:lnTo>
                    <a:pt x="1762656" y="5"/>
                  </a:lnTo>
                  <a:lnTo>
                    <a:pt x="1748327" y="178"/>
                  </a:lnTo>
                  <a:lnTo>
                    <a:pt x="1734092" y="827"/>
                  </a:lnTo>
                  <a:lnTo>
                    <a:pt x="1719918" y="2075"/>
                  </a:lnTo>
                  <a:lnTo>
                    <a:pt x="1705618" y="3728"/>
                  </a:lnTo>
                  <a:lnTo>
                    <a:pt x="1690873" y="5376"/>
                  </a:lnTo>
                  <a:lnTo>
                    <a:pt x="1675546" y="6784"/>
                  </a:lnTo>
                  <a:lnTo>
                    <a:pt x="1659829" y="8049"/>
                  </a:lnTo>
                  <a:lnTo>
                    <a:pt x="1644125" y="9505"/>
                  </a:lnTo>
                  <a:lnTo>
                    <a:pt x="1628663" y="11332"/>
                  </a:lnTo>
                  <a:lnTo>
                    <a:pt x="1613178" y="13390"/>
                  </a:lnTo>
                  <a:lnTo>
                    <a:pt x="1597031" y="15317"/>
                  </a:lnTo>
                  <a:lnTo>
                    <a:pt x="1579909" y="16911"/>
                  </a:lnTo>
                  <a:lnTo>
                    <a:pt x="1561986" y="18134"/>
                  </a:lnTo>
                  <a:lnTo>
                    <a:pt x="1543722" y="19029"/>
                  </a:lnTo>
                  <a:lnTo>
                    <a:pt x="1525433" y="19671"/>
                  </a:lnTo>
                  <a:lnTo>
                    <a:pt x="1507253" y="20288"/>
                  </a:lnTo>
                  <a:lnTo>
                    <a:pt x="1489215" y="21242"/>
                  </a:lnTo>
                  <a:lnTo>
                    <a:pt x="1471301" y="22700"/>
                  </a:lnTo>
                  <a:lnTo>
                    <a:pt x="1453322" y="24495"/>
                  </a:lnTo>
                  <a:lnTo>
                    <a:pt x="1434946" y="26239"/>
                  </a:lnTo>
                  <a:lnTo>
                    <a:pt x="1416016" y="27709"/>
                  </a:lnTo>
                  <a:lnTo>
                    <a:pt x="1396385" y="29019"/>
                  </a:lnTo>
                  <a:lnTo>
                    <a:pt x="1375834" y="30504"/>
                  </a:lnTo>
                  <a:lnTo>
                    <a:pt x="1354343" y="32350"/>
                  </a:lnTo>
                  <a:lnTo>
                    <a:pt x="1332198" y="34421"/>
                  </a:lnTo>
                  <a:lnTo>
                    <a:pt x="1309881" y="36357"/>
                  </a:lnTo>
                  <a:lnTo>
                    <a:pt x="1287684" y="37962"/>
                  </a:lnTo>
                  <a:lnTo>
                    <a:pt x="1265713" y="39361"/>
                  </a:lnTo>
                  <a:lnTo>
                    <a:pt x="1243968" y="40907"/>
                  </a:lnTo>
                  <a:lnTo>
                    <a:pt x="1222410" y="42795"/>
                  </a:lnTo>
                  <a:lnTo>
                    <a:pt x="1200829" y="44893"/>
                  </a:lnTo>
                  <a:lnTo>
                    <a:pt x="1178880" y="46848"/>
                  </a:lnTo>
                  <a:lnTo>
                    <a:pt x="1156403" y="48464"/>
                  </a:lnTo>
                  <a:lnTo>
                    <a:pt x="1133407" y="49872"/>
                  </a:lnTo>
                  <a:lnTo>
                    <a:pt x="1109977" y="51424"/>
                  </a:lnTo>
                  <a:lnTo>
                    <a:pt x="1086212" y="53316"/>
                  </a:lnTo>
                  <a:lnTo>
                    <a:pt x="1062202" y="55417"/>
                  </a:lnTo>
                  <a:lnTo>
                    <a:pt x="1038017" y="57373"/>
                  </a:lnTo>
                  <a:lnTo>
                    <a:pt x="1013710" y="58991"/>
                  </a:lnTo>
                  <a:lnTo>
                    <a:pt x="989319" y="60399"/>
                  </a:lnTo>
                  <a:lnTo>
                    <a:pt x="964872" y="61952"/>
                  </a:lnTo>
                  <a:lnTo>
                    <a:pt x="940380" y="63843"/>
                  </a:lnTo>
                  <a:lnTo>
                    <a:pt x="915694" y="65944"/>
                  </a:lnTo>
                  <a:lnTo>
                    <a:pt x="890515" y="67901"/>
                  </a:lnTo>
                  <a:lnTo>
                    <a:pt x="864724" y="69519"/>
                  </a:lnTo>
                  <a:lnTo>
                    <a:pt x="838521" y="70927"/>
                  </a:lnTo>
                  <a:lnTo>
                    <a:pt x="812316" y="72480"/>
                  </a:lnTo>
                  <a:lnTo>
                    <a:pt x="786350" y="74376"/>
                  </a:lnTo>
                  <a:lnTo>
                    <a:pt x="760522" y="76650"/>
                  </a:lnTo>
                  <a:lnTo>
                    <a:pt x="734503" y="79256"/>
                  </a:lnTo>
                  <a:lnTo>
                    <a:pt x="708107" y="82122"/>
                  </a:lnTo>
                  <a:lnTo>
                    <a:pt x="681312" y="85183"/>
                  </a:lnTo>
                  <a:lnTo>
                    <a:pt x="654170" y="88384"/>
                  </a:lnTo>
                  <a:lnTo>
                    <a:pt x="626757" y="91683"/>
                  </a:lnTo>
                  <a:lnTo>
                    <a:pt x="599143" y="95050"/>
                  </a:lnTo>
                  <a:lnTo>
                    <a:pt x="571384" y="98463"/>
                  </a:lnTo>
                  <a:lnTo>
                    <a:pt x="543525" y="101912"/>
                  </a:lnTo>
                  <a:lnTo>
                    <a:pt x="515596" y="105550"/>
                  </a:lnTo>
                  <a:lnTo>
                    <a:pt x="487619" y="109680"/>
                  </a:lnTo>
                  <a:lnTo>
                    <a:pt x="459609" y="114418"/>
                  </a:lnTo>
                  <a:lnTo>
                    <a:pt x="431578" y="119567"/>
                  </a:lnTo>
                  <a:lnTo>
                    <a:pt x="403532" y="124717"/>
                  </a:lnTo>
                  <a:lnTo>
                    <a:pt x="375476" y="129628"/>
                  </a:lnTo>
                  <a:lnTo>
                    <a:pt x="347413" y="134399"/>
                  </a:lnTo>
                  <a:lnTo>
                    <a:pt x="319346" y="139362"/>
                  </a:lnTo>
                  <a:lnTo>
                    <a:pt x="291276" y="144702"/>
                  </a:lnTo>
                  <a:lnTo>
                    <a:pt x="263204" y="150440"/>
                  </a:lnTo>
                  <a:lnTo>
                    <a:pt x="235131" y="156525"/>
                  </a:lnTo>
                  <a:lnTo>
                    <a:pt x="207066" y="162881"/>
                  </a:lnTo>
                  <a:lnTo>
                    <a:pt x="179337" y="169438"/>
                  </a:lnTo>
                  <a:lnTo>
                    <a:pt x="152558" y="176140"/>
                  </a:lnTo>
                  <a:lnTo>
                    <a:pt x="127003" y="182937"/>
                  </a:lnTo>
                  <a:lnTo>
                    <a:pt x="103097" y="189637"/>
                  </a:lnTo>
                  <a:lnTo>
                    <a:pt x="81559" y="195909"/>
                  </a:lnTo>
                  <a:lnTo>
                    <a:pt x="62569" y="201603"/>
                  </a:lnTo>
                  <a:lnTo>
                    <a:pt x="46275" y="206595"/>
                  </a:lnTo>
                  <a:lnTo>
                    <a:pt x="31466" y="211183"/>
                  </a:lnTo>
                  <a:lnTo>
                    <a:pt x="16840" y="215769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243191" y="1360515"/>
            <a:ext cx="1610862" cy="459354"/>
            <a:chOff x="5243191" y="1360515"/>
            <a:chExt cx="1610862" cy="459354"/>
          </a:xfrm>
        </p:grpSpPr>
        <p:sp>
          <p:nvSpPr>
            <p:cNvPr id="24" name="Freeform 23"/>
            <p:cNvSpPr/>
            <p:nvPr/>
          </p:nvSpPr>
          <p:spPr>
            <a:xfrm>
              <a:off x="5380061" y="1410818"/>
              <a:ext cx="2" cy="284271"/>
            </a:xfrm>
            <a:custGeom>
              <a:avLst/>
              <a:gdLst/>
              <a:ahLst/>
              <a:cxnLst/>
              <a:rect l="0" t="0" r="0" b="0"/>
              <a:pathLst>
                <a:path w="2" h="284271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82"/>
                  </a:lnTo>
                  <a:lnTo>
                    <a:pt x="0" y="97285"/>
                  </a:lnTo>
                  <a:lnTo>
                    <a:pt x="0" y="113308"/>
                  </a:lnTo>
                  <a:lnTo>
                    <a:pt x="0" y="129006"/>
                  </a:lnTo>
                  <a:lnTo>
                    <a:pt x="0" y="144323"/>
                  </a:lnTo>
                  <a:lnTo>
                    <a:pt x="0" y="159301"/>
                  </a:lnTo>
                  <a:lnTo>
                    <a:pt x="0" y="174009"/>
                  </a:lnTo>
                  <a:lnTo>
                    <a:pt x="0" y="188515"/>
                  </a:lnTo>
                  <a:lnTo>
                    <a:pt x="0" y="202876"/>
                  </a:lnTo>
                  <a:lnTo>
                    <a:pt x="0" y="217120"/>
                  </a:lnTo>
                  <a:lnTo>
                    <a:pt x="0" y="230867"/>
                  </a:lnTo>
                  <a:lnTo>
                    <a:pt x="1" y="244785"/>
                  </a:lnTo>
                  <a:lnTo>
                    <a:pt x="1" y="261217"/>
                  </a:lnTo>
                  <a:lnTo>
                    <a:pt x="1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43191" y="1360515"/>
              <a:ext cx="386591" cy="425420"/>
            </a:xfrm>
            <a:custGeom>
              <a:avLst/>
              <a:gdLst/>
              <a:ahLst/>
              <a:cxnLst/>
              <a:rect l="0" t="0" r="0" b="0"/>
              <a:pathLst>
                <a:path w="386591" h="425420">
                  <a:moveTo>
                    <a:pt x="0" y="60832"/>
                  </a:moveTo>
                  <a:lnTo>
                    <a:pt x="5935" y="52164"/>
                  </a:lnTo>
                  <a:lnTo>
                    <a:pt x="12140" y="45098"/>
                  </a:lnTo>
                  <a:lnTo>
                    <a:pt x="19236" y="38988"/>
                  </a:lnTo>
                  <a:lnTo>
                    <a:pt x="27176" y="33414"/>
                  </a:lnTo>
                  <a:lnTo>
                    <a:pt x="35822" y="27903"/>
                  </a:lnTo>
                  <a:lnTo>
                    <a:pt x="45021" y="22200"/>
                  </a:lnTo>
                  <a:lnTo>
                    <a:pt x="54794" y="16553"/>
                  </a:lnTo>
                  <a:lnTo>
                    <a:pt x="65331" y="11594"/>
                  </a:lnTo>
                  <a:lnTo>
                    <a:pt x="76678" y="7629"/>
                  </a:lnTo>
                  <a:lnTo>
                    <a:pt x="88737" y="4645"/>
                  </a:lnTo>
                  <a:lnTo>
                    <a:pt x="101363" y="2485"/>
                  </a:lnTo>
                  <a:lnTo>
                    <a:pt x="114408" y="964"/>
                  </a:lnTo>
                  <a:lnTo>
                    <a:pt x="127593" y="78"/>
                  </a:lnTo>
                  <a:lnTo>
                    <a:pt x="140517" y="0"/>
                  </a:lnTo>
                  <a:lnTo>
                    <a:pt x="152986" y="758"/>
                  </a:lnTo>
                  <a:lnTo>
                    <a:pt x="164986" y="2249"/>
                  </a:lnTo>
                  <a:lnTo>
                    <a:pt x="176584" y="4320"/>
                  </a:lnTo>
                  <a:lnTo>
                    <a:pt x="187870" y="6824"/>
                  </a:lnTo>
                  <a:lnTo>
                    <a:pt x="198925" y="9641"/>
                  </a:lnTo>
                  <a:lnTo>
                    <a:pt x="209816" y="12678"/>
                  </a:lnTo>
                  <a:lnTo>
                    <a:pt x="220586" y="15871"/>
                  </a:lnTo>
                  <a:lnTo>
                    <a:pt x="231108" y="19336"/>
                  </a:lnTo>
                  <a:lnTo>
                    <a:pt x="241101" y="23348"/>
                  </a:lnTo>
                  <a:lnTo>
                    <a:pt x="250448" y="28018"/>
                  </a:lnTo>
                  <a:lnTo>
                    <a:pt x="259028" y="33460"/>
                  </a:lnTo>
                  <a:lnTo>
                    <a:pt x="266646" y="39871"/>
                  </a:lnTo>
                  <a:lnTo>
                    <a:pt x="273284" y="47265"/>
                  </a:lnTo>
                  <a:lnTo>
                    <a:pt x="278911" y="55671"/>
                  </a:lnTo>
                  <a:lnTo>
                    <a:pt x="283400" y="65217"/>
                  </a:lnTo>
                  <a:lnTo>
                    <a:pt x="286788" y="75857"/>
                  </a:lnTo>
                  <a:lnTo>
                    <a:pt x="289081" y="87254"/>
                  </a:lnTo>
                  <a:lnTo>
                    <a:pt x="290179" y="98897"/>
                  </a:lnTo>
                  <a:lnTo>
                    <a:pt x="290136" y="110466"/>
                  </a:lnTo>
                  <a:lnTo>
                    <a:pt x="288973" y="121843"/>
                  </a:lnTo>
                  <a:lnTo>
                    <a:pt x="286597" y="133014"/>
                  </a:lnTo>
                  <a:lnTo>
                    <a:pt x="283074" y="144011"/>
                  </a:lnTo>
                  <a:lnTo>
                    <a:pt x="278590" y="154870"/>
                  </a:lnTo>
                  <a:lnTo>
                    <a:pt x="273363" y="165629"/>
                  </a:lnTo>
                  <a:lnTo>
                    <a:pt x="267586" y="176306"/>
                  </a:lnTo>
                  <a:lnTo>
                    <a:pt x="261250" y="186597"/>
                  </a:lnTo>
                  <a:lnTo>
                    <a:pt x="254166" y="195902"/>
                  </a:lnTo>
                  <a:lnTo>
                    <a:pt x="246370" y="203965"/>
                  </a:lnTo>
                  <a:lnTo>
                    <a:pt x="240852" y="210585"/>
                  </a:lnTo>
                  <a:lnTo>
                    <a:pt x="241162" y="215519"/>
                  </a:lnTo>
                  <a:lnTo>
                    <a:pt x="246085" y="219105"/>
                  </a:lnTo>
                  <a:lnTo>
                    <a:pt x="253918" y="222047"/>
                  </a:lnTo>
                  <a:lnTo>
                    <a:pt x="263306" y="224828"/>
                  </a:lnTo>
                  <a:lnTo>
                    <a:pt x="273435" y="227673"/>
                  </a:lnTo>
                  <a:lnTo>
                    <a:pt x="283882" y="230816"/>
                  </a:lnTo>
                  <a:lnTo>
                    <a:pt x="294449" y="234569"/>
                  </a:lnTo>
                  <a:lnTo>
                    <a:pt x="305044" y="239038"/>
                  </a:lnTo>
                  <a:lnTo>
                    <a:pt x="315471" y="244167"/>
                  </a:lnTo>
                  <a:lnTo>
                    <a:pt x="325409" y="249829"/>
                  </a:lnTo>
                  <a:lnTo>
                    <a:pt x="334728" y="255897"/>
                  </a:lnTo>
                  <a:lnTo>
                    <a:pt x="343464" y="262258"/>
                  </a:lnTo>
                  <a:lnTo>
                    <a:pt x="351719" y="268826"/>
                  </a:lnTo>
                  <a:lnTo>
                    <a:pt x="359598" y="275549"/>
                  </a:lnTo>
                  <a:lnTo>
                    <a:pt x="366873" y="282707"/>
                  </a:lnTo>
                  <a:lnTo>
                    <a:pt x="373008" y="290883"/>
                  </a:lnTo>
                  <a:lnTo>
                    <a:pt x="377801" y="300315"/>
                  </a:lnTo>
                  <a:lnTo>
                    <a:pt x="381359" y="310923"/>
                  </a:lnTo>
                  <a:lnTo>
                    <a:pt x="383913" y="322493"/>
                  </a:lnTo>
                  <a:lnTo>
                    <a:pt x="385696" y="334786"/>
                  </a:lnTo>
                  <a:lnTo>
                    <a:pt x="386590" y="347278"/>
                  </a:lnTo>
                  <a:lnTo>
                    <a:pt x="386142" y="359196"/>
                  </a:lnTo>
                  <a:lnTo>
                    <a:pt x="384208" y="370164"/>
                  </a:lnTo>
                  <a:lnTo>
                    <a:pt x="380773" y="380000"/>
                  </a:lnTo>
                  <a:lnTo>
                    <a:pt x="375795" y="388542"/>
                  </a:lnTo>
                  <a:lnTo>
                    <a:pt x="369405" y="395844"/>
                  </a:lnTo>
                  <a:lnTo>
                    <a:pt x="361861" y="402105"/>
                  </a:lnTo>
                  <a:lnTo>
                    <a:pt x="353435" y="407561"/>
                  </a:lnTo>
                  <a:lnTo>
                    <a:pt x="344355" y="412419"/>
                  </a:lnTo>
                  <a:lnTo>
                    <a:pt x="334480" y="416685"/>
                  </a:lnTo>
                  <a:lnTo>
                    <a:pt x="323334" y="420179"/>
                  </a:lnTo>
                  <a:lnTo>
                    <a:pt x="310763" y="422859"/>
                  </a:lnTo>
                  <a:lnTo>
                    <a:pt x="297066" y="424660"/>
                  </a:lnTo>
                  <a:lnTo>
                    <a:pt x="282801" y="425419"/>
                  </a:lnTo>
                  <a:lnTo>
                    <a:pt x="268349" y="425149"/>
                  </a:lnTo>
                  <a:lnTo>
                    <a:pt x="253730" y="424002"/>
                  </a:lnTo>
                  <a:lnTo>
                    <a:pt x="238703" y="422169"/>
                  </a:lnTo>
                  <a:lnTo>
                    <a:pt x="223155" y="419832"/>
                  </a:lnTo>
                  <a:lnTo>
                    <a:pt x="207274" y="417299"/>
                  </a:lnTo>
                  <a:lnTo>
                    <a:pt x="191452" y="414986"/>
                  </a:lnTo>
                  <a:lnTo>
                    <a:pt x="175922" y="413096"/>
                  </a:lnTo>
                  <a:lnTo>
                    <a:pt x="160899" y="411490"/>
                  </a:lnTo>
                  <a:lnTo>
                    <a:pt x="146657" y="409797"/>
                  </a:lnTo>
                  <a:lnTo>
                    <a:pt x="133259" y="407808"/>
                  </a:lnTo>
                  <a:lnTo>
                    <a:pt x="120449" y="405639"/>
                  </a:lnTo>
                  <a:lnTo>
                    <a:pt x="107766" y="403637"/>
                  </a:lnTo>
                  <a:lnTo>
                    <a:pt x="94949" y="401993"/>
                  </a:lnTo>
                  <a:lnTo>
                    <a:pt x="82512" y="400733"/>
                  </a:lnTo>
                  <a:lnTo>
                    <a:pt x="70434" y="399677"/>
                  </a:lnTo>
                  <a:lnTo>
                    <a:pt x="57648" y="398734"/>
                  </a:lnTo>
                  <a:lnTo>
                    <a:pt x="42115" y="3977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43278" y="1631917"/>
              <a:ext cx="165658" cy="165647"/>
            </a:xfrm>
            <a:custGeom>
              <a:avLst/>
              <a:gdLst/>
              <a:ahLst/>
              <a:cxnLst/>
              <a:rect l="0" t="0" r="0" b="0"/>
              <a:pathLst>
                <a:path w="165658" h="165647">
                  <a:moveTo>
                    <a:pt x="89509" y="0"/>
                  </a:moveTo>
                  <a:lnTo>
                    <a:pt x="77908" y="134"/>
                  </a:lnTo>
                  <a:lnTo>
                    <a:pt x="68060" y="1414"/>
                  </a:lnTo>
                  <a:lnTo>
                    <a:pt x="59055" y="4007"/>
                  </a:lnTo>
                  <a:lnTo>
                    <a:pt x="50613" y="7727"/>
                  </a:lnTo>
                  <a:lnTo>
                    <a:pt x="42586" y="12360"/>
                  </a:lnTo>
                  <a:lnTo>
                    <a:pt x="34867" y="17697"/>
                  </a:lnTo>
                  <a:lnTo>
                    <a:pt x="27536" y="23717"/>
                  </a:lnTo>
                  <a:lnTo>
                    <a:pt x="20833" y="30580"/>
                  </a:lnTo>
                  <a:lnTo>
                    <a:pt x="14846" y="38308"/>
                  </a:lnTo>
                  <a:lnTo>
                    <a:pt x="9673" y="46955"/>
                  </a:lnTo>
                  <a:lnTo>
                    <a:pt x="5497" y="56668"/>
                  </a:lnTo>
                  <a:lnTo>
                    <a:pt x="2327" y="67424"/>
                  </a:lnTo>
                  <a:lnTo>
                    <a:pt x="352" y="78901"/>
                  </a:lnTo>
                  <a:lnTo>
                    <a:pt x="0" y="90597"/>
                  </a:lnTo>
                  <a:lnTo>
                    <a:pt x="1357" y="102198"/>
                  </a:lnTo>
                  <a:lnTo>
                    <a:pt x="4217" y="113426"/>
                  </a:lnTo>
                  <a:lnTo>
                    <a:pt x="8270" y="123966"/>
                  </a:lnTo>
                  <a:lnTo>
                    <a:pt x="13225" y="133711"/>
                  </a:lnTo>
                  <a:lnTo>
                    <a:pt x="19160" y="142407"/>
                  </a:lnTo>
                  <a:lnTo>
                    <a:pt x="26500" y="149577"/>
                  </a:lnTo>
                  <a:lnTo>
                    <a:pt x="35363" y="155104"/>
                  </a:lnTo>
                  <a:lnTo>
                    <a:pt x="45586" y="159173"/>
                  </a:lnTo>
                  <a:lnTo>
                    <a:pt x="56898" y="162079"/>
                  </a:lnTo>
                  <a:lnTo>
                    <a:pt x="69022" y="164107"/>
                  </a:lnTo>
                  <a:lnTo>
                    <a:pt x="81569" y="165336"/>
                  </a:lnTo>
                  <a:lnTo>
                    <a:pt x="94059" y="165646"/>
                  </a:lnTo>
                  <a:lnTo>
                    <a:pt x="106228" y="165034"/>
                  </a:lnTo>
                  <a:lnTo>
                    <a:pt x="117854" y="163302"/>
                  </a:lnTo>
                  <a:lnTo>
                    <a:pt x="128670" y="160004"/>
                  </a:lnTo>
                  <a:lnTo>
                    <a:pt x="138602" y="155035"/>
                  </a:lnTo>
                  <a:lnTo>
                    <a:pt x="147426" y="148426"/>
                  </a:lnTo>
                  <a:lnTo>
                    <a:pt x="154683" y="140169"/>
                  </a:lnTo>
                  <a:lnTo>
                    <a:pt x="160259" y="130434"/>
                  </a:lnTo>
                  <a:lnTo>
                    <a:pt x="164021" y="119661"/>
                  </a:lnTo>
                  <a:lnTo>
                    <a:pt x="165657" y="108446"/>
                  </a:lnTo>
                  <a:lnTo>
                    <a:pt x="165191" y="97177"/>
                  </a:lnTo>
                  <a:lnTo>
                    <a:pt x="162608" y="86342"/>
                  </a:lnTo>
                  <a:lnTo>
                    <a:pt x="157685" y="76599"/>
                  </a:lnTo>
                  <a:lnTo>
                    <a:pt x="150530" y="68203"/>
                  </a:lnTo>
                  <a:lnTo>
                    <a:pt x="141734" y="61206"/>
                  </a:lnTo>
                  <a:lnTo>
                    <a:pt x="131114" y="54965"/>
                  </a:lnTo>
                  <a:lnTo>
                    <a:pt x="115507" y="48933"/>
                  </a:lnTo>
                  <a:lnTo>
                    <a:pt x="89509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01243" y="1621388"/>
              <a:ext cx="84229" cy="128376"/>
            </a:xfrm>
            <a:custGeom>
              <a:avLst/>
              <a:gdLst/>
              <a:ahLst/>
              <a:cxnLst/>
              <a:rect l="0" t="0" r="0" b="0"/>
              <a:pathLst>
                <a:path w="84229" h="128376">
                  <a:moveTo>
                    <a:pt x="0" y="94757"/>
                  </a:moveTo>
                  <a:lnTo>
                    <a:pt x="5868" y="103558"/>
                  </a:lnTo>
                  <a:lnTo>
                    <a:pt x="11432" y="111905"/>
                  </a:lnTo>
                  <a:lnTo>
                    <a:pt x="17207" y="120531"/>
                  </a:lnTo>
                  <a:lnTo>
                    <a:pt x="22412" y="126970"/>
                  </a:lnTo>
                  <a:lnTo>
                    <a:pt x="25321" y="128375"/>
                  </a:lnTo>
                  <a:lnTo>
                    <a:pt x="25279" y="126208"/>
                  </a:lnTo>
                  <a:lnTo>
                    <a:pt x="23045" y="121659"/>
                  </a:lnTo>
                  <a:lnTo>
                    <a:pt x="19679" y="115002"/>
                  </a:lnTo>
                  <a:lnTo>
                    <a:pt x="15879" y="106477"/>
                  </a:lnTo>
                  <a:lnTo>
                    <a:pt x="12310" y="96591"/>
                  </a:lnTo>
                  <a:lnTo>
                    <a:pt x="9723" y="86007"/>
                  </a:lnTo>
                  <a:lnTo>
                    <a:pt x="8424" y="75174"/>
                  </a:lnTo>
                  <a:lnTo>
                    <a:pt x="8512" y="64471"/>
                  </a:lnTo>
                  <a:lnTo>
                    <a:pt x="10081" y="54287"/>
                  </a:lnTo>
                  <a:lnTo>
                    <a:pt x="13027" y="44778"/>
                  </a:lnTo>
                  <a:lnTo>
                    <a:pt x="17272" y="36072"/>
                  </a:lnTo>
                  <a:lnTo>
                    <a:pt x="22862" y="28362"/>
                  </a:lnTo>
                  <a:lnTo>
                    <a:pt x="29689" y="21659"/>
                  </a:lnTo>
                  <a:lnTo>
                    <a:pt x="37460" y="15969"/>
                  </a:lnTo>
                  <a:lnTo>
                    <a:pt x="46759" y="10827"/>
                  </a:lnTo>
                  <a:lnTo>
                    <a:pt x="60632" y="578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01285" y="1621388"/>
              <a:ext cx="94757" cy="135896"/>
            </a:xfrm>
            <a:custGeom>
              <a:avLst/>
              <a:gdLst/>
              <a:ahLst/>
              <a:cxnLst/>
              <a:rect l="0" t="0" r="0" b="0"/>
              <a:pathLst>
                <a:path w="94757" h="135896">
                  <a:moveTo>
                    <a:pt x="0" y="73700"/>
                  </a:moveTo>
                  <a:lnTo>
                    <a:pt x="2933" y="82501"/>
                  </a:lnTo>
                  <a:lnTo>
                    <a:pt x="5716" y="90848"/>
                  </a:lnTo>
                  <a:lnTo>
                    <a:pt x="8615" y="99547"/>
                  </a:lnTo>
                  <a:lnTo>
                    <a:pt x="11655" y="108667"/>
                  </a:lnTo>
                  <a:lnTo>
                    <a:pt x="14821" y="118162"/>
                  </a:lnTo>
                  <a:lnTo>
                    <a:pt x="18060" y="127875"/>
                  </a:lnTo>
                  <a:lnTo>
                    <a:pt x="20475" y="134948"/>
                  </a:lnTo>
                  <a:lnTo>
                    <a:pt x="21007" y="135895"/>
                  </a:lnTo>
                  <a:lnTo>
                    <a:pt x="20062" y="131792"/>
                  </a:lnTo>
                  <a:lnTo>
                    <a:pt x="18336" y="124270"/>
                  </a:lnTo>
                  <a:lnTo>
                    <a:pt x="16496" y="114508"/>
                  </a:lnTo>
                  <a:lnTo>
                    <a:pt x="14901" y="103292"/>
                  </a:lnTo>
                  <a:lnTo>
                    <a:pt x="13985" y="91456"/>
                  </a:lnTo>
                  <a:lnTo>
                    <a:pt x="14343" y="79942"/>
                  </a:lnTo>
                  <a:lnTo>
                    <a:pt x="16175" y="69225"/>
                  </a:lnTo>
                  <a:lnTo>
                    <a:pt x="19353" y="59378"/>
                  </a:lnTo>
                  <a:lnTo>
                    <a:pt x="23619" y="50292"/>
                  </a:lnTo>
                  <a:lnTo>
                    <a:pt x="28711" y="41809"/>
                  </a:lnTo>
                  <a:lnTo>
                    <a:pt x="34569" y="33940"/>
                  </a:lnTo>
                  <a:lnTo>
                    <a:pt x="41323" y="26865"/>
                  </a:lnTo>
                  <a:lnTo>
                    <a:pt x="48966" y="20623"/>
                  </a:lnTo>
                  <a:lnTo>
                    <a:pt x="57107" y="15261"/>
                  </a:lnTo>
                  <a:lnTo>
                    <a:pt x="65957" y="10382"/>
                  </a:lnTo>
                  <a:lnTo>
                    <a:pt x="77410" y="555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71592" y="1652974"/>
              <a:ext cx="98872" cy="166895"/>
            </a:xfrm>
            <a:custGeom>
              <a:avLst/>
              <a:gdLst/>
              <a:ahLst/>
              <a:cxnLst/>
              <a:rect l="0" t="0" r="0" b="0"/>
              <a:pathLst>
                <a:path w="98872" h="166895">
                  <a:moveTo>
                    <a:pt x="82377" y="0"/>
                  </a:moveTo>
                  <a:lnTo>
                    <a:pt x="70709" y="3001"/>
                  </a:lnTo>
                  <a:lnTo>
                    <a:pt x="60220" y="6423"/>
                  </a:lnTo>
                  <a:lnTo>
                    <a:pt x="49923" y="10628"/>
                  </a:lnTo>
                  <a:lnTo>
                    <a:pt x="39794" y="15874"/>
                  </a:lnTo>
                  <a:lnTo>
                    <a:pt x="30099" y="22652"/>
                  </a:lnTo>
                  <a:lnTo>
                    <a:pt x="20977" y="31094"/>
                  </a:lnTo>
                  <a:lnTo>
                    <a:pt x="12893" y="41179"/>
                  </a:lnTo>
                  <a:lnTo>
                    <a:pt x="6676" y="52919"/>
                  </a:lnTo>
                  <a:lnTo>
                    <a:pt x="2611" y="66144"/>
                  </a:lnTo>
                  <a:lnTo>
                    <a:pt x="511" y="80412"/>
                  </a:lnTo>
                  <a:lnTo>
                    <a:pt x="0" y="95126"/>
                  </a:lnTo>
                  <a:lnTo>
                    <a:pt x="697" y="109893"/>
                  </a:lnTo>
                  <a:lnTo>
                    <a:pt x="2603" y="124060"/>
                  </a:lnTo>
                  <a:lnTo>
                    <a:pt x="6076" y="136661"/>
                  </a:lnTo>
                  <a:lnTo>
                    <a:pt x="11186" y="147307"/>
                  </a:lnTo>
                  <a:lnTo>
                    <a:pt x="17735" y="155792"/>
                  </a:lnTo>
                  <a:lnTo>
                    <a:pt x="25425" y="161833"/>
                  </a:lnTo>
                  <a:lnTo>
                    <a:pt x="33965" y="165519"/>
                  </a:lnTo>
                  <a:lnTo>
                    <a:pt x="42953" y="166894"/>
                  </a:lnTo>
                  <a:lnTo>
                    <a:pt x="51899" y="165790"/>
                  </a:lnTo>
                  <a:lnTo>
                    <a:pt x="60535" y="162348"/>
                  </a:lnTo>
                  <a:lnTo>
                    <a:pt x="68638" y="156956"/>
                  </a:lnTo>
                  <a:lnTo>
                    <a:pt x="75933" y="150059"/>
                  </a:lnTo>
                  <a:lnTo>
                    <a:pt x="82355" y="142044"/>
                  </a:lnTo>
                  <a:lnTo>
                    <a:pt x="87837" y="132903"/>
                  </a:lnTo>
                  <a:lnTo>
                    <a:pt x="92230" y="122258"/>
                  </a:lnTo>
                  <a:lnTo>
                    <a:pt x="95552" y="110031"/>
                  </a:lnTo>
                  <a:lnTo>
                    <a:pt x="97803" y="96736"/>
                  </a:lnTo>
                  <a:lnTo>
                    <a:pt x="98871" y="83273"/>
                  </a:lnTo>
                  <a:lnTo>
                    <a:pt x="98814" y="70186"/>
                  </a:lnTo>
                  <a:lnTo>
                    <a:pt x="97775" y="57708"/>
                  </a:lnTo>
                  <a:lnTo>
                    <a:pt x="95698" y="44501"/>
                  </a:lnTo>
                  <a:lnTo>
                    <a:pt x="91285" y="2717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69782" y="1642445"/>
              <a:ext cx="284271" cy="177362"/>
            </a:xfrm>
            <a:custGeom>
              <a:avLst/>
              <a:gdLst/>
              <a:ahLst/>
              <a:cxnLst/>
              <a:rect l="0" t="0" r="0" b="0"/>
              <a:pathLst>
                <a:path w="284271" h="177362">
                  <a:moveTo>
                    <a:pt x="0" y="31586"/>
                  </a:moveTo>
                  <a:lnTo>
                    <a:pt x="0" y="46255"/>
                  </a:lnTo>
                  <a:lnTo>
                    <a:pt x="0" y="60166"/>
                  </a:lnTo>
                  <a:lnTo>
                    <a:pt x="4" y="74655"/>
                  </a:lnTo>
                  <a:lnTo>
                    <a:pt x="177" y="89510"/>
                  </a:lnTo>
                  <a:lnTo>
                    <a:pt x="826" y="104039"/>
                  </a:lnTo>
                  <a:lnTo>
                    <a:pt x="2093" y="117834"/>
                  </a:lnTo>
                  <a:lnTo>
                    <a:pt x="4436" y="130182"/>
                  </a:lnTo>
                  <a:lnTo>
                    <a:pt x="8679" y="139952"/>
                  </a:lnTo>
                  <a:lnTo>
                    <a:pt x="15085" y="146766"/>
                  </a:lnTo>
                  <a:lnTo>
                    <a:pt x="23135" y="150728"/>
                  </a:lnTo>
                  <a:lnTo>
                    <a:pt x="31832" y="152047"/>
                  </a:lnTo>
                  <a:lnTo>
                    <a:pt x="40526" y="151121"/>
                  </a:lnTo>
                  <a:lnTo>
                    <a:pt x="48954" y="148267"/>
                  </a:lnTo>
                  <a:lnTo>
                    <a:pt x="57059" y="143628"/>
                  </a:lnTo>
                  <a:lnTo>
                    <a:pt x="64870" y="137442"/>
                  </a:lnTo>
                  <a:lnTo>
                    <a:pt x="72283" y="130021"/>
                  </a:lnTo>
                  <a:lnTo>
                    <a:pt x="79049" y="121671"/>
                  </a:lnTo>
                  <a:lnTo>
                    <a:pt x="85097" y="112720"/>
                  </a:lnTo>
                  <a:lnTo>
                    <a:pt x="90788" y="105899"/>
                  </a:lnTo>
                  <a:lnTo>
                    <a:pt x="96066" y="104478"/>
                  </a:lnTo>
                  <a:lnTo>
                    <a:pt x="100289" y="107485"/>
                  </a:lnTo>
                  <a:lnTo>
                    <a:pt x="103784" y="113349"/>
                  </a:lnTo>
                  <a:lnTo>
                    <a:pt x="107141" y="120801"/>
                  </a:lnTo>
                  <a:lnTo>
                    <a:pt x="110912" y="128852"/>
                  </a:lnTo>
                  <a:lnTo>
                    <a:pt x="115335" y="136962"/>
                  </a:lnTo>
                  <a:lnTo>
                    <a:pt x="120570" y="144916"/>
                  </a:lnTo>
                  <a:lnTo>
                    <a:pt x="126820" y="152661"/>
                  </a:lnTo>
                  <a:lnTo>
                    <a:pt x="134097" y="160202"/>
                  </a:lnTo>
                  <a:lnTo>
                    <a:pt x="142419" y="167085"/>
                  </a:lnTo>
                  <a:lnTo>
                    <a:pt x="151907" y="172426"/>
                  </a:lnTo>
                  <a:lnTo>
                    <a:pt x="162512" y="175866"/>
                  </a:lnTo>
                  <a:lnTo>
                    <a:pt x="174055" y="177361"/>
                  </a:lnTo>
                  <a:lnTo>
                    <a:pt x="186328" y="176928"/>
                  </a:lnTo>
                  <a:lnTo>
                    <a:pt x="199124" y="174774"/>
                  </a:lnTo>
                  <a:lnTo>
                    <a:pt x="211800" y="170906"/>
                  </a:lnTo>
                  <a:lnTo>
                    <a:pt x="223318" y="165045"/>
                  </a:lnTo>
                  <a:lnTo>
                    <a:pt x="233206" y="157216"/>
                  </a:lnTo>
                  <a:lnTo>
                    <a:pt x="241505" y="147708"/>
                  </a:lnTo>
                  <a:lnTo>
                    <a:pt x="248477" y="136885"/>
                  </a:lnTo>
                  <a:lnTo>
                    <a:pt x="254428" y="125088"/>
                  </a:lnTo>
                  <a:lnTo>
                    <a:pt x="259632" y="112591"/>
                  </a:lnTo>
                  <a:lnTo>
                    <a:pt x="264303" y="99604"/>
                  </a:lnTo>
                  <a:lnTo>
                    <a:pt x="268599" y="86283"/>
                  </a:lnTo>
                  <a:lnTo>
                    <a:pt x="272484" y="72764"/>
                  </a:lnTo>
                  <a:lnTo>
                    <a:pt x="276128" y="57536"/>
                  </a:lnTo>
                  <a:lnTo>
                    <a:pt x="279855" y="35911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210777" y="1493530"/>
            <a:ext cx="610654" cy="906968"/>
            <a:chOff x="1210777" y="1493530"/>
            <a:chExt cx="610654" cy="906968"/>
          </a:xfrm>
        </p:grpSpPr>
        <p:sp>
          <p:nvSpPr>
            <p:cNvPr id="32" name="Freeform 31"/>
            <p:cNvSpPr/>
            <p:nvPr/>
          </p:nvSpPr>
          <p:spPr>
            <a:xfrm>
              <a:off x="1305533" y="1705616"/>
              <a:ext cx="515898" cy="694882"/>
            </a:xfrm>
            <a:custGeom>
              <a:avLst/>
              <a:gdLst/>
              <a:ahLst/>
              <a:cxnLst/>
              <a:rect l="0" t="0" r="0" b="0"/>
              <a:pathLst>
                <a:path w="515898" h="694882">
                  <a:moveTo>
                    <a:pt x="515897" y="0"/>
                  </a:moveTo>
                  <a:lnTo>
                    <a:pt x="510029" y="11601"/>
                  </a:lnTo>
                  <a:lnTo>
                    <a:pt x="504465" y="21450"/>
                  </a:lnTo>
                  <a:lnTo>
                    <a:pt x="498670" y="30460"/>
                  </a:lnTo>
                  <a:lnTo>
                    <a:pt x="492762" y="39074"/>
                  </a:lnTo>
                  <a:lnTo>
                    <a:pt x="487081" y="47749"/>
                  </a:lnTo>
                  <a:lnTo>
                    <a:pt x="481801" y="56726"/>
                  </a:lnTo>
                  <a:lnTo>
                    <a:pt x="476778" y="66056"/>
                  </a:lnTo>
                  <a:lnTo>
                    <a:pt x="471643" y="75703"/>
                  </a:lnTo>
                  <a:lnTo>
                    <a:pt x="466189" y="85604"/>
                  </a:lnTo>
                  <a:lnTo>
                    <a:pt x="460372" y="95693"/>
                  </a:lnTo>
                  <a:lnTo>
                    <a:pt x="454235" y="105919"/>
                  </a:lnTo>
                  <a:lnTo>
                    <a:pt x="447844" y="116246"/>
                  </a:lnTo>
                  <a:lnTo>
                    <a:pt x="441263" y="126807"/>
                  </a:lnTo>
                  <a:lnTo>
                    <a:pt x="434546" y="137889"/>
                  </a:lnTo>
                  <a:lnTo>
                    <a:pt x="427733" y="149607"/>
                  </a:lnTo>
                  <a:lnTo>
                    <a:pt x="420854" y="161918"/>
                  </a:lnTo>
                  <a:lnTo>
                    <a:pt x="413929" y="174715"/>
                  </a:lnTo>
                  <a:lnTo>
                    <a:pt x="406969" y="187875"/>
                  </a:lnTo>
                  <a:lnTo>
                    <a:pt x="399820" y="201137"/>
                  </a:lnTo>
                  <a:lnTo>
                    <a:pt x="392181" y="214113"/>
                  </a:lnTo>
                  <a:lnTo>
                    <a:pt x="383932" y="226621"/>
                  </a:lnTo>
                  <a:lnTo>
                    <a:pt x="375273" y="238816"/>
                  </a:lnTo>
                  <a:lnTo>
                    <a:pt x="366615" y="251078"/>
                  </a:lnTo>
                  <a:lnTo>
                    <a:pt x="358194" y="263627"/>
                  </a:lnTo>
                  <a:lnTo>
                    <a:pt x="349913" y="276515"/>
                  </a:lnTo>
                  <a:lnTo>
                    <a:pt x="341441" y="289706"/>
                  </a:lnTo>
                  <a:lnTo>
                    <a:pt x="332597" y="303136"/>
                  </a:lnTo>
                  <a:lnTo>
                    <a:pt x="323521" y="316579"/>
                  </a:lnTo>
                  <a:lnTo>
                    <a:pt x="314575" y="329678"/>
                  </a:lnTo>
                  <a:lnTo>
                    <a:pt x="305958" y="342268"/>
                  </a:lnTo>
                  <a:lnTo>
                    <a:pt x="297544" y="354519"/>
                  </a:lnTo>
                  <a:lnTo>
                    <a:pt x="288981" y="366817"/>
                  </a:lnTo>
                  <a:lnTo>
                    <a:pt x="280072" y="379392"/>
                  </a:lnTo>
                  <a:lnTo>
                    <a:pt x="270783" y="392295"/>
                  </a:lnTo>
                  <a:lnTo>
                    <a:pt x="261162" y="405498"/>
                  </a:lnTo>
                  <a:lnTo>
                    <a:pt x="251282" y="418935"/>
                  </a:lnTo>
                  <a:lnTo>
                    <a:pt x="241376" y="432382"/>
                  </a:lnTo>
                  <a:lnTo>
                    <a:pt x="231806" y="445485"/>
                  </a:lnTo>
                  <a:lnTo>
                    <a:pt x="222737" y="458073"/>
                  </a:lnTo>
                  <a:lnTo>
                    <a:pt x="214004" y="470152"/>
                  </a:lnTo>
                  <a:lnTo>
                    <a:pt x="205221" y="481803"/>
                  </a:lnTo>
                  <a:lnTo>
                    <a:pt x="196160" y="493125"/>
                  </a:lnTo>
                  <a:lnTo>
                    <a:pt x="186768" y="504203"/>
                  </a:lnTo>
                  <a:lnTo>
                    <a:pt x="177076" y="515110"/>
                  </a:lnTo>
                  <a:lnTo>
                    <a:pt x="167150" y="525896"/>
                  </a:lnTo>
                  <a:lnTo>
                    <a:pt x="157212" y="536598"/>
                  </a:lnTo>
                  <a:lnTo>
                    <a:pt x="147620" y="547244"/>
                  </a:lnTo>
                  <a:lnTo>
                    <a:pt x="138542" y="557846"/>
                  </a:lnTo>
                  <a:lnTo>
                    <a:pt x="129973" y="568255"/>
                  </a:lnTo>
                  <a:lnTo>
                    <a:pt x="121831" y="578170"/>
                  </a:lnTo>
                  <a:lnTo>
                    <a:pt x="114019" y="587474"/>
                  </a:lnTo>
                  <a:lnTo>
                    <a:pt x="106450" y="596365"/>
                  </a:lnTo>
                  <a:lnTo>
                    <a:pt x="99053" y="605257"/>
                  </a:lnTo>
                  <a:lnTo>
                    <a:pt x="91777" y="614385"/>
                  </a:lnTo>
                  <a:lnTo>
                    <a:pt x="84584" y="623652"/>
                  </a:lnTo>
                  <a:lnTo>
                    <a:pt x="77447" y="632728"/>
                  </a:lnTo>
                  <a:lnTo>
                    <a:pt x="70345" y="641427"/>
                  </a:lnTo>
                  <a:lnTo>
                    <a:pt x="63100" y="649726"/>
                  </a:lnTo>
                  <a:lnTo>
                    <a:pt x="55398" y="657680"/>
                  </a:lnTo>
                  <a:lnTo>
                    <a:pt x="47111" y="665353"/>
                  </a:lnTo>
                  <a:lnTo>
                    <a:pt x="38534" y="672513"/>
                  </a:lnTo>
                  <a:lnTo>
                    <a:pt x="29344" y="679331"/>
                  </a:lnTo>
                  <a:lnTo>
                    <a:pt x="17613" y="686408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210777" y="1493530"/>
              <a:ext cx="170881" cy="370015"/>
            </a:xfrm>
            <a:custGeom>
              <a:avLst/>
              <a:gdLst/>
              <a:ahLst/>
              <a:cxnLst/>
              <a:rect l="0" t="0" r="0" b="0"/>
              <a:pathLst>
                <a:path w="170881" h="370015">
                  <a:moveTo>
                    <a:pt x="0" y="33102"/>
                  </a:moveTo>
                  <a:lnTo>
                    <a:pt x="11735" y="27368"/>
                  </a:lnTo>
                  <a:lnTo>
                    <a:pt x="22864" y="23084"/>
                  </a:lnTo>
                  <a:lnTo>
                    <a:pt x="34462" y="19873"/>
                  </a:lnTo>
                  <a:lnTo>
                    <a:pt x="46623" y="17340"/>
                  </a:lnTo>
                  <a:lnTo>
                    <a:pt x="59283" y="14994"/>
                  </a:lnTo>
                  <a:lnTo>
                    <a:pt x="72335" y="12546"/>
                  </a:lnTo>
                  <a:lnTo>
                    <a:pt x="85514" y="9892"/>
                  </a:lnTo>
                  <a:lnTo>
                    <a:pt x="98431" y="7027"/>
                  </a:lnTo>
                  <a:lnTo>
                    <a:pt x="110888" y="3998"/>
                  </a:lnTo>
                  <a:lnTo>
                    <a:pt x="122709" y="1336"/>
                  </a:lnTo>
                  <a:lnTo>
                    <a:pt x="133654" y="0"/>
                  </a:lnTo>
                  <a:lnTo>
                    <a:pt x="143674" y="416"/>
                  </a:lnTo>
                  <a:lnTo>
                    <a:pt x="152556" y="2836"/>
                  </a:lnTo>
                  <a:lnTo>
                    <a:pt x="159852" y="7585"/>
                  </a:lnTo>
                  <a:lnTo>
                    <a:pt x="165454" y="14599"/>
                  </a:lnTo>
                  <a:lnTo>
                    <a:pt x="169234" y="23528"/>
                  </a:lnTo>
                  <a:lnTo>
                    <a:pt x="170880" y="33947"/>
                  </a:lnTo>
                  <a:lnTo>
                    <a:pt x="170427" y="45466"/>
                  </a:lnTo>
                  <a:lnTo>
                    <a:pt x="168022" y="57773"/>
                  </a:lnTo>
                  <a:lnTo>
                    <a:pt x="163750" y="70631"/>
                  </a:lnTo>
                  <a:lnTo>
                    <a:pt x="157852" y="83865"/>
                  </a:lnTo>
                  <a:lnTo>
                    <a:pt x="150979" y="97191"/>
                  </a:lnTo>
                  <a:lnTo>
                    <a:pt x="144069" y="110219"/>
                  </a:lnTo>
                  <a:lnTo>
                    <a:pt x="137648" y="122760"/>
                  </a:lnTo>
                  <a:lnTo>
                    <a:pt x="131695" y="134810"/>
                  </a:lnTo>
                  <a:lnTo>
                    <a:pt x="125857" y="146443"/>
                  </a:lnTo>
                  <a:lnTo>
                    <a:pt x="119892" y="157752"/>
                  </a:lnTo>
                  <a:lnTo>
                    <a:pt x="113714" y="168823"/>
                  </a:lnTo>
                  <a:lnTo>
                    <a:pt x="107326" y="179724"/>
                  </a:lnTo>
                  <a:lnTo>
                    <a:pt x="100762" y="190511"/>
                  </a:lnTo>
                  <a:lnTo>
                    <a:pt x="94064" y="201384"/>
                  </a:lnTo>
                  <a:lnTo>
                    <a:pt x="87267" y="212677"/>
                  </a:lnTo>
                  <a:lnTo>
                    <a:pt x="80401" y="224536"/>
                  </a:lnTo>
                  <a:lnTo>
                    <a:pt x="73486" y="236942"/>
                  </a:lnTo>
                  <a:lnTo>
                    <a:pt x="66537" y="249802"/>
                  </a:lnTo>
                  <a:lnTo>
                    <a:pt x="59570" y="263006"/>
                  </a:lnTo>
                  <a:lnTo>
                    <a:pt x="52755" y="276295"/>
                  </a:lnTo>
                  <a:lnTo>
                    <a:pt x="46406" y="289290"/>
                  </a:lnTo>
                  <a:lnTo>
                    <a:pt x="40654" y="301802"/>
                  </a:lnTo>
                  <a:lnTo>
                    <a:pt x="35426" y="313758"/>
                  </a:lnTo>
                  <a:lnTo>
                    <a:pt x="29909" y="326491"/>
                  </a:lnTo>
                  <a:lnTo>
                    <a:pt x="22502" y="343355"/>
                  </a:lnTo>
                  <a:lnTo>
                    <a:pt x="10528" y="3700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486974" y="1464775"/>
            <a:ext cx="410788" cy="441860"/>
            <a:chOff x="4486974" y="1464775"/>
            <a:chExt cx="410788" cy="441860"/>
          </a:xfrm>
        </p:grpSpPr>
        <p:sp>
          <p:nvSpPr>
            <p:cNvPr id="35" name="Freeform 34"/>
            <p:cNvSpPr/>
            <p:nvPr/>
          </p:nvSpPr>
          <p:spPr>
            <a:xfrm>
              <a:off x="4664124" y="1610860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0529" y="0"/>
                  </a:moveTo>
                  <a:lnTo>
                    <a:pt x="10461" y="11735"/>
                  </a:lnTo>
                  <a:lnTo>
                    <a:pt x="9821" y="22864"/>
                  </a:lnTo>
                  <a:lnTo>
                    <a:pt x="8529" y="34466"/>
                  </a:lnTo>
                  <a:lnTo>
                    <a:pt x="6843" y="46801"/>
                  </a:lnTo>
                  <a:lnTo>
                    <a:pt x="5175" y="60109"/>
                  </a:lnTo>
                  <a:lnTo>
                    <a:pt x="3761" y="74404"/>
                  </a:lnTo>
                  <a:lnTo>
                    <a:pt x="2660" y="89177"/>
                  </a:lnTo>
                  <a:lnTo>
                    <a:pt x="1729" y="105158"/>
                  </a:lnTo>
                  <a:lnTo>
                    <a:pt x="889" y="12598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86974" y="1464775"/>
              <a:ext cx="410788" cy="441860"/>
            </a:xfrm>
            <a:custGeom>
              <a:avLst/>
              <a:gdLst/>
              <a:ahLst/>
              <a:cxnLst/>
              <a:rect l="0" t="0" r="0" b="0"/>
              <a:pathLst>
                <a:path w="410788" h="441860">
                  <a:moveTo>
                    <a:pt x="292964" y="19743"/>
                  </a:moveTo>
                  <a:lnTo>
                    <a:pt x="286895" y="11210"/>
                  </a:lnTo>
                  <a:lnTo>
                    <a:pt x="279410" y="5424"/>
                  </a:lnTo>
                  <a:lnTo>
                    <a:pt x="269725" y="1911"/>
                  </a:lnTo>
                  <a:lnTo>
                    <a:pt x="258239" y="229"/>
                  </a:lnTo>
                  <a:lnTo>
                    <a:pt x="245608" y="0"/>
                  </a:lnTo>
                  <a:lnTo>
                    <a:pt x="232338" y="874"/>
                  </a:lnTo>
                  <a:lnTo>
                    <a:pt x="218889" y="2554"/>
                  </a:lnTo>
                  <a:lnTo>
                    <a:pt x="205730" y="4809"/>
                  </a:lnTo>
                  <a:lnTo>
                    <a:pt x="193071" y="7469"/>
                  </a:lnTo>
                  <a:lnTo>
                    <a:pt x="180761" y="10573"/>
                  </a:lnTo>
                  <a:lnTo>
                    <a:pt x="168415" y="14341"/>
                  </a:lnTo>
                  <a:lnTo>
                    <a:pt x="155816" y="18842"/>
                  </a:lnTo>
                  <a:lnTo>
                    <a:pt x="143233" y="24001"/>
                  </a:lnTo>
                  <a:lnTo>
                    <a:pt x="131310" y="29690"/>
                  </a:lnTo>
                  <a:lnTo>
                    <a:pt x="120359" y="35781"/>
                  </a:lnTo>
                  <a:lnTo>
                    <a:pt x="110208" y="42330"/>
                  </a:lnTo>
                  <a:lnTo>
                    <a:pt x="100397" y="49557"/>
                  </a:lnTo>
                  <a:lnTo>
                    <a:pt x="90615" y="57525"/>
                  </a:lnTo>
                  <a:lnTo>
                    <a:pt x="80892" y="65995"/>
                  </a:lnTo>
                  <a:lnTo>
                    <a:pt x="71503" y="74527"/>
                  </a:lnTo>
                  <a:lnTo>
                    <a:pt x="62590" y="82871"/>
                  </a:lnTo>
                  <a:lnTo>
                    <a:pt x="54146" y="91440"/>
                  </a:lnTo>
                  <a:lnTo>
                    <a:pt x="46095" y="101171"/>
                  </a:lnTo>
                  <a:lnTo>
                    <a:pt x="38351" y="112496"/>
                  </a:lnTo>
                  <a:lnTo>
                    <a:pt x="30999" y="125205"/>
                  </a:lnTo>
                  <a:lnTo>
                    <a:pt x="24281" y="138733"/>
                  </a:lnTo>
                  <a:lnTo>
                    <a:pt x="18283" y="152654"/>
                  </a:lnTo>
                  <a:lnTo>
                    <a:pt x="13103" y="166900"/>
                  </a:lnTo>
                  <a:lnTo>
                    <a:pt x="8920" y="181668"/>
                  </a:lnTo>
                  <a:lnTo>
                    <a:pt x="5738" y="197039"/>
                  </a:lnTo>
                  <a:lnTo>
                    <a:pt x="3415" y="212800"/>
                  </a:lnTo>
                  <a:lnTo>
                    <a:pt x="1764" y="228540"/>
                  </a:lnTo>
                  <a:lnTo>
                    <a:pt x="618" y="244020"/>
                  </a:lnTo>
                  <a:lnTo>
                    <a:pt x="0" y="259179"/>
                  </a:lnTo>
                  <a:lnTo>
                    <a:pt x="107" y="274045"/>
                  </a:lnTo>
                  <a:lnTo>
                    <a:pt x="999" y="288674"/>
                  </a:lnTo>
                  <a:lnTo>
                    <a:pt x="2750" y="303127"/>
                  </a:lnTo>
                  <a:lnTo>
                    <a:pt x="5529" y="317450"/>
                  </a:lnTo>
                  <a:lnTo>
                    <a:pt x="9327" y="331679"/>
                  </a:lnTo>
                  <a:lnTo>
                    <a:pt x="13996" y="345677"/>
                  </a:lnTo>
                  <a:lnTo>
                    <a:pt x="19347" y="359156"/>
                  </a:lnTo>
                  <a:lnTo>
                    <a:pt x="25209" y="371996"/>
                  </a:lnTo>
                  <a:lnTo>
                    <a:pt x="31600" y="384076"/>
                  </a:lnTo>
                  <a:lnTo>
                    <a:pt x="38722" y="395197"/>
                  </a:lnTo>
                  <a:lnTo>
                    <a:pt x="46625" y="405339"/>
                  </a:lnTo>
                  <a:lnTo>
                    <a:pt x="55220" y="414472"/>
                  </a:lnTo>
                  <a:lnTo>
                    <a:pt x="64368" y="422469"/>
                  </a:lnTo>
                  <a:lnTo>
                    <a:pt x="73935" y="429360"/>
                  </a:lnTo>
                  <a:lnTo>
                    <a:pt x="83969" y="434989"/>
                  </a:lnTo>
                  <a:lnTo>
                    <a:pt x="94691" y="438948"/>
                  </a:lnTo>
                  <a:lnTo>
                    <a:pt x="106163" y="441166"/>
                  </a:lnTo>
                  <a:lnTo>
                    <a:pt x="118309" y="441859"/>
                  </a:lnTo>
                  <a:lnTo>
                    <a:pt x="130994" y="441345"/>
                  </a:lnTo>
                  <a:lnTo>
                    <a:pt x="144084" y="439923"/>
                  </a:lnTo>
                  <a:lnTo>
                    <a:pt x="157467" y="437683"/>
                  </a:lnTo>
                  <a:lnTo>
                    <a:pt x="171057" y="434510"/>
                  </a:lnTo>
                  <a:lnTo>
                    <a:pt x="184783" y="430415"/>
                  </a:lnTo>
                  <a:lnTo>
                    <a:pt x="198270" y="425531"/>
                  </a:lnTo>
                  <a:lnTo>
                    <a:pt x="210873" y="420029"/>
                  </a:lnTo>
                  <a:lnTo>
                    <a:pt x="222312" y="414067"/>
                  </a:lnTo>
                  <a:lnTo>
                    <a:pt x="232637" y="407775"/>
                  </a:lnTo>
                  <a:lnTo>
                    <a:pt x="242040" y="401253"/>
                  </a:lnTo>
                  <a:lnTo>
                    <a:pt x="250744" y="394565"/>
                  </a:lnTo>
                  <a:lnTo>
                    <a:pt x="259099" y="387601"/>
                  </a:lnTo>
                  <a:lnTo>
                    <a:pt x="267564" y="380086"/>
                  </a:lnTo>
                  <a:lnTo>
                    <a:pt x="276374" y="371921"/>
                  </a:lnTo>
                  <a:lnTo>
                    <a:pt x="285413" y="363318"/>
                  </a:lnTo>
                  <a:lnTo>
                    <a:pt x="294327" y="354697"/>
                  </a:lnTo>
                  <a:lnTo>
                    <a:pt x="302915" y="346305"/>
                  </a:lnTo>
                  <a:lnTo>
                    <a:pt x="311138" y="338214"/>
                  </a:lnTo>
                  <a:lnTo>
                    <a:pt x="319040" y="330401"/>
                  </a:lnTo>
                  <a:lnTo>
                    <a:pt x="326682" y="322808"/>
                  </a:lnTo>
                  <a:lnTo>
                    <a:pt x="333967" y="315218"/>
                  </a:lnTo>
                  <a:lnTo>
                    <a:pt x="340639" y="307275"/>
                  </a:lnTo>
                  <a:lnTo>
                    <a:pt x="346620" y="298810"/>
                  </a:lnTo>
                  <a:lnTo>
                    <a:pt x="352299" y="289665"/>
                  </a:lnTo>
                  <a:lnTo>
                    <a:pt x="358412" y="279614"/>
                  </a:lnTo>
                  <a:lnTo>
                    <a:pt x="365336" y="268632"/>
                  </a:lnTo>
                  <a:lnTo>
                    <a:pt x="372785" y="257003"/>
                  </a:lnTo>
                  <a:lnTo>
                    <a:pt x="380024" y="245205"/>
                  </a:lnTo>
                  <a:lnTo>
                    <a:pt x="386634" y="233523"/>
                  </a:lnTo>
                  <a:lnTo>
                    <a:pt x="392528" y="221730"/>
                  </a:lnTo>
                  <a:lnTo>
                    <a:pt x="397787" y="209215"/>
                  </a:lnTo>
                  <a:lnTo>
                    <a:pt x="402533" y="195681"/>
                  </a:lnTo>
                  <a:lnTo>
                    <a:pt x="406567" y="181149"/>
                  </a:lnTo>
                  <a:lnTo>
                    <a:pt x="409379" y="165784"/>
                  </a:lnTo>
                  <a:lnTo>
                    <a:pt x="410787" y="149785"/>
                  </a:lnTo>
                  <a:lnTo>
                    <a:pt x="410751" y="133652"/>
                  </a:lnTo>
                  <a:lnTo>
                    <a:pt x="409206" y="118134"/>
                  </a:lnTo>
                  <a:lnTo>
                    <a:pt x="406276" y="103592"/>
                  </a:lnTo>
                  <a:lnTo>
                    <a:pt x="402208" y="90033"/>
                  </a:lnTo>
                  <a:lnTo>
                    <a:pt x="397268" y="77306"/>
                  </a:lnTo>
                  <a:lnTo>
                    <a:pt x="391682" y="65228"/>
                  </a:lnTo>
                  <a:lnTo>
                    <a:pt x="385307" y="53792"/>
                  </a:lnTo>
                  <a:lnTo>
                    <a:pt x="377665" y="43171"/>
                  </a:lnTo>
                  <a:lnTo>
                    <a:pt x="368590" y="33395"/>
                  </a:lnTo>
                  <a:lnTo>
                    <a:pt x="358054" y="24523"/>
                  </a:lnTo>
                  <a:lnTo>
                    <a:pt x="345999" y="16709"/>
                  </a:lnTo>
                  <a:lnTo>
                    <a:pt x="332549" y="9949"/>
                  </a:lnTo>
                  <a:lnTo>
                    <a:pt x="317787" y="4579"/>
                  </a:lnTo>
                  <a:lnTo>
                    <a:pt x="301676" y="1327"/>
                  </a:lnTo>
                  <a:lnTo>
                    <a:pt x="284335" y="397"/>
                  </a:lnTo>
                  <a:lnTo>
                    <a:pt x="266471" y="1383"/>
                  </a:lnTo>
                  <a:lnTo>
                    <a:pt x="249246" y="3563"/>
                  </a:lnTo>
                  <a:lnTo>
                    <a:pt x="233259" y="6399"/>
                  </a:lnTo>
                  <a:lnTo>
                    <a:pt x="218577" y="9740"/>
                  </a:lnTo>
                  <a:lnTo>
                    <a:pt x="205022" y="13726"/>
                  </a:lnTo>
                  <a:lnTo>
                    <a:pt x="192346" y="18398"/>
                  </a:lnTo>
                  <a:lnTo>
                    <a:pt x="180324" y="23517"/>
                  </a:lnTo>
                  <a:lnTo>
                    <a:pt x="168768" y="28652"/>
                  </a:lnTo>
                  <a:lnTo>
                    <a:pt x="157534" y="33557"/>
                  </a:lnTo>
                  <a:lnTo>
                    <a:pt x="146358" y="38327"/>
                  </a:lnTo>
                  <a:lnTo>
                    <a:pt x="134861" y="43289"/>
                  </a:lnTo>
                  <a:lnTo>
                    <a:pt x="122883" y="48619"/>
                  </a:lnTo>
                  <a:lnTo>
                    <a:pt x="111031" y="54034"/>
                  </a:lnTo>
                  <a:lnTo>
                    <a:pt x="99416" y="59409"/>
                  </a:lnTo>
                  <a:lnTo>
                    <a:pt x="87018" y="65220"/>
                  </a:lnTo>
                  <a:lnTo>
                    <a:pt x="71865" y="723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440302" y="2890796"/>
            <a:ext cx="482824" cy="455232"/>
            <a:chOff x="4440302" y="2890796"/>
            <a:chExt cx="482824" cy="455232"/>
          </a:xfrm>
        </p:grpSpPr>
        <p:sp>
          <p:nvSpPr>
            <p:cNvPr id="38" name="Freeform 37"/>
            <p:cNvSpPr/>
            <p:nvPr/>
          </p:nvSpPr>
          <p:spPr>
            <a:xfrm>
              <a:off x="4552151" y="2981387"/>
              <a:ext cx="273915" cy="310221"/>
            </a:xfrm>
            <a:custGeom>
              <a:avLst/>
              <a:gdLst/>
              <a:ahLst/>
              <a:cxnLst/>
              <a:rect l="0" t="0" r="0" b="0"/>
              <a:pathLst>
                <a:path w="273915" h="310221">
                  <a:moveTo>
                    <a:pt x="31759" y="14694"/>
                  </a:moveTo>
                  <a:lnTo>
                    <a:pt x="28825" y="26362"/>
                  </a:lnTo>
                  <a:lnTo>
                    <a:pt x="26043" y="36851"/>
                  </a:lnTo>
                  <a:lnTo>
                    <a:pt x="23160" y="47059"/>
                  </a:lnTo>
                  <a:lnTo>
                    <a:pt x="20766" y="53921"/>
                  </a:lnTo>
                  <a:lnTo>
                    <a:pt x="19945" y="53949"/>
                  </a:lnTo>
                  <a:lnTo>
                    <a:pt x="21014" y="49257"/>
                  </a:lnTo>
                  <a:lnTo>
                    <a:pt x="23732" y="41945"/>
                  </a:lnTo>
                  <a:lnTo>
                    <a:pt x="27727" y="33383"/>
                  </a:lnTo>
                  <a:lnTo>
                    <a:pt x="32654" y="24522"/>
                  </a:lnTo>
                  <a:lnTo>
                    <a:pt x="38245" y="15858"/>
                  </a:lnTo>
                  <a:lnTo>
                    <a:pt x="44464" y="8199"/>
                  </a:lnTo>
                  <a:lnTo>
                    <a:pt x="51473" y="2775"/>
                  </a:lnTo>
                  <a:lnTo>
                    <a:pt x="59293" y="52"/>
                  </a:lnTo>
                  <a:lnTo>
                    <a:pt x="67495" y="0"/>
                  </a:lnTo>
                  <a:lnTo>
                    <a:pt x="75314" y="2463"/>
                  </a:lnTo>
                  <a:lnTo>
                    <a:pt x="82350" y="7080"/>
                  </a:lnTo>
                  <a:lnTo>
                    <a:pt x="88547" y="13395"/>
                  </a:lnTo>
                  <a:lnTo>
                    <a:pt x="94018" y="20979"/>
                  </a:lnTo>
                  <a:lnTo>
                    <a:pt x="98924" y="29483"/>
                  </a:lnTo>
                  <a:lnTo>
                    <a:pt x="103576" y="38798"/>
                  </a:lnTo>
                  <a:lnTo>
                    <a:pt x="108400" y="49034"/>
                  </a:lnTo>
                  <a:lnTo>
                    <a:pt x="113609" y="60181"/>
                  </a:lnTo>
                  <a:lnTo>
                    <a:pt x="118906" y="72107"/>
                  </a:lnTo>
                  <a:lnTo>
                    <a:pt x="123624" y="84645"/>
                  </a:lnTo>
                  <a:lnTo>
                    <a:pt x="127418" y="97637"/>
                  </a:lnTo>
                  <a:lnTo>
                    <a:pt x="130115" y="110956"/>
                  </a:lnTo>
                  <a:lnTo>
                    <a:pt x="131551" y="124503"/>
                  </a:lnTo>
                  <a:lnTo>
                    <a:pt x="131771" y="138203"/>
                  </a:lnTo>
                  <a:lnTo>
                    <a:pt x="130970" y="151844"/>
                  </a:lnTo>
                  <a:lnTo>
                    <a:pt x="129376" y="165083"/>
                  </a:lnTo>
                  <a:lnTo>
                    <a:pt x="127199" y="177766"/>
                  </a:lnTo>
                  <a:lnTo>
                    <a:pt x="124606" y="189910"/>
                  </a:lnTo>
                  <a:lnTo>
                    <a:pt x="121720" y="201606"/>
                  </a:lnTo>
                  <a:lnTo>
                    <a:pt x="118629" y="212958"/>
                  </a:lnTo>
                  <a:lnTo>
                    <a:pt x="115231" y="224057"/>
                  </a:lnTo>
                  <a:lnTo>
                    <a:pt x="111265" y="234977"/>
                  </a:lnTo>
                  <a:lnTo>
                    <a:pt x="106630" y="245768"/>
                  </a:lnTo>
                  <a:lnTo>
                    <a:pt x="101382" y="256304"/>
                  </a:lnTo>
                  <a:lnTo>
                    <a:pt x="95633" y="266306"/>
                  </a:lnTo>
                  <a:lnTo>
                    <a:pt x="89501" y="275658"/>
                  </a:lnTo>
                  <a:lnTo>
                    <a:pt x="82926" y="284243"/>
                  </a:lnTo>
                  <a:lnTo>
                    <a:pt x="75680" y="291863"/>
                  </a:lnTo>
                  <a:lnTo>
                    <a:pt x="67696" y="298498"/>
                  </a:lnTo>
                  <a:lnTo>
                    <a:pt x="59045" y="303953"/>
                  </a:lnTo>
                  <a:lnTo>
                    <a:pt x="49860" y="307795"/>
                  </a:lnTo>
                  <a:lnTo>
                    <a:pt x="40282" y="309925"/>
                  </a:lnTo>
                  <a:lnTo>
                    <a:pt x="30749" y="310220"/>
                  </a:lnTo>
                  <a:lnTo>
                    <a:pt x="21961" y="308373"/>
                  </a:lnTo>
                  <a:lnTo>
                    <a:pt x="14250" y="304426"/>
                  </a:lnTo>
                  <a:lnTo>
                    <a:pt x="7922" y="298692"/>
                  </a:lnTo>
                  <a:lnTo>
                    <a:pt x="3420" y="291564"/>
                  </a:lnTo>
                  <a:lnTo>
                    <a:pt x="807" y="283404"/>
                  </a:lnTo>
                  <a:lnTo>
                    <a:pt x="0" y="274504"/>
                  </a:lnTo>
                  <a:lnTo>
                    <a:pt x="963" y="265085"/>
                  </a:lnTo>
                  <a:lnTo>
                    <a:pt x="3501" y="255318"/>
                  </a:lnTo>
                  <a:lnTo>
                    <a:pt x="7473" y="245643"/>
                  </a:lnTo>
                  <a:lnTo>
                    <a:pt x="12878" y="236753"/>
                  </a:lnTo>
                  <a:lnTo>
                    <a:pt x="19595" y="228969"/>
                  </a:lnTo>
                  <a:lnTo>
                    <a:pt x="27714" y="222591"/>
                  </a:lnTo>
                  <a:lnTo>
                    <a:pt x="37598" y="218054"/>
                  </a:lnTo>
                  <a:lnTo>
                    <a:pt x="49278" y="215413"/>
                  </a:lnTo>
                  <a:lnTo>
                    <a:pt x="62190" y="214418"/>
                  </a:lnTo>
                  <a:lnTo>
                    <a:pt x="75387" y="214722"/>
                  </a:lnTo>
                  <a:lnTo>
                    <a:pt x="88296" y="215994"/>
                  </a:lnTo>
                  <a:lnTo>
                    <a:pt x="100724" y="217962"/>
                  </a:lnTo>
                  <a:lnTo>
                    <a:pt x="112677" y="220420"/>
                  </a:lnTo>
                  <a:lnTo>
                    <a:pt x="124237" y="223211"/>
                  </a:lnTo>
                  <a:lnTo>
                    <a:pt x="135662" y="226067"/>
                  </a:lnTo>
                  <a:lnTo>
                    <a:pt x="147340" y="228604"/>
                  </a:lnTo>
                  <a:lnTo>
                    <a:pt x="159461" y="230634"/>
                  </a:lnTo>
                  <a:lnTo>
                    <a:pt x="171876" y="231826"/>
                  </a:lnTo>
                  <a:lnTo>
                    <a:pt x="184211" y="231645"/>
                  </a:lnTo>
                  <a:lnTo>
                    <a:pt x="196244" y="229927"/>
                  </a:lnTo>
                  <a:lnTo>
                    <a:pt x="207763" y="226824"/>
                  </a:lnTo>
                  <a:lnTo>
                    <a:pt x="218500" y="222607"/>
                  </a:lnTo>
                  <a:lnTo>
                    <a:pt x="228381" y="217555"/>
                  </a:lnTo>
                  <a:lnTo>
                    <a:pt x="237395" y="212014"/>
                  </a:lnTo>
                  <a:lnTo>
                    <a:pt x="246485" y="205739"/>
                  </a:lnTo>
                  <a:lnTo>
                    <a:pt x="257568" y="197066"/>
                  </a:lnTo>
                  <a:lnTo>
                    <a:pt x="273914" y="1831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440302" y="2890796"/>
              <a:ext cx="482824" cy="455232"/>
            </a:xfrm>
            <a:custGeom>
              <a:avLst/>
              <a:gdLst/>
              <a:ahLst/>
              <a:cxnLst/>
              <a:rect l="0" t="0" r="0" b="0"/>
              <a:pathLst>
                <a:path w="482824" h="455232">
                  <a:moveTo>
                    <a:pt x="238365" y="0"/>
                  </a:moveTo>
                  <a:lnTo>
                    <a:pt x="226563" y="67"/>
                  </a:lnTo>
                  <a:lnTo>
                    <a:pt x="214793" y="707"/>
                  </a:lnTo>
                  <a:lnTo>
                    <a:pt x="201908" y="2008"/>
                  </a:lnTo>
                  <a:lnTo>
                    <a:pt x="188232" y="4041"/>
                  </a:lnTo>
                  <a:lnTo>
                    <a:pt x="174552" y="7005"/>
                  </a:lnTo>
                  <a:lnTo>
                    <a:pt x="161341" y="10926"/>
                  </a:lnTo>
                  <a:lnTo>
                    <a:pt x="148889" y="15675"/>
                  </a:lnTo>
                  <a:lnTo>
                    <a:pt x="137458" y="21078"/>
                  </a:lnTo>
                  <a:lnTo>
                    <a:pt x="127068" y="26974"/>
                  </a:lnTo>
                  <a:lnTo>
                    <a:pt x="117415" y="33389"/>
                  </a:lnTo>
                  <a:lnTo>
                    <a:pt x="107997" y="40526"/>
                  </a:lnTo>
                  <a:lnTo>
                    <a:pt x="98509" y="48443"/>
                  </a:lnTo>
                  <a:lnTo>
                    <a:pt x="88997" y="57218"/>
                  </a:lnTo>
                  <a:lnTo>
                    <a:pt x="79756" y="67019"/>
                  </a:lnTo>
                  <a:lnTo>
                    <a:pt x="70946" y="77833"/>
                  </a:lnTo>
                  <a:lnTo>
                    <a:pt x="62571" y="89350"/>
                  </a:lnTo>
                  <a:lnTo>
                    <a:pt x="54568" y="101072"/>
                  </a:lnTo>
                  <a:lnTo>
                    <a:pt x="46858" y="112695"/>
                  </a:lnTo>
                  <a:lnTo>
                    <a:pt x="39527" y="124108"/>
                  </a:lnTo>
                  <a:lnTo>
                    <a:pt x="32824" y="135305"/>
                  </a:lnTo>
                  <a:lnTo>
                    <a:pt x="26831" y="146322"/>
                  </a:lnTo>
                  <a:lnTo>
                    <a:pt x="21484" y="157365"/>
                  </a:lnTo>
                  <a:lnTo>
                    <a:pt x="16658" y="168780"/>
                  </a:lnTo>
                  <a:lnTo>
                    <a:pt x="12230" y="180724"/>
                  </a:lnTo>
                  <a:lnTo>
                    <a:pt x="8256" y="193189"/>
                  </a:lnTo>
                  <a:lnTo>
                    <a:pt x="4958" y="206089"/>
                  </a:lnTo>
                  <a:lnTo>
                    <a:pt x="2411" y="219324"/>
                  </a:lnTo>
                  <a:lnTo>
                    <a:pt x="699" y="232805"/>
                  </a:lnTo>
                  <a:lnTo>
                    <a:pt x="0" y="246461"/>
                  </a:lnTo>
                  <a:lnTo>
                    <a:pt x="309" y="260234"/>
                  </a:lnTo>
                  <a:lnTo>
                    <a:pt x="1483" y="273923"/>
                  </a:lnTo>
                  <a:lnTo>
                    <a:pt x="3334" y="287194"/>
                  </a:lnTo>
                  <a:lnTo>
                    <a:pt x="5692" y="299899"/>
                  </a:lnTo>
                  <a:lnTo>
                    <a:pt x="8579" y="312058"/>
                  </a:lnTo>
                  <a:lnTo>
                    <a:pt x="12194" y="323764"/>
                  </a:lnTo>
                  <a:lnTo>
                    <a:pt x="16589" y="335117"/>
                  </a:lnTo>
                  <a:lnTo>
                    <a:pt x="21675" y="346048"/>
                  </a:lnTo>
                  <a:lnTo>
                    <a:pt x="27315" y="356323"/>
                  </a:lnTo>
                  <a:lnTo>
                    <a:pt x="33373" y="365866"/>
                  </a:lnTo>
                  <a:lnTo>
                    <a:pt x="39898" y="374751"/>
                  </a:lnTo>
                  <a:lnTo>
                    <a:pt x="47110" y="383105"/>
                  </a:lnTo>
                  <a:lnTo>
                    <a:pt x="55069" y="391060"/>
                  </a:lnTo>
                  <a:lnTo>
                    <a:pt x="63532" y="398725"/>
                  </a:lnTo>
                  <a:lnTo>
                    <a:pt x="72059" y="406186"/>
                  </a:lnTo>
                  <a:lnTo>
                    <a:pt x="80391" y="413500"/>
                  </a:lnTo>
                  <a:lnTo>
                    <a:pt x="88613" y="420549"/>
                  </a:lnTo>
                  <a:lnTo>
                    <a:pt x="97046" y="427056"/>
                  </a:lnTo>
                  <a:lnTo>
                    <a:pt x="105868" y="432914"/>
                  </a:lnTo>
                  <a:lnTo>
                    <a:pt x="115098" y="438169"/>
                  </a:lnTo>
                  <a:lnTo>
                    <a:pt x="124681" y="442933"/>
                  </a:lnTo>
                  <a:lnTo>
                    <a:pt x="134538" y="447314"/>
                  </a:lnTo>
                  <a:lnTo>
                    <a:pt x="144600" y="451087"/>
                  </a:lnTo>
                  <a:lnTo>
                    <a:pt x="154807" y="453717"/>
                  </a:lnTo>
                  <a:lnTo>
                    <a:pt x="165121" y="455008"/>
                  </a:lnTo>
                  <a:lnTo>
                    <a:pt x="175675" y="455231"/>
                  </a:lnTo>
                  <a:lnTo>
                    <a:pt x="186752" y="454925"/>
                  </a:lnTo>
                  <a:lnTo>
                    <a:pt x="198461" y="454458"/>
                  </a:lnTo>
                  <a:lnTo>
                    <a:pt x="210597" y="453842"/>
                  </a:lnTo>
                  <a:lnTo>
                    <a:pt x="222744" y="452829"/>
                  </a:lnTo>
                  <a:lnTo>
                    <a:pt x="234659" y="451295"/>
                  </a:lnTo>
                  <a:lnTo>
                    <a:pt x="246439" y="449095"/>
                  </a:lnTo>
                  <a:lnTo>
                    <a:pt x="258416" y="446008"/>
                  </a:lnTo>
                  <a:lnTo>
                    <a:pt x="270770" y="442004"/>
                  </a:lnTo>
                  <a:lnTo>
                    <a:pt x="283524" y="437365"/>
                  </a:lnTo>
                  <a:lnTo>
                    <a:pt x="296626" y="432566"/>
                  </a:lnTo>
                  <a:lnTo>
                    <a:pt x="309995" y="427889"/>
                  </a:lnTo>
                  <a:lnTo>
                    <a:pt x="323398" y="423105"/>
                  </a:lnTo>
                  <a:lnTo>
                    <a:pt x="336469" y="417603"/>
                  </a:lnTo>
                  <a:lnTo>
                    <a:pt x="349037" y="411083"/>
                  </a:lnTo>
                  <a:lnTo>
                    <a:pt x="361102" y="403568"/>
                  </a:lnTo>
                  <a:lnTo>
                    <a:pt x="372745" y="395220"/>
                  </a:lnTo>
                  <a:lnTo>
                    <a:pt x="384055" y="386225"/>
                  </a:lnTo>
                  <a:lnTo>
                    <a:pt x="394957" y="376592"/>
                  </a:lnTo>
                  <a:lnTo>
                    <a:pt x="405213" y="366147"/>
                  </a:lnTo>
                  <a:lnTo>
                    <a:pt x="414743" y="354868"/>
                  </a:lnTo>
                  <a:lnTo>
                    <a:pt x="423619" y="343024"/>
                  </a:lnTo>
                  <a:lnTo>
                    <a:pt x="431968" y="331075"/>
                  </a:lnTo>
                  <a:lnTo>
                    <a:pt x="439914" y="319287"/>
                  </a:lnTo>
                  <a:lnTo>
                    <a:pt x="447404" y="307423"/>
                  </a:lnTo>
                  <a:lnTo>
                    <a:pt x="454215" y="294858"/>
                  </a:lnTo>
                  <a:lnTo>
                    <a:pt x="460280" y="281296"/>
                  </a:lnTo>
                  <a:lnTo>
                    <a:pt x="465675" y="266915"/>
                  </a:lnTo>
                  <a:lnTo>
                    <a:pt x="470534" y="252182"/>
                  </a:lnTo>
                  <a:lnTo>
                    <a:pt x="474978" y="237417"/>
                  </a:lnTo>
                  <a:lnTo>
                    <a:pt x="478795" y="222757"/>
                  </a:lnTo>
                  <a:lnTo>
                    <a:pt x="481454" y="208235"/>
                  </a:lnTo>
                  <a:lnTo>
                    <a:pt x="482760" y="193844"/>
                  </a:lnTo>
                  <a:lnTo>
                    <a:pt x="482823" y="179723"/>
                  </a:lnTo>
                  <a:lnTo>
                    <a:pt x="481877" y="166155"/>
                  </a:lnTo>
                  <a:lnTo>
                    <a:pt x="480162" y="153251"/>
                  </a:lnTo>
                  <a:lnTo>
                    <a:pt x="477724" y="141127"/>
                  </a:lnTo>
                  <a:lnTo>
                    <a:pt x="474418" y="129976"/>
                  </a:lnTo>
                  <a:lnTo>
                    <a:pt x="470229" y="119804"/>
                  </a:lnTo>
                  <a:lnTo>
                    <a:pt x="465112" y="110312"/>
                  </a:lnTo>
                  <a:lnTo>
                    <a:pt x="458921" y="101009"/>
                  </a:lnTo>
                  <a:lnTo>
                    <a:pt x="451684" y="91601"/>
                  </a:lnTo>
                  <a:lnTo>
                    <a:pt x="443722" y="82144"/>
                  </a:lnTo>
                  <a:lnTo>
                    <a:pt x="435539" y="72941"/>
                  </a:lnTo>
                  <a:lnTo>
                    <a:pt x="427436" y="64156"/>
                  </a:lnTo>
                  <a:lnTo>
                    <a:pt x="419200" y="55799"/>
                  </a:lnTo>
                  <a:lnTo>
                    <a:pt x="410226" y="47807"/>
                  </a:lnTo>
                  <a:lnTo>
                    <a:pt x="400218" y="40104"/>
                  </a:lnTo>
                  <a:lnTo>
                    <a:pt x="389038" y="32779"/>
                  </a:lnTo>
                  <a:lnTo>
                    <a:pt x="376542" y="26079"/>
                  </a:lnTo>
                  <a:lnTo>
                    <a:pt x="362792" y="20093"/>
                  </a:lnTo>
                  <a:lnTo>
                    <a:pt x="347829" y="14921"/>
                  </a:lnTo>
                  <a:lnTo>
                    <a:pt x="331581" y="10744"/>
                  </a:lnTo>
                  <a:lnTo>
                    <a:pt x="314148" y="7571"/>
                  </a:lnTo>
                  <a:lnTo>
                    <a:pt x="296224" y="5422"/>
                  </a:lnTo>
                  <a:lnTo>
                    <a:pt x="278958" y="4421"/>
                  </a:lnTo>
                  <a:lnTo>
                    <a:pt x="262944" y="4529"/>
                  </a:lnTo>
                  <a:lnTo>
                    <a:pt x="248244" y="5737"/>
                  </a:lnTo>
                  <a:lnTo>
                    <a:pt x="234676" y="8142"/>
                  </a:lnTo>
                  <a:lnTo>
                    <a:pt x="221988" y="11680"/>
                  </a:lnTo>
                  <a:lnTo>
                    <a:pt x="209787" y="16005"/>
                  </a:lnTo>
                  <a:lnTo>
                    <a:pt x="197578" y="20591"/>
                  </a:lnTo>
                  <a:lnTo>
                    <a:pt x="185103" y="25121"/>
                  </a:lnTo>
                  <a:lnTo>
                    <a:pt x="172619" y="29636"/>
                  </a:lnTo>
                  <a:lnTo>
                    <a:pt x="160769" y="34426"/>
                  </a:lnTo>
                  <a:lnTo>
                    <a:pt x="149875" y="39645"/>
                  </a:lnTo>
                  <a:lnTo>
                    <a:pt x="139845" y="45183"/>
                  </a:lnTo>
                  <a:lnTo>
                    <a:pt x="129153" y="51399"/>
                  </a:lnTo>
                  <a:lnTo>
                    <a:pt x="114628" y="59959"/>
                  </a:lnTo>
                  <a:lnTo>
                    <a:pt x="90965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237626" y="2838457"/>
            <a:ext cx="3873539" cy="600961"/>
            <a:chOff x="5237626" y="2838457"/>
            <a:chExt cx="3873539" cy="600961"/>
          </a:xfrm>
        </p:grpSpPr>
        <p:sp>
          <p:nvSpPr>
            <p:cNvPr id="41" name="Freeform 40"/>
            <p:cNvSpPr/>
            <p:nvPr/>
          </p:nvSpPr>
          <p:spPr>
            <a:xfrm>
              <a:off x="5237626" y="2838457"/>
              <a:ext cx="220150" cy="547179"/>
            </a:xfrm>
            <a:custGeom>
              <a:avLst/>
              <a:gdLst/>
              <a:ahLst/>
              <a:cxnLst/>
              <a:rect l="0" t="0" r="0" b="0"/>
              <a:pathLst>
                <a:path w="220150" h="547179">
                  <a:moveTo>
                    <a:pt x="9580" y="526122"/>
                  </a:moveTo>
                  <a:lnTo>
                    <a:pt x="3960" y="531142"/>
                  </a:lnTo>
                  <a:lnTo>
                    <a:pt x="848" y="529696"/>
                  </a:lnTo>
                  <a:lnTo>
                    <a:pt x="0" y="523445"/>
                  </a:lnTo>
                  <a:lnTo>
                    <a:pt x="705" y="514078"/>
                  </a:lnTo>
                  <a:lnTo>
                    <a:pt x="2243" y="502409"/>
                  </a:lnTo>
                  <a:lnTo>
                    <a:pt x="3943" y="489015"/>
                  </a:lnTo>
                  <a:lnTo>
                    <a:pt x="5449" y="474352"/>
                  </a:lnTo>
                  <a:lnTo>
                    <a:pt x="6812" y="458620"/>
                  </a:lnTo>
                  <a:lnTo>
                    <a:pt x="8349" y="441779"/>
                  </a:lnTo>
                  <a:lnTo>
                    <a:pt x="10237" y="423897"/>
                  </a:lnTo>
                  <a:lnTo>
                    <a:pt x="12339" y="405143"/>
                  </a:lnTo>
                  <a:lnTo>
                    <a:pt x="14299" y="385715"/>
                  </a:lnTo>
                  <a:lnTo>
                    <a:pt x="15919" y="365792"/>
                  </a:lnTo>
                  <a:lnTo>
                    <a:pt x="17330" y="345513"/>
                  </a:lnTo>
                  <a:lnTo>
                    <a:pt x="18884" y="324986"/>
                  </a:lnTo>
                  <a:lnTo>
                    <a:pt x="20777" y="304288"/>
                  </a:lnTo>
                  <a:lnTo>
                    <a:pt x="22879" y="283474"/>
                  </a:lnTo>
                  <a:lnTo>
                    <a:pt x="24836" y="262579"/>
                  </a:lnTo>
                  <a:lnTo>
                    <a:pt x="26454" y="241636"/>
                  </a:lnTo>
                  <a:lnTo>
                    <a:pt x="27863" y="220825"/>
                  </a:lnTo>
                  <a:lnTo>
                    <a:pt x="29416" y="200465"/>
                  </a:lnTo>
                  <a:lnTo>
                    <a:pt x="31312" y="180694"/>
                  </a:lnTo>
                  <a:lnTo>
                    <a:pt x="33586" y="161485"/>
                  </a:lnTo>
                  <a:lnTo>
                    <a:pt x="36192" y="142739"/>
                  </a:lnTo>
                  <a:lnTo>
                    <a:pt x="39058" y="124352"/>
                  </a:lnTo>
                  <a:lnTo>
                    <a:pt x="42119" y="106393"/>
                  </a:lnTo>
                  <a:lnTo>
                    <a:pt x="45320" y="89093"/>
                  </a:lnTo>
                  <a:lnTo>
                    <a:pt x="48624" y="72531"/>
                  </a:lnTo>
                  <a:lnTo>
                    <a:pt x="52163" y="56797"/>
                  </a:lnTo>
                  <a:lnTo>
                    <a:pt x="56224" y="42070"/>
                  </a:lnTo>
                  <a:lnTo>
                    <a:pt x="60923" y="28371"/>
                  </a:lnTo>
                  <a:lnTo>
                    <a:pt x="66214" y="16376"/>
                  </a:lnTo>
                  <a:lnTo>
                    <a:pt x="71990" y="7434"/>
                  </a:lnTo>
                  <a:lnTo>
                    <a:pt x="78132" y="2022"/>
                  </a:lnTo>
                  <a:lnTo>
                    <a:pt x="84375" y="0"/>
                  </a:lnTo>
                  <a:lnTo>
                    <a:pt x="90332" y="1060"/>
                  </a:lnTo>
                  <a:lnTo>
                    <a:pt x="95811" y="4703"/>
                  </a:lnTo>
                  <a:lnTo>
                    <a:pt x="100642" y="10516"/>
                  </a:lnTo>
                  <a:lnTo>
                    <a:pt x="104589" y="18289"/>
                  </a:lnTo>
                  <a:lnTo>
                    <a:pt x="107616" y="27724"/>
                  </a:lnTo>
                  <a:lnTo>
                    <a:pt x="110007" y="38308"/>
                  </a:lnTo>
                  <a:lnTo>
                    <a:pt x="112235" y="49402"/>
                  </a:lnTo>
                  <a:lnTo>
                    <a:pt x="114591" y="60621"/>
                  </a:lnTo>
                  <a:lnTo>
                    <a:pt x="117176" y="72443"/>
                  </a:lnTo>
                  <a:lnTo>
                    <a:pt x="119992" y="86043"/>
                  </a:lnTo>
                  <a:lnTo>
                    <a:pt x="123000" y="101942"/>
                  </a:lnTo>
                  <a:lnTo>
                    <a:pt x="126156" y="120030"/>
                  </a:lnTo>
                  <a:lnTo>
                    <a:pt x="129420" y="139925"/>
                  </a:lnTo>
                  <a:lnTo>
                    <a:pt x="132762" y="161202"/>
                  </a:lnTo>
                  <a:lnTo>
                    <a:pt x="136157" y="183490"/>
                  </a:lnTo>
                  <a:lnTo>
                    <a:pt x="139589" y="206495"/>
                  </a:lnTo>
                  <a:lnTo>
                    <a:pt x="143047" y="229986"/>
                  </a:lnTo>
                  <a:lnTo>
                    <a:pt x="146521" y="253315"/>
                  </a:lnTo>
                  <a:lnTo>
                    <a:pt x="150007" y="275453"/>
                  </a:lnTo>
                  <a:lnTo>
                    <a:pt x="153501" y="295943"/>
                  </a:lnTo>
                  <a:lnTo>
                    <a:pt x="157000" y="315161"/>
                  </a:lnTo>
                  <a:lnTo>
                    <a:pt x="160502" y="333988"/>
                  </a:lnTo>
                  <a:lnTo>
                    <a:pt x="164011" y="352991"/>
                  </a:lnTo>
                  <a:lnTo>
                    <a:pt x="167691" y="372216"/>
                  </a:lnTo>
                  <a:lnTo>
                    <a:pt x="171846" y="391370"/>
                  </a:lnTo>
                  <a:lnTo>
                    <a:pt x="176598" y="410260"/>
                  </a:lnTo>
                  <a:lnTo>
                    <a:pt x="181587" y="428675"/>
                  </a:lnTo>
                  <a:lnTo>
                    <a:pt x="186096" y="446340"/>
                  </a:lnTo>
                  <a:lnTo>
                    <a:pt x="189764" y="463173"/>
                  </a:lnTo>
                  <a:lnTo>
                    <a:pt x="192886" y="478931"/>
                  </a:lnTo>
                  <a:lnTo>
                    <a:pt x="196203" y="493149"/>
                  </a:lnTo>
                  <a:lnTo>
                    <a:pt x="200132" y="505706"/>
                  </a:lnTo>
                  <a:lnTo>
                    <a:pt x="204453" y="516493"/>
                  </a:lnTo>
                  <a:lnTo>
                    <a:pt x="208900" y="526305"/>
                  </a:lnTo>
                  <a:lnTo>
                    <a:pt x="213872" y="536004"/>
                  </a:lnTo>
                  <a:lnTo>
                    <a:pt x="220149" y="5471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257734" y="3269822"/>
              <a:ext cx="147400" cy="21057"/>
            </a:xfrm>
            <a:custGeom>
              <a:avLst/>
              <a:gdLst/>
              <a:ahLst/>
              <a:cxnLst/>
              <a:rect l="0" t="0" r="0" b="0"/>
              <a:pathLst>
                <a:path w="147400" h="21057">
                  <a:moveTo>
                    <a:pt x="147399" y="0"/>
                  </a:moveTo>
                  <a:lnTo>
                    <a:pt x="135664" y="67"/>
                  </a:lnTo>
                  <a:lnTo>
                    <a:pt x="124535" y="707"/>
                  </a:lnTo>
                  <a:lnTo>
                    <a:pt x="112937" y="2003"/>
                  </a:lnTo>
                  <a:lnTo>
                    <a:pt x="100775" y="3863"/>
                  </a:lnTo>
                  <a:lnTo>
                    <a:pt x="88116" y="6180"/>
                  </a:lnTo>
                  <a:lnTo>
                    <a:pt x="75069" y="8842"/>
                  </a:lnTo>
                  <a:lnTo>
                    <a:pt x="61957" y="11604"/>
                  </a:lnTo>
                  <a:lnTo>
                    <a:pt x="47803" y="14362"/>
                  </a:lnTo>
                  <a:lnTo>
                    <a:pt x="29128" y="17356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04470" y="2842423"/>
              <a:ext cx="173050" cy="550099"/>
            </a:xfrm>
            <a:custGeom>
              <a:avLst/>
              <a:gdLst/>
              <a:ahLst/>
              <a:cxnLst/>
              <a:rect l="0" t="0" r="0" b="0"/>
              <a:pathLst>
                <a:path w="173050" h="550099">
                  <a:moveTo>
                    <a:pt x="111233" y="458984"/>
                  </a:moveTo>
                  <a:lnTo>
                    <a:pt x="114033" y="450183"/>
                  </a:lnTo>
                  <a:lnTo>
                    <a:pt x="115534" y="441836"/>
                  </a:lnTo>
                  <a:lnTo>
                    <a:pt x="115836" y="433142"/>
                  </a:lnTo>
                  <a:lnTo>
                    <a:pt x="114985" y="424194"/>
                  </a:lnTo>
                  <a:lnTo>
                    <a:pt x="112868" y="415347"/>
                  </a:lnTo>
                  <a:lnTo>
                    <a:pt x="109541" y="406813"/>
                  </a:lnTo>
                  <a:lnTo>
                    <a:pt x="105034" y="398798"/>
                  </a:lnTo>
                  <a:lnTo>
                    <a:pt x="99266" y="391569"/>
                  </a:lnTo>
                  <a:lnTo>
                    <a:pt x="92315" y="385210"/>
                  </a:lnTo>
                  <a:lnTo>
                    <a:pt x="84378" y="380281"/>
                  </a:lnTo>
                  <a:lnTo>
                    <a:pt x="75681" y="377857"/>
                  </a:lnTo>
                  <a:lnTo>
                    <a:pt x="66429" y="378302"/>
                  </a:lnTo>
                  <a:lnTo>
                    <a:pt x="56947" y="381194"/>
                  </a:lnTo>
                  <a:lnTo>
                    <a:pt x="47662" y="385726"/>
                  </a:lnTo>
                  <a:lnTo>
                    <a:pt x="38793" y="391254"/>
                  </a:lnTo>
                  <a:lnTo>
                    <a:pt x="30535" y="397537"/>
                  </a:lnTo>
                  <a:lnTo>
                    <a:pt x="23134" y="404644"/>
                  </a:lnTo>
                  <a:lnTo>
                    <a:pt x="16642" y="412575"/>
                  </a:lnTo>
                  <a:lnTo>
                    <a:pt x="11112" y="421542"/>
                  </a:lnTo>
                  <a:lnTo>
                    <a:pt x="6688" y="432012"/>
                  </a:lnTo>
                  <a:lnTo>
                    <a:pt x="3344" y="444096"/>
                  </a:lnTo>
                  <a:lnTo>
                    <a:pt x="1079" y="457451"/>
                  </a:lnTo>
                  <a:lnTo>
                    <a:pt x="0" y="471480"/>
                  </a:lnTo>
                  <a:lnTo>
                    <a:pt x="56" y="485756"/>
                  </a:lnTo>
                  <a:lnTo>
                    <a:pt x="1228" y="499747"/>
                  </a:lnTo>
                  <a:lnTo>
                    <a:pt x="3609" y="512755"/>
                  </a:lnTo>
                  <a:lnTo>
                    <a:pt x="7141" y="524483"/>
                  </a:lnTo>
                  <a:lnTo>
                    <a:pt x="11800" y="534509"/>
                  </a:lnTo>
                  <a:lnTo>
                    <a:pt x="17677" y="542122"/>
                  </a:lnTo>
                  <a:lnTo>
                    <a:pt x="24699" y="547163"/>
                  </a:lnTo>
                  <a:lnTo>
                    <a:pt x="32516" y="549769"/>
                  </a:lnTo>
                  <a:lnTo>
                    <a:pt x="40600" y="550098"/>
                  </a:lnTo>
                  <a:lnTo>
                    <a:pt x="48628" y="548463"/>
                  </a:lnTo>
                  <a:lnTo>
                    <a:pt x="56473" y="544946"/>
                  </a:lnTo>
                  <a:lnTo>
                    <a:pt x="64122" y="539320"/>
                  </a:lnTo>
                  <a:lnTo>
                    <a:pt x="71599" y="531647"/>
                  </a:lnTo>
                  <a:lnTo>
                    <a:pt x="78943" y="522072"/>
                  </a:lnTo>
                  <a:lnTo>
                    <a:pt x="86187" y="510672"/>
                  </a:lnTo>
                  <a:lnTo>
                    <a:pt x="93361" y="497664"/>
                  </a:lnTo>
                  <a:lnTo>
                    <a:pt x="100486" y="483201"/>
                  </a:lnTo>
                  <a:lnTo>
                    <a:pt x="107577" y="467292"/>
                  </a:lnTo>
                  <a:lnTo>
                    <a:pt x="114639" y="450085"/>
                  </a:lnTo>
                  <a:lnTo>
                    <a:pt x="121518" y="432311"/>
                  </a:lnTo>
                  <a:lnTo>
                    <a:pt x="127911" y="415147"/>
                  </a:lnTo>
                  <a:lnTo>
                    <a:pt x="133686" y="399195"/>
                  </a:lnTo>
                  <a:lnTo>
                    <a:pt x="138717" y="384367"/>
                  </a:lnTo>
                  <a:lnTo>
                    <a:pt x="142797" y="370181"/>
                  </a:lnTo>
                  <a:lnTo>
                    <a:pt x="145916" y="356269"/>
                  </a:lnTo>
                  <a:lnTo>
                    <a:pt x="148367" y="342602"/>
                  </a:lnTo>
                  <a:lnTo>
                    <a:pt x="150635" y="329403"/>
                  </a:lnTo>
                  <a:lnTo>
                    <a:pt x="153019" y="316770"/>
                  </a:lnTo>
                  <a:lnTo>
                    <a:pt x="155623" y="304504"/>
                  </a:lnTo>
                  <a:lnTo>
                    <a:pt x="158450" y="292200"/>
                  </a:lnTo>
                  <a:lnTo>
                    <a:pt x="161462" y="279627"/>
                  </a:lnTo>
                  <a:lnTo>
                    <a:pt x="164450" y="266724"/>
                  </a:lnTo>
                  <a:lnTo>
                    <a:pt x="167069" y="253523"/>
                  </a:lnTo>
                  <a:lnTo>
                    <a:pt x="169160" y="240069"/>
                  </a:lnTo>
                  <a:lnTo>
                    <a:pt x="170732" y="225931"/>
                  </a:lnTo>
                  <a:lnTo>
                    <a:pt x="171868" y="210237"/>
                  </a:lnTo>
                  <a:lnTo>
                    <a:pt x="172666" y="192641"/>
                  </a:lnTo>
                  <a:lnTo>
                    <a:pt x="173049" y="173433"/>
                  </a:lnTo>
                  <a:lnTo>
                    <a:pt x="172783" y="153244"/>
                  </a:lnTo>
                  <a:lnTo>
                    <a:pt x="171794" y="132561"/>
                  </a:lnTo>
                  <a:lnTo>
                    <a:pt x="170318" y="111980"/>
                  </a:lnTo>
                  <a:lnTo>
                    <a:pt x="168788" y="92249"/>
                  </a:lnTo>
                  <a:lnTo>
                    <a:pt x="167460" y="73694"/>
                  </a:lnTo>
                  <a:lnTo>
                    <a:pt x="166248" y="56441"/>
                  </a:lnTo>
                  <a:lnTo>
                    <a:pt x="164827" y="40605"/>
                  </a:lnTo>
                  <a:lnTo>
                    <a:pt x="163015" y="26119"/>
                  </a:lnTo>
                  <a:lnTo>
                    <a:pt x="160606" y="13580"/>
                  </a:lnTo>
                  <a:lnTo>
                    <a:pt x="156589" y="4469"/>
                  </a:lnTo>
                  <a:lnTo>
                    <a:pt x="151000" y="0"/>
                  </a:lnTo>
                  <a:lnTo>
                    <a:pt x="145843" y="673"/>
                  </a:lnTo>
                  <a:lnTo>
                    <a:pt x="141809" y="5891"/>
                  </a:lnTo>
                  <a:lnTo>
                    <a:pt x="138692" y="14357"/>
                  </a:lnTo>
                  <a:lnTo>
                    <a:pt x="135962" y="24528"/>
                  </a:lnTo>
                  <a:lnTo>
                    <a:pt x="133268" y="35404"/>
                  </a:lnTo>
                  <a:lnTo>
                    <a:pt x="130624" y="46971"/>
                  </a:lnTo>
                  <a:lnTo>
                    <a:pt x="128302" y="59941"/>
                  </a:lnTo>
                  <a:lnTo>
                    <a:pt x="126443" y="74627"/>
                  </a:lnTo>
                  <a:lnTo>
                    <a:pt x="125043" y="90594"/>
                  </a:lnTo>
                  <a:lnTo>
                    <a:pt x="124029" y="106939"/>
                  </a:lnTo>
                  <a:lnTo>
                    <a:pt x="123307" y="123087"/>
                  </a:lnTo>
                  <a:lnTo>
                    <a:pt x="122637" y="138829"/>
                  </a:lnTo>
                  <a:lnTo>
                    <a:pt x="121647" y="154153"/>
                  </a:lnTo>
                  <a:lnTo>
                    <a:pt x="120166" y="169137"/>
                  </a:lnTo>
                  <a:lnTo>
                    <a:pt x="118356" y="184351"/>
                  </a:lnTo>
                  <a:lnTo>
                    <a:pt x="116602" y="200792"/>
                  </a:lnTo>
                  <a:lnTo>
                    <a:pt x="115127" y="218889"/>
                  </a:lnTo>
                  <a:lnTo>
                    <a:pt x="113987" y="238099"/>
                  </a:lnTo>
                  <a:lnTo>
                    <a:pt x="113147" y="257226"/>
                  </a:lnTo>
                  <a:lnTo>
                    <a:pt x="112548" y="275583"/>
                  </a:lnTo>
                  <a:lnTo>
                    <a:pt x="112129" y="293484"/>
                  </a:lnTo>
                  <a:lnTo>
                    <a:pt x="111839" y="311935"/>
                  </a:lnTo>
                  <a:lnTo>
                    <a:pt x="111647" y="331487"/>
                  </a:lnTo>
                  <a:lnTo>
                    <a:pt x="111685" y="351890"/>
                  </a:lnTo>
                  <a:lnTo>
                    <a:pt x="112243" y="372373"/>
                  </a:lnTo>
                  <a:lnTo>
                    <a:pt x="113435" y="392445"/>
                  </a:lnTo>
                  <a:lnTo>
                    <a:pt x="115219" y="411637"/>
                  </a:lnTo>
                  <a:lnTo>
                    <a:pt x="117489" y="429365"/>
                  </a:lnTo>
                  <a:lnTo>
                    <a:pt x="120122" y="445457"/>
                  </a:lnTo>
                  <a:lnTo>
                    <a:pt x="122866" y="459826"/>
                  </a:lnTo>
                  <a:lnTo>
                    <a:pt x="125611" y="473795"/>
                  </a:lnTo>
                  <a:lnTo>
                    <a:pt x="128597" y="489708"/>
                  </a:lnTo>
                  <a:lnTo>
                    <a:pt x="132290" y="51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09368" y="2871284"/>
              <a:ext cx="148314" cy="519164"/>
            </a:xfrm>
            <a:custGeom>
              <a:avLst/>
              <a:gdLst/>
              <a:ahLst/>
              <a:cxnLst/>
              <a:rect l="0" t="0" r="0" b="0"/>
              <a:pathLst>
                <a:path w="148314" h="519164">
                  <a:moveTo>
                    <a:pt x="106376" y="388010"/>
                  </a:moveTo>
                  <a:lnTo>
                    <a:pt x="103241" y="379409"/>
                  </a:lnTo>
                  <a:lnTo>
                    <a:pt x="98539" y="372983"/>
                  </a:lnTo>
                  <a:lnTo>
                    <a:pt x="91754" y="368188"/>
                  </a:lnTo>
                  <a:lnTo>
                    <a:pt x="83307" y="365164"/>
                  </a:lnTo>
                  <a:lnTo>
                    <a:pt x="73841" y="364564"/>
                  </a:lnTo>
                  <a:lnTo>
                    <a:pt x="63836" y="366526"/>
                  </a:lnTo>
                  <a:lnTo>
                    <a:pt x="53725" y="370587"/>
                  </a:lnTo>
                  <a:lnTo>
                    <a:pt x="43957" y="375976"/>
                  </a:lnTo>
                  <a:lnTo>
                    <a:pt x="34736" y="382115"/>
                  </a:lnTo>
                  <a:lnTo>
                    <a:pt x="26226" y="388825"/>
                  </a:lnTo>
                  <a:lnTo>
                    <a:pt x="18650" y="396225"/>
                  </a:lnTo>
                  <a:lnTo>
                    <a:pt x="12042" y="404357"/>
                  </a:lnTo>
                  <a:lnTo>
                    <a:pt x="6602" y="413460"/>
                  </a:lnTo>
                  <a:lnTo>
                    <a:pt x="2770" y="424021"/>
                  </a:lnTo>
                  <a:lnTo>
                    <a:pt x="638" y="436162"/>
                  </a:lnTo>
                  <a:lnTo>
                    <a:pt x="0" y="449386"/>
                  </a:lnTo>
                  <a:lnTo>
                    <a:pt x="553" y="462794"/>
                  </a:lnTo>
                  <a:lnTo>
                    <a:pt x="2005" y="475836"/>
                  </a:lnTo>
                  <a:lnTo>
                    <a:pt x="4434" y="488014"/>
                  </a:lnTo>
                  <a:lnTo>
                    <a:pt x="8267" y="498733"/>
                  </a:lnTo>
                  <a:lnTo>
                    <a:pt x="13618" y="507806"/>
                  </a:lnTo>
                  <a:lnTo>
                    <a:pt x="20160" y="514744"/>
                  </a:lnTo>
                  <a:lnTo>
                    <a:pt x="27314" y="518607"/>
                  </a:lnTo>
                  <a:lnTo>
                    <a:pt x="34680" y="519163"/>
                  </a:lnTo>
                  <a:lnTo>
                    <a:pt x="42066" y="516622"/>
                  </a:lnTo>
                  <a:lnTo>
                    <a:pt x="49397" y="511270"/>
                  </a:lnTo>
                  <a:lnTo>
                    <a:pt x="56659" y="503564"/>
                  </a:lnTo>
                  <a:lnTo>
                    <a:pt x="63857" y="494021"/>
                  </a:lnTo>
                  <a:lnTo>
                    <a:pt x="71003" y="483117"/>
                  </a:lnTo>
                  <a:lnTo>
                    <a:pt x="78106" y="471231"/>
                  </a:lnTo>
                  <a:lnTo>
                    <a:pt x="85014" y="458491"/>
                  </a:lnTo>
                  <a:lnTo>
                    <a:pt x="91426" y="444802"/>
                  </a:lnTo>
                  <a:lnTo>
                    <a:pt x="97220" y="430193"/>
                  </a:lnTo>
                  <a:lnTo>
                    <a:pt x="102433" y="415128"/>
                  </a:lnTo>
                  <a:lnTo>
                    <a:pt x="107168" y="400394"/>
                  </a:lnTo>
                  <a:lnTo>
                    <a:pt x="111540" y="386410"/>
                  </a:lnTo>
                  <a:lnTo>
                    <a:pt x="115646" y="373241"/>
                  </a:lnTo>
                  <a:lnTo>
                    <a:pt x="119565" y="360782"/>
                  </a:lnTo>
                  <a:lnTo>
                    <a:pt x="123353" y="348883"/>
                  </a:lnTo>
                  <a:lnTo>
                    <a:pt x="127050" y="337399"/>
                  </a:lnTo>
                  <a:lnTo>
                    <a:pt x="130686" y="326213"/>
                  </a:lnTo>
                  <a:lnTo>
                    <a:pt x="134276" y="315218"/>
                  </a:lnTo>
                  <a:lnTo>
                    <a:pt x="137670" y="303694"/>
                  </a:lnTo>
                  <a:lnTo>
                    <a:pt x="140569" y="290367"/>
                  </a:lnTo>
                  <a:lnTo>
                    <a:pt x="142850" y="274688"/>
                  </a:lnTo>
                  <a:lnTo>
                    <a:pt x="144551" y="256765"/>
                  </a:lnTo>
                  <a:lnTo>
                    <a:pt x="145775" y="236988"/>
                  </a:lnTo>
                  <a:lnTo>
                    <a:pt x="146637" y="215799"/>
                  </a:lnTo>
                  <a:lnTo>
                    <a:pt x="147233" y="193742"/>
                  </a:lnTo>
                  <a:lnTo>
                    <a:pt x="147642" y="171426"/>
                  </a:lnTo>
                  <a:lnTo>
                    <a:pt x="147919" y="149206"/>
                  </a:lnTo>
                  <a:lnTo>
                    <a:pt x="148107" y="127375"/>
                  </a:lnTo>
                  <a:lnTo>
                    <a:pt x="148233" y="106249"/>
                  </a:lnTo>
                  <a:lnTo>
                    <a:pt x="148313" y="85930"/>
                  </a:lnTo>
                  <a:lnTo>
                    <a:pt x="148197" y="66504"/>
                  </a:lnTo>
                  <a:lnTo>
                    <a:pt x="147587" y="48137"/>
                  </a:lnTo>
                  <a:lnTo>
                    <a:pt x="146360" y="30845"/>
                  </a:lnTo>
                  <a:lnTo>
                    <a:pt x="144539" y="15634"/>
                  </a:lnTo>
                  <a:lnTo>
                    <a:pt x="141802" y="4854"/>
                  </a:lnTo>
                  <a:lnTo>
                    <a:pt x="138145" y="0"/>
                  </a:lnTo>
                  <a:lnTo>
                    <a:pt x="134402" y="963"/>
                  </a:lnTo>
                  <a:lnTo>
                    <a:pt x="130790" y="6697"/>
                  </a:lnTo>
                  <a:lnTo>
                    <a:pt x="127436" y="16343"/>
                  </a:lnTo>
                  <a:lnTo>
                    <a:pt x="124596" y="29512"/>
                  </a:lnTo>
                  <a:lnTo>
                    <a:pt x="122368" y="45697"/>
                  </a:lnTo>
                  <a:lnTo>
                    <a:pt x="120542" y="64273"/>
                  </a:lnTo>
                  <a:lnTo>
                    <a:pt x="118706" y="84645"/>
                  </a:lnTo>
                  <a:lnTo>
                    <a:pt x="116624" y="106301"/>
                  </a:lnTo>
                  <a:lnTo>
                    <a:pt x="114393" y="128369"/>
                  </a:lnTo>
                  <a:lnTo>
                    <a:pt x="112350" y="149646"/>
                  </a:lnTo>
                  <a:lnTo>
                    <a:pt x="110679" y="169554"/>
                  </a:lnTo>
                  <a:lnTo>
                    <a:pt x="109405" y="188378"/>
                  </a:lnTo>
                  <a:lnTo>
                    <a:pt x="108474" y="206941"/>
                  </a:lnTo>
                  <a:lnTo>
                    <a:pt x="107814" y="225761"/>
                  </a:lnTo>
                  <a:lnTo>
                    <a:pt x="107354" y="244694"/>
                  </a:lnTo>
                  <a:lnTo>
                    <a:pt x="107038" y="263121"/>
                  </a:lnTo>
                  <a:lnTo>
                    <a:pt x="106822" y="280713"/>
                  </a:lnTo>
                  <a:lnTo>
                    <a:pt x="106676" y="297613"/>
                  </a:lnTo>
                  <a:lnTo>
                    <a:pt x="106577" y="314255"/>
                  </a:lnTo>
                  <a:lnTo>
                    <a:pt x="106515" y="330931"/>
                  </a:lnTo>
                  <a:lnTo>
                    <a:pt x="106644" y="347758"/>
                  </a:lnTo>
                  <a:lnTo>
                    <a:pt x="107263" y="364754"/>
                  </a:lnTo>
                  <a:lnTo>
                    <a:pt x="108496" y="381890"/>
                  </a:lnTo>
                  <a:lnTo>
                    <a:pt x="110308" y="398806"/>
                  </a:lnTo>
                  <a:lnTo>
                    <a:pt x="112595" y="414857"/>
                  </a:lnTo>
                  <a:lnTo>
                    <a:pt x="115241" y="429752"/>
                  </a:lnTo>
                  <a:lnTo>
                    <a:pt x="117994" y="443282"/>
                  </a:lnTo>
                  <a:lnTo>
                    <a:pt x="120745" y="456581"/>
                  </a:lnTo>
                  <a:lnTo>
                    <a:pt x="123735" y="471932"/>
                  </a:lnTo>
                  <a:lnTo>
                    <a:pt x="127433" y="49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236884" y="2953967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7662" y="8935"/>
                  </a:lnTo>
                  <a:lnTo>
                    <a:pt x="5521" y="18562"/>
                  </a:lnTo>
                  <a:lnTo>
                    <a:pt x="3918" y="29859"/>
                  </a:lnTo>
                  <a:lnTo>
                    <a:pt x="2737" y="42872"/>
                  </a:lnTo>
                  <a:lnTo>
                    <a:pt x="1889" y="57648"/>
                  </a:lnTo>
                  <a:lnTo>
                    <a:pt x="1291" y="74031"/>
                  </a:lnTo>
                  <a:lnTo>
                    <a:pt x="876" y="91891"/>
                  </a:lnTo>
                  <a:lnTo>
                    <a:pt x="592" y="111224"/>
                  </a:lnTo>
                  <a:lnTo>
                    <a:pt x="400" y="131886"/>
                  </a:lnTo>
                  <a:lnTo>
                    <a:pt x="269" y="153469"/>
                  </a:lnTo>
                  <a:lnTo>
                    <a:pt x="180" y="175408"/>
                  </a:lnTo>
                  <a:lnTo>
                    <a:pt x="120" y="197349"/>
                  </a:lnTo>
                  <a:lnTo>
                    <a:pt x="81" y="219150"/>
                  </a:lnTo>
                  <a:lnTo>
                    <a:pt x="54" y="240780"/>
                  </a:lnTo>
                  <a:lnTo>
                    <a:pt x="37" y="262253"/>
                  </a:lnTo>
                  <a:lnTo>
                    <a:pt x="25" y="283437"/>
                  </a:lnTo>
                  <a:lnTo>
                    <a:pt x="17" y="304055"/>
                  </a:lnTo>
                  <a:lnTo>
                    <a:pt x="12" y="323994"/>
                  </a:lnTo>
                  <a:lnTo>
                    <a:pt x="8" y="343129"/>
                  </a:lnTo>
                  <a:lnTo>
                    <a:pt x="5" y="363434"/>
                  </a:lnTo>
                  <a:lnTo>
                    <a:pt x="2" y="39004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78957" y="3175065"/>
              <a:ext cx="294799" cy="52644"/>
            </a:xfrm>
            <a:custGeom>
              <a:avLst/>
              <a:gdLst/>
              <a:ahLst/>
              <a:cxnLst/>
              <a:rect l="0" t="0" r="0" b="0"/>
              <a:pathLst>
                <a:path w="294799" h="52644">
                  <a:moveTo>
                    <a:pt x="294798" y="0"/>
                  </a:moveTo>
                  <a:lnTo>
                    <a:pt x="283063" y="67"/>
                  </a:lnTo>
                  <a:lnTo>
                    <a:pt x="271934" y="708"/>
                  </a:lnTo>
                  <a:lnTo>
                    <a:pt x="260331" y="2000"/>
                  </a:lnTo>
                  <a:lnTo>
                    <a:pt x="247997" y="3687"/>
                  </a:lnTo>
                  <a:lnTo>
                    <a:pt x="234688" y="5355"/>
                  </a:lnTo>
                  <a:lnTo>
                    <a:pt x="220379" y="6777"/>
                  </a:lnTo>
                  <a:lnTo>
                    <a:pt x="205202" y="8221"/>
                  </a:lnTo>
                  <a:lnTo>
                    <a:pt x="189340" y="10328"/>
                  </a:lnTo>
                  <a:lnTo>
                    <a:pt x="172973" y="13410"/>
                  </a:lnTo>
                  <a:lnTo>
                    <a:pt x="156409" y="17293"/>
                  </a:lnTo>
                  <a:lnTo>
                    <a:pt x="140063" y="21518"/>
                  </a:lnTo>
                  <a:lnTo>
                    <a:pt x="124143" y="25768"/>
                  </a:lnTo>
                  <a:lnTo>
                    <a:pt x="108674" y="29909"/>
                  </a:lnTo>
                  <a:lnTo>
                    <a:pt x="93593" y="33909"/>
                  </a:lnTo>
                  <a:lnTo>
                    <a:pt x="78825" y="37776"/>
                  </a:lnTo>
                  <a:lnTo>
                    <a:pt x="64511" y="41383"/>
                  </a:lnTo>
                  <a:lnTo>
                    <a:pt x="49398" y="44817"/>
                  </a:lnTo>
                  <a:lnTo>
                    <a:pt x="29920" y="4838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42169" y="2922381"/>
              <a:ext cx="326385" cy="491817"/>
            </a:xfrm>
            <a:custGeom>
              <a:avLst/>
              <a:gdLst/>
              <a:ahLst/>
              <a:cxnLst/>
              <a:rect l="0" t="0" r="0" b="0"/>
              <a:pathLst>
                <a:path w="326385" h="491817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67"/>
                  </a:lnTo>
                  <a:lnTo>
                    <a:pt x="178" y="50487"/>
                  </a:lnTo>
                  <a:lnTo>
                    <a:pt x="826" y="65464"/>
                  </a:lnTo>
                  <a:lnTo>
                    <a:pt x="2074" y="81191"/>
                  </a:lnTo>
                  <a:lnTo>
                    <a:pt x="3727" y="97640"/>
                  </a:lnTo>
                  <a:lnTo>
                    <a:pt x="5375" y="114960"/>
                  </a:lnTo>
                  <a:lnTo>
                    <a:pt x="6778" y="133164"/>
                  </a:lnTo>
                  <a:lnTo>
                    <a:pt x="7871" y="152132"/>
                  </a:lnTo>
                  <a:lnTo>
                    <a:pt x="8679" y="171703"/>
                  </a:lnTo>
                  <a:lnTo>
                    <a:pt x="9257" y="191723"/>
                  </a:lnTo>
                  <a:lnTo>
                    <a:pt x="9662" y="212066"/>
                  </a:lnTo>
                  <a:lnTo>
                    <a:pt x="9942" y="232635"/>
                  </a:lnTo>
                  <a:lnTo>
                    <a:pt x="10137" y="253357"/>
                  </a:lnTo>
                  <a:lnTo>
                    <a:pt x="10440" y="274018"/>
                  </a:lnTo>
                  <a:lnTo>
                    <a:pt x="11176" y="294277"/>
                  </a:lnTo>
                  <a:lnTo>
                    <a:pt x="12483" y="313980"/>
                  </a:lnTo>
                  <a:lnTo>
                    <a:pt x="14175" y="333144"/>
                  </a:lnTo>
                  <a:lnTo>
                    <a:pt x="15850" y="351859"/>
                  </a:lnTo>
                  <a:lnTo>
                    <a:pt x="17266" y="370193"/>
                  </a:lnTo>
                  <a:lnTo>
                    <a:pt x="18183" y="386892"/>
                  </a:lnTo>
                  <a:lnTo>
                    <a:pt x="17826" y="398286"/>
                  </a:lnTo>
                  <a:lnTo>
                    <a:pt x="16175" y="401918"/>
                  </a:lnTo>
                  <a:lnTo>
                    <a:pt x="14521" y="398907"/>
                  </a:lnTo>
                  <a:lnTo>
                    <a:pt x="13432" y="391293"/>
                  </a:lnTo>
                  <a:lnTo>
                    <a:pt x="13195" y="380906"/>
                  </a:lnTo>
                  <a:lnTo>
                    <a:pt x="13844" y="368952"/>
                  </a:lnTo>
                  <a:lnTo>
                    <a:pt x="15261" y="356290"/>
                  </a:lnTo>
                  <a:lnTo>
                    <a:pt x="17284" y="343611"/>
                  </a:lnTo>
                  <a:lnTo>
                    <a:pt x="19761" y="331257"/>
                  </a:lnTo>
                  <a:lnTo>
                    <a:pt x="22729" y="319480"/>
                  </a:lnTo>
                  <a:lnTo>
                    <a:pt x="26399" y="308550"/>
                  </a:lnTo>
                  <a:lnTo>
                    <a:pt x="30836" y="298529"/>
                  </a:lnTo>
                  <a:lnTo>
                    <a:pt x="36121" y="289474"/>
                  </a:lnTo>
                  <a:lnTo>
                    <a:pt x="42425" y="281528"/>
                  </a:lnTo>
                  <a:lnTo>
                    <a:pt x="49739" y="274675"/>
                  </a:lnTo>
                  <a:lnTo>
                    <a:pt x="57752" y="269241"/>
                  </a:lnTo>
                  <a:lnTo>
                    <a:pt x="65969" y="265945"/>
                  </a:lnTo>
                  <a:lnTo>
                    <a:pt x="74081" y="264999"/>
                  </a:lnTo>
                  <a:lnTo>
                    <a:pt x="81814" y="266483"/>
                  </a:lnTo>
                  <a:lnTo>
                    <a:pt x="88854" y="270595"/>
                  </a:lnTo>
                  <a:lnTo>
                    <a:pt x="95109" y="277173"/>
                  </a:lnTo>
                  <a:lnTo>
                    <a:pt x="100817" y="285638"/>
                  </a:lnTo>
                  <a:lnTo>
                    <a:pt x="106426" y="295214"/>
                  </a:lnTo>
                  <a:lnTo>
                    <a:pt x="112201" y="305349"/>
                  </a:lnTo>
                  <a:lnTo>
                    <a:pt x="118065" y="315742"/>
                  </a:lnTo>
                  <a:lnTo>
                    <a:pt x="123703" y="326245"/>
                  </a:lnTo>
                  <a:lnTo>
                    <a:pt x="128942" y="336793"/>
                  </a:lnTo>
                  <a:lnTo>
                    <a:pt x="133764" y="347520"/>
                  </a:lnTo>
                  <a:lnTo>
                    <a:pt x="138230" y="358722"/>
                  </a:lnTo>
                  <a:lnTo>
                    <a:pt x="142412" y="370524"/>
                  </a:lnTo>
                  <a:lnTo>
                    <a:pt x="146221" y="382894"/>
                  </a:lnTo>
                  <a:lnTo>
                    <a:pt x="149406" y="395731"/>
                  </a:lnTo>
                  <a:lnTo>
                    <a:pt x="151898" y="408892"/>
                  </a:lnTo>
                  <a:lnTo>
                    <a:pt x="154263" y="421134"/>
                  </a:lnTo>
                  <a:lnTo>
                    <a:pt x="157466" y="428978"/>
                  </a:lnTo>
                  <a:lnTo>
                    <a:pt x="161351" y="430561"/>
                  </a:lnTo>
                  <a:lnTo>
                    <a:pt x="165166" y="427757"/>
                  </a:lnTo>
                  <a:lnTo>
                    <a:pt x="168952" y="422375"/>
                  </a:lnTo>
                  <a:lnTo>
                    <a:pt x="173099" y="415729"/>
                  </a:lnTo>
                  <a:lnTo>
                    <a:pt x="177817" y="408570"/>
                  </a:lnTo>
                  <a:lnTo>
                    <a:pt x="183438" y="401259"/>
                  </a:lnTo>
                  <a:lnTo>
                    <a:pt x="190489" y="393946"/>
                  </a:lnTo>
                  <a:lnTo>
                    <a:pt x="199114" y="386681"/>
                  </a:lnTo>
                  <a:lnTo>
                    <a:pt x="208990" y="379474"/>
                  </a:lnTo>
                  <a:lnTo>
                    <a:pt x="219528" y="372317"/>
                  </a:lnTo>
                  <a:lnTo>
                    <a:pt x="230315" y="365201"/>
                  </a:lnTo>
                  <a:lnTo>
                    <a:pt x="241148" y="358114"/>
                  </a:lnTo>
                  <a:lnTo>
                    <a:pt x="251947" y="351048"/>
                  </a:lnTo>
                  <a:lnTo>
                    <a:pt x="262684" y="343997"/>
                  </a:lnTo>
                  <a:lnTo>
                    <a:pt x="273198" y="336957"/>
                  </a:lnTo>
                  <a:lnTo>
                    <a:pt x="283192" y="329923"/>
                  </a:lnTo>
                  <a:lnTo>
                    <a:pt x="292543" y="322890"/>
                  </a:lnTo>
                  <a:lnTo>
                    <a:pt x="301129" y="315691"/>
                  </a:lnTo>
                  <a:lnTo>
                    <a:pt x="308750" y="308020"/>
                  </a:lnTo>
                  <a:lnTo>
                    <a:pt x="315381" y="299745"/>
                  </a:lnTo>
                  <a:lnTo>
                    <a:pt x="320665" y="290898"/>
                  </a:lnTo>
                  <a:lnTo>
                    <a:pt x="323860" y="281581"/>
                  </a:lnTo>
                  <a:lnTo>
                    <a:pt x="324737" y="271914"/>
                  </a:lnTo>
                  <a:lnTo>
                    <a:pt x="323207" y="262322"/>
                  </a:lnTo>
                  <a:lnTo>
                    <a:pt x="319064" y="253495"/>
                  </a:lnTo>
                  <a:lnTo>
                    <a:pt x="312457" y="245757"/>
                  </a:lnTo>
                  <a:lnTo>
                    <a:pt x="303631" y="239412"/>
                  </a:lnTo>
                  <a:lnTo>
                    <a:pt x="292750" y="234898"/>
                  </a:lnTo>
                  <a:lnTo>
                    <a:pt x="280116" y="232277"/>
                  </a:lnTo>
                  <a:lnTo>
                    <a:pt x="266586" y="231465"/>
                  </a:lnTo>
                  <a:lnTo>
                    <a:pt x="253433" y="232425"/>
                  </a:lnTo>
                  <a:lnTo>
                    <a:pt x="241340" y="234960"/>
                  </a:lnTo>
                  <a:lnTo>
                    <a:pt x="230597" y="238930"/>
                  </a:lnTo>
                  <a:lnTo>
                    <a:pt x="221371" y="244334"/>
                  </a:lnTo>
                  <a:lnTo>
                    <a:pt x="213574" y="251041"/>
                  </a:lnTo>
                  <a:lnTo>
                    <a:pt x="206964" y="258814"/>
                  </a:lnTo>
                  <a:lnTo>
                    <a:pt x="201266" y="267401"/>
                  </a:lnTo>
                  <a:lnTo>
                    <a:pt x="196237" y="276588"/>
                  </a:lnTo>
                  <a:lnTo>
                    <a:pt x="191685" y="286367"/>
                  </a:lnTo>
                  <a:lnTo>
                    <a:pt x="187465" y="296916"/>
                  </a:lnTo>
                  <a:lnTo>
                    <a:pt x="183480" y="308278"/>
                  </a:lnTo>
                  <a:lnTo>
                    <a:pt x="179820" y="320519"/>
                  </a:lnTo>
                  <a:lnTo>
                    <a:pt x="176740" y="333800"/>
                  </a:lnTo>
                  <a:lnTo>
                    <a:pt x="174344" y="348104"/>
                  </a:lnTo>
                  <a:lnTo>
                    <a:pt x="172734" y="363117"/>
                  </a:lnTo>
                  <a:lnTo>
                    <a:pt x="172104" y="378340"/>
                  </a:lnTo>
                  <a:lnTo>
                    <a:pt x="172465" y="393463"/>
                  </a:lnTo>
                  <a:lnTo>
                    <a:pt x="173842" y="408209"/>
                  </a:lnTo>
                  <a:lnTo>
                    <a:pt x="176363" y="422264"/>
                  </a:lnTo>
                  <a:lnTo>
                    <a:pt x="179984" y="435526"/>
                  </a:lnTo>
                  <a:lnTo>
                    <a:pt x="184534" y="447907"/>
                  </a:lnTo>
                  <a:lnTo>
                    <a:pt x="189803" y="459236"/>
                  </a:lnTo>
                  <a:lnTo>
                    <a:pt x="195614" y="469514"/>
                  </a:lnTo>
                  <a:lnTo>
                    <a:pt x="202143" y="478400"/>
                  </a:lnTo>
                  <a:lnTo>
                    <a:pt x="209889" y="485167"/>
                  </a:lnTo>
                  <a:lnTo>
                    <a:pt x="219028" y="489601"/>
                  </a:lnTo>
                  <a:lnTo>
                    <a:pt x="229438" y="491782"/>
                  </a:lnTo>
                  <a:lnTo>
                    <a:pt x="240874" y="491816"/>
                  </a:lnTo>
                  <a:lnTo>
                    <a:pt x="253079" y="489989"/>
                  </a:lnTo>
                  <a:lnTo>
                    <a:pt x="265511" y="486680"/>
                  </a:lnTo>
                  <a:lnTo>
                    <a:pt x="277390" y="482260"/>
                  </a:lnTo>
                  <a:lnTo>
                    <a:pt x="288325" y="477044"/>
                  </a:lnTo>
                  <a:lnTo>
                    <a:pt x="298001" y="471574"/>
                  </a:lnTo>
                  <a:lnTo>
                    <a:pt x="306937" y="466092"/>
                  </a:lnTo>
                  <a:lnTo>
                    <a:pt x="315912" y="460121"/>
                  </a:lnTo>
                  <a:lnTo>
                    <a:pt x="326384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17701" y="2947861"/>
              <a:ext cx="147779" cy="476555"/>
            </a:xfrm>
            <a:custGeom>
              <a:avLst/>
              <a:gdLst/>
              <a:ahLst/>
              <a:cxnLst/>
              <a:rect l="0" t="0" r="0" b="0"/>
              <a:pathLst>
                <a:path w="147779" h="476555">
                  <a:moveTo>
                    <a:pt x="108821" y="332489"/>
                  </a:moveTo>
                  <a:lnTo>
                    <a:pt x="105820" y="320821"/>
                  </a:lnTo>
                  <a:lnTo>
                    <a:pt x="102397" y="310333"/>
                  </a:lnTo>
                  <a:lnTo>
                    <a:pt x="98197" y="300053"/>
                  </a:lnTo>
                  <a:lnTo>
                    <a:pt x="93124" y="290616"/>
                  </a:lnTo>
                  <a:lnTo>
                    <a:pt x="86994" y="283515"/>
                  </a:lnTo>
                  <a:lnTo>
                    <a:pt x="79815" y="279391"/>
                  </a:lnTo>
                  <a:lnTo>
                    <a:pt x="71901" y="278090"/>
                  </a:lnTo>
                  <a:lnTo>
                    <a:pt x="63755" y="279115"/>
                  </a:lnTo>
                  <a:lnTo>
                    <a:pt x="55687" y="281915"/>
                  </a:lnTo>
                  <a:lnTo>
                    <a:pt x="47815" y="286012"/>
                  </a:lnTo>
                  <a:lnTo>
                    <a:pt x="40150" y="291028"/>
                  </a:lnTo>
                  <a:lnTo>
                    <a:pt x="32671" y="296695"/>
                  </a:lnTo>
                  <a:lnTo>
                    <a:pt x="25667" y="303138"/>
                  </a:lnTo>
                  <a:lnTo>
                    <a:pt x="19713" y="310834"/>
                  </a:lnTo>
                  <a:lnTo>
                    <a:pt x="15038" y="319938"/>
                  </a:lnTo>
                  <a:lnTo>
                    <a:pt x="11390" y="330156"/>
                  </a:lnTo>
                  <a:lnTo>
                    <a:pt x="8242" y="340932"/>
                  </a:lnTo>
                  <a:lnTo>
                    <a:pt x="5242" y="351885"/>
                  </a:lnTo>
                  <a:lnTo>
                    <a:pt x="2547" y="362832"/>
                  </a:lnTo>
                  <a:lnTo>
                    <a:pt x="714" y="373707"/>
                  </a:lnTo>
                  <a:lnTo>
                    <a:pt x="0" y="384501"/>
                  </a:lnTo>
                  <a:lnTo>
                    <a:pt x="349" y="395224"/>
                  </a:lnTo>
                  <a:lnTo>
                    <a:pt x="1580" y="405890"/>
                  </a:lnTo>
                  <a:lnTo>
                    <a:pt x="3491" y="416509"/>
                  </a:lnTo>
                  <a:lnTo>
                    <a:pt x="6060" y="426931"/>
                  </a:lnTo>
                  <a:lnTo>
                    <a:pt x="9456" y="436856"/>
                  </a:lnTo>
                  <a:lnTo>
                    <a:pt x="13710" y="446157"/>
                  </a:lnTo>
                  <a:lnTo>
                    <a:pt x="19039" y="454708"/>
                  </a:lnTo>
                  <a:lnTo>
                    <a:pt x="25906" y="462305"/>
                  </a:lnTo>
                  <a:lnTo>
                    <a:pt x="34415" y="468915"/>
                  </a:lnTo>
                  <a:lnTo>
                    <a:pt x="44215" y="474015"/>
                  </a:lnTo>
                  <a:lnTo>
                    <a:pt x="54702" y="476554"/>
                  </a:lnTo>
                  <a:lnTo>
                    <a:pt x="65447" y="476177"/>
                  </a:lnTo>
                  <a:lnTo>
                    <a:pt x="75913" y="472991"/>
                  </a:lnTo>
                  <a:lnTo>
                    <a:pt x="85402" y="467197"/>
                  </a:lnTo>
                  <a:lnTo>
                    <a:pt x="93633" y="459186"/>
                  </a:lnTo>
                  <a:lnTo>
                    <a:pt x="100835" y="449267"/>
                  </a:lnTo>
                  <a:lnTo>
                    <a:pt x="107529" y="437577"/>
                  </a:lnTo>
                  <a:lnTo>
                    <a:pt x="114067" y="424356"/>
                  </a:lnTo>
                  <a:lnTo>
                    <a:pt x="120292" y="410075"/>
                  </a:lnTo>
                  <a:lnTo>
                    <a:pt x="125648" y="395345"/>
                  </a:lnTo>
                  <a:lnTo>
                    <a:pt x="129888" y="380535"/>
                  </a:lnTo>
                  <a:lnTo>
                    <a:pt x="133227" y="365320"/>
                  </a:lnTo>
                  <a:lnTo>
                    <a:pt x="136158" y="348821"/>
                  </a:lnTo>
                  <a:lnTo>
                    <a:pt x="139015" y="330654"/>
                  </a:lnTo>
                  <a:lnTo>
                    <a:pt x="141782" y="311383"/>
                  </a:lnTo>
                  <a:lnTo>
                    <a:pt x="144193" y="292209"/>
                  </a:lnTo>
                  <a:lnTo>
                    <a:pt x="146111" y="273830"/>
                  </a:lnTo>
                  <a:lnTo>
                    <a:pt x="147382" y="256422"/>
                  </a:lnTo>
                  <a:lnTo>
                    <a:pt x="147778" y="239899"/>
                  </a:lnTo>
                  <a:lnTo>
                    <a:pt x="147266" y="224071"/>
                  </a:lnTo>
                  <a:lnTo>
                    <a:pt x="146125" y="208272"/>
                  </a:lnTo>
                  <a:lnTo>
                    <a:pt x="144828" y="191432"/>
                  </a:lnTo>
                  <a:lnTo>
                    <a:pt x="143660" y="173066"/>
                  </a:lnTo>
                  <a:lnTo>
                    <a:pt x="142556" y="153845"/>
                  </a:lnTo>
                  <a:lnTo>
                    <a:pt x="141208" y="135243"/>
                  </a:lnTo>
                  <a:lnTo>
                    <a:pt x="139449" y="118060"/>
                  </a:lnTo>
                  <a:lnTo>
                    <a:pt x="137269" y="102102"/>
                  </a:lnTo>
                  <a:lnTo>
                    <a:pt x="134726" y="86558"/>
                  </a:lnTo>
                  <a:lnTo>
                    <a:pt x="131906" y="70886"/>
                  </a:lnTo>
                  <a:lnTo>
                    <a:pt x="129045" y="55037"/>
                  </a:lnTo>
                  <a:lnTo>
                    <a:pt x="126511" y="39295"/>
                  </a:lnTo>
                  <a:lnTo>
                    <a:pt x="124473" y="23875"/>
                  </a:lnTo>
                  <a:lnTo>
                    <a:pt x="122750" y="10002"/>
                  </a:lnTo>
                  <a:lnTo>
                    <a:pt x="120348" y="1276"/>
                  </a:lnTo>
                  <a:lnTo>
                    <a:pt x="117107" y="0"/>
                  </a:lnTo>
                  <a:lnTo>
                    <a:pt x="114402" y="4656"/>
                  </a:lnTo>
                  <a:lnTo>
                    <a:pt x="112507" y="13634"/>
                  </a:lnTo>
                  <a:lnTo>
                    <a:pt x="111248" y="25934"/>
                  </a:lnTo>
                  <a:lnTo>
                    <a:pt x="110420" y="40776"/>
                  </a:lnTo>
                  <a:lnTo>
                    <a:pt x="109877" y="57664"/>
                  </a:lnTo>
                  <a:lnTo>
                    <a:pt x="109520" y="76376"/>
                  </a:lnTo>
                  <a:lnTo>
                    <a:pt x="109285" y="96643"/>
                  </a:lnTo>
                  <a:lnTo>
                    <a:pt x="109129" y="118139"/>
                  </a:lnTo>
                  <a:lnTo>
                    <a:pt x="109025" y="140556"/>
                  </a:lnTo>
                  <a:lnTo>
                    <a:pt x="108956" y="163639"/>
                  </a:lnTo>
                  <a:lnTo>
                    <a:pt x="108911" y="187191"/>
                  </a:lnTo>
                  <a:lnTo>
                    <a:pt x="108880" y="211069"/>
                  </a:lnTo>
                  <a:lnTo>
                    <a:pt x="108865" y="235162"/>
                  </a:lnTo>
                  <a:lnTo>
                    <a:pt x="109024" y="259070"/>
                  </a:lnTo>
                  <a:lnTo>
                    <a:pt x="109663" y="282130"/>
                  </a:lnTo>
                  <a:lnTo>
                    <a:pt x="110911" y="304040"/>
                  </a:lnTo>
                  <a:lnTo>
                    <a:pt x="112732" y="324516"/>
                  </a:lnTo>
                  <a:lnTo>
                    <a:pt x="115027" y="343129"/>
                  </a:lnTo>
                  <a:lnTo>
                    <a:pt x="117681" y="359835"/>
                  </a:lnTo>
                  <a:lnTo>
                    <a:pt x="120599" y="374885"/>
                  </a:lnTo>
                  <a:lnTo>
                    <a:pt x="123703" y="388631"/>
                  </a:lnTo>
                  <a:lnTo>
                    <a:pt x="126949" y="401368"/>
                  </a:lnTo>
                  <a:lnTo>
                    <a:pt x="130447" y="413074"/>
                  </a:lnTo>
                  <a:lnTo>
                    <a:pt x="134670" y="422431"/>
                  </a:lnTo>
                  <a:lnTo>
                    <a:pt x="140406" y="427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100221" y="3219350"/>
              <a:ext cx="144377" cy="220068"/>
            </a:xfrm>
            <a:custGeom>
              <a:avLst/>
              <a:gdLst/>
              <a:ahLst/>
              <a:cxnLst/>
              <a:rect l="0" t="0" r="0" b="0"/>
              <a:pathLst>
                <a:path w="144377" h="220068">
                  <a:moveTo>
                    <a:pt x="0" y="103114"/>
                  </a:moveTo>
                  <a:lnTo>
                    <a:pt x="8802" y="100181"/>
                  </a:lnTo>
                  <a:lnTo>
                    <a:pt x="17149" y="97398"/>
                  </a:lnTo>
                  <a:lnTo>
                    <a:pt x="25852" y="94503"/>
                  </a:lnTo>
                  <a:lnTo>
                    <a:pt x="35146" y="91636"/>
                  </a:lnTo>
                  <a:lnTo>
                    <a:pt x="45289" y="89119"/>
                  </a:lnTo>
                  <a:lnTo>
                    <a:pt x="56329" y="87100"/>
                  </a:lnTo>
                  <a:lnTo>
                    <a:pt x="67996" y="85242"/>
                  </a:lnTo>
                  <a:lnTo>
                    <a:pt x="79819" y="82850"/>
                  </a:lnTo>
                  <a:lnTo>
                    <a:pt x="91502" y="79571"/>
                  </a:lnTo>
                  <a:lnTo>
                    <a:pt x="102788" y="75383"/>
                  </a:lnTo>
                  <a:lnTo>
                    <a:pt x="113364" y="70422"/>
                  </a:lnTo>
                  <a:lnTo>
                    <a:pt x="123128" y="64855"/>
                  </a:lnTo>
                  <a:lnTo>
                    <a:pt x="131668" y="58676"/>
                  </a:lnTo>
                  <a:lnTo>
                    <a:pt x="138202" y="51705"/>
                  </a:lnTo>
                  <a:lnTo>
                    <a:pt x="142474" y="43911"/>
                  </a:lnTo>
                  <a:lnTo>
                    <a:pt x="144376" y="35560"/>
                  </a:lnTo>
                  <a:lnTo>
                    <a:pt x="143692" y="27109"/>
                  </a:lnTo>
                  <a:lnTo>
                    <a:pt x="140559" y="18847"/>
                  </a:lnTo>
                  <a:lnTo>
                    <a:pt x="135221" y="11351"/>
                  </a:lnTo>
                  <a:lnTo>
                    <a:pt x="127834" y="5534"/>
                  </a:lnTo>
                  <a:lnTo>
                    <a:pt x="118690" y="1745"/>
                  </a:lnTo>
                  <a:lnTo>
                    <a:pt x="108317" y="0"/>
                  </a:lnTo>
                  <a:lnTo>
                    <a:pt x="97372" y="259"/>
                  </a:lnTo>
                  <a:lnTo>
                    <a:pt x="86279" y="2283"/>
                  </a:lnTo>
                  <a:lnTo>
                    <a:pt x="75392" y="5723"/>
                  </a:lnTo>
                  <a:lnTo>
                    <a:pt x="65081" y="10232"/>
                  </a:lnTo>
                  <a:lnTo>
                    <a:pt x="55481" y="15525"/>
                  </a:lnTo>
                  <a:lnTo>
                    <a:pt x="46542" y="21703"/>
                  </a:lnTo>
                  <a:lnTo>
                    <a:pt x="38144" y="29213"/>
                  </a:lnTo>
                  <a:lnTo>
                    <a:pt x="30166" y="38194"/>
                  </a:lnTo>
                  <a:lnTo>
                    <a:pt x="22823" y="48497"/>
                  </a:lnTo>
                  <a:lnTo>
                    <a:pt x="16643" y="59863"/>
                  </a:lnTo>
                  <a:lnTo>
                    <a:pt x="11817" y="72033"/>
                  </a:lnTo>
                  <a:lnTo>
                    <a:pt x="8238" y="84951"/>
                  </a:lnTo>
                  <a:lnTo>
                    <a:pt x="5671" y="98753"/>
                  </a:lnTo>
                  <a:lnTo>
                    <a:pt x="3878" y="113431"/>
                  </a:lnTo>
                  <a:lnTo>
                    <a:pt x="2977" y="128371"/>
                  </a:lnTo>
                  <a:lnTo>
                    <a:pt x="3422" y="142487"/>
                  </a:lnTo>
                  <a:lnTo>
                    <a:pt x="5349" y="155238"/>
                  </a:lnTo>
                  <a:lnTo>
                    <a:pt x="8608" y="166595"/>
                  </a:lnTo>
                  <a:lnTo>
                    <a:pt x="12937" y="176765"/>
                  </a:lnTo>
                  <a:lnTo>
                    <a:pt x="18077" y="186010"/>
                  </a:lnTo>
                  <a:lnTo>
                    <a:pt x="23968" y="194407"/>
                  </a:lnTo>
                  <a:lnTo>
                    <a:pt x="30745" y="201842"/>
                  </a:lnTo>
                  <a:lnTo>
                    <a:pt x="38418" y="208325"/>
                  </a:lnTo>
                  <a:lnTo>
                    <a:pt x="47027" y="213664"/>
                  </a:lnTo>
                  <a:lnTo>
                    <a:pt x="56717" y="217421"/>
                  </a:lnTo>
                  <a:lnTo>
                    <a:pt x="67452" y="219500"/>
                  </a:lnTo>
                  <a:lnTo>
                    <a:pt x="78846" y="220067"/>
                  </a:lnTo>
                  <a:lnTo>
                    <a:pt x="91584" y="219323"/>
                  </a:lnTo>
                  <a:lnTo>
                    <a:pt x="109019" y="216086"/>
                  </a:lnTo>
                  <a:lnTo>
                    <a:pt x="136871" y="208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79606" y="3189876"/>
              <a:ext cx="115414" cy="225027"/>
            </a:xfrm>
            <a:custGeom>
              <a:avLst/>
              <a:gdLst/>
              <a:ahLst/>
              <a:cxnLst/>
              <a:rect l="0" t="0" r="0" b="0"/>
              <a:pathLst>
                <a:path w="115414" h="225027">
                  <a:moveTo>
                    <a:pt x="10128" y="58889"/>
                  </a:moveTo>
                  <a:lnTo>
                    <a:pt x="7261" y="67757"/>
                  </a:lnTo>
                  <a:lnTo>
                    <a:pt x="5119" y="76744"/>
                  </a:lnTo>
                  <a:lnTo>
                    <a:pt x="3520" y="86740"/>
                  </a:lnTo>
                  <a:lnTo>
                    <a:pt x="2513" y="97720"/>
                  </a:lnTo>
                  <a:lnTo>
                    <a:pt x="2313" y="109532"/>
                  </a:lnTo>
                  <a:lnTo>
                    <a:pt x="2964" y="121990"/>
                  </a:lnTo>
                  <a:lnTo>
                    <a:pt x="4202" y="134928"/>
                  </a:lnTo>
                  <a:lnTo>
                    <a:pt x="5567" y="148208"/>
                  </a:lnTo>
                  <a:lnTo>
                    <a:pt x="6775" y="161731"/>
                  </a:lnTo>
                  <a:lnTo>
                    <a:pt x="7738" y="175419"/>
                  </a:lnTo>
                  <a:lnTo>
                    <a:pt x="8458" y="189221"/>
                  </a:lnTo>
                  <a:lnTo>
                    <a:pt x="8964" y="203069"/>
                  </a:lnTo>
                  <a:lnTo>
                    <a:pt x="8885" y="215802"/>
                  </a:lnTo>
                  <a:lnTo>
                    <a:pt x="7611" y="223840"/>
                  </a:lnTo>
                  <a:lnTo>
                    <a:pt x="5602" y="225026"/>
                  </a:lnTo>
                  <a:lnTo>
                    <a:pt x="3812" y="221119"/>
                  </a:lnTo>
                  <a:lnTo>
                    <a:pt x="2482" y="213830"/>
                  </a:lnTo>
                  <a:lnTo>
                    <a:pt x="1551" y="204292"/>
                  </a:lnTo>
                  <a:lnTo>
                    <a:pt x="913" y="193252"/>
                  </a:lnTo>
                  <a:lnTo>
                    <a:pt x="482" y="181044"/>
                  </a:lnTo>
                  <a:lnTo>
                    <a:pt x="190" y="167694"/>
                  </a:lnTo>
                  <a:lnTo>
                    <a:pt x="0" y="153298"/>
                  </a:lnTo>
                  <a:lnTo>
                    <a:pt x="41" y="138201"/>
                  </a:lnTo>
                  <a:lnTo>
                    <a:pt x="602" y="122911"/>
                  </a:lnTo>
                  <a:lnTo>
                    <a:pt x="1796" y="107735"/>
                  </a:lnTo>
                  <a:lnTo>
                    <a:pt x="3582" y="92780"/>
                  </a:lnTo>
                  <a:lnTo>
                    <a:pt x="5853" y="78051"/>
                  </a:lnTo>
                  <a:lnTo>
                    <a:pt x="8496" y="63523"/>
                  </a:lnTo>
                  <a:lnTo>
                    <a:pt x="11576" y="49477"/>
                  </a:lnTo>
                  <a:lnTo>
                    <a:pt x="15321" y="36491"/>
                  </a:lnTo>
                  <a:lnTo>
                    <a:pt x="19807" y="24806"/>
                  </a:lnTo>
                  <a:lnTo>
                    <a:pt x="25126" y="14823"/>
                  </a:lnTo>
                  <a:lnTo>
                    <a:pt x="31453" y="7245"/>
                  </a:lnTo>
                  <a:lnTo>
                    <a:pt x="38780" y="2241"/>
                  </a:lnTo>
                  <a:lnTo>
                    <a:pt x="46804" y="0"/>
                  </a:lnTo>
                  <a:lnTo>
                    <a:pt x="55026" y="982"/>
                  </a:lnTo>
                  <a:lnTo>
                    <a:pt x="63143" y="5124"/>
                  </a:lnTo>
                  <a:lnTo>
                    <a:pt x="70879" y="11953"/>
                  </a:lnTo>
                  <a:lnTo>
                    <a:pt x="77920" y="20879"/>
                  </a:lnTo>
                  <a:lnTo>
                    <a:pt x="84167" y="31357"/>
                  </a:lnTo>
                  <a:lnTo>
                    <a:pt x="89531" y="42947"/>
                  </a:lnTo>
                  <a:lnTo>
                    <a:pt x="93844" y="55316"/>
                  </a:lnTo>
                  <a:lnTo>
                    <a:pt x="97118" y="68223"/>
                  </a:lnTo>
                  <a:lnTo>
                    <a:pt x="99504" y="81498"/>
                  </a:lnTo>
                  <a:lnTo>
                    <a:pt x="101197" y="95023"/>
                  </a:lnTo>
                  <a:lnTo>
                    <a:pt x="102376" y="108717"/>
                  </a:lnTo>
                  <a:lnTo>
                    <a:pt x="103188" y="122524"/>
                  </a:lnTo>
                  <a:lnTo>
                    <a:pt x="103742" y="136408"/>
                  </a:lnTo>
                  <a:lnTo>
                    <a:pt x="104121" y="150329"/>
                  </a:lnTo>
                  <a:lnTo>
                    <a:pt x="104576" y="163857"/>
                  </a:lnTo>
                  <a:lnTo>
                    <a:pt x="105676" y="177605"/>
                  </a:lnTo>
                  <a:lnTo>
                    <a:pt x="108636" y="193897"/>
                  </a:lnTo>
                  <a:lnTo>
                    <a:pt x="115413" y="2168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56145" y="3196122"/>
              <a:ext cx="130626" cy="232356"/>
            </a:xfrm>
            <a:custGeom>
              <a:avLst/>
              <a:gdLst/>
              <a:ahLst/>
              <a:cxnLst/>
              <a:rect l="0" t="0" r="0" b="0"/>
              <a:pathLst>
                <a:path w="130626" h="232356">
                  <a:moveTo>
                    <a:pt x="107330" y="0"/>
                  </a:moveTo>
                  <a:lnTo>
                    <a:pt x="95729" y="134"/>
                  </a:lnTo>
                  <a:lnTo>
                    <a:pt x="85881" y="1415"/>
                  </a:lnTo>
                  <a:lnTo>
                    <a:pt x="76871" y="4008"/>
                  </a:lnTo>
                  <a:lnTo>
                    <a:pt x="68256" y="7728"/>
                  </a:lnTo>
                  <a:lnTo>
                    <a:pt x="59581" y="12361"/>
                  </a:lnTo>
                  <a:lnTo>
                    <a:pt x="50614" y="17703"/>
                  </a:lnTo>
                  <a:lnTo>
                    <a:pt x="41629" y="23895"/>
                  </a:lnTo>
                  <a:lnTo>
                    <a:pt x="33279" y="31406"/>
                  </a:lnTo>
                  <a:lnTo>
                    <a:pt x="25885" y="40383"/>
                  </a:lnTo>
                  <a:lnTo>
                    <a:pt x="19446" y="50682"/>
                  </a:lnTo>
                  <a:lnTo>
                    <a:pt x="13812" y="62045"/>
                  </a:lnTo>
                  <a:lnTo>
                    <a:pt x="8813" y="74211"/>
                  </a:lnTo>
                  <a:lnTo>
                    <a:pt x="4607" y="87127"/>
                  </a:lnTo>
                  <a:lnTo>
                    <a:pt x="1678" y="100928"/>
                  </a:lnTo>
                  <a:lnTo>
                    <a:pt x="189" y="115609"/>
                  </a:lnTo>
                  <a:lnTo>
                    <a:pt x="0" y="130720"/>
                  </a:lnTo>
                  <a:lnTo>
                    <a:pt x="861" y="145484"/>
                  </a:lnTo>
                  <a:lnTo>
                    <a:pt x="2519" y="159484"/>
                  </a:lnTo>
                  <a:lnTo>
                    <a:pt x="4918" y="172494"/>
                  </a:lnTo>
                  <a:lnTo>
                    <a:pt x="8198" y="184312"/>
                  </a:lnTo>
                  <a:lnTo>
                    <a:pt x="12371" y="194959"/>
                  </a:lnTo>
                  <a:lnTo>
                    <a:pt x="17476" y="204449"/>
                  </a:lnTo>
                  <a:lnTo>
                    <a:pt x="23659" y="212692"/>
                  </a:lnTo>
                  <a:lnTo>
                    <a:pt x="30896" y="219753"/>
                  </a:lnTo>
                  <a:lnTo>
                    <a:pt x="39027" y="225497"/>
                  </a:lnTo>
                  <a:lnTo>
                    <a:pt x="47857" y="229534"/>
                  </a:lnTo>
                  <a:lnTo>
                    <a:pt x="57197" y="231799"/>
                  </a:lnTo>
                  <a:lnTo>
                    <a:pt x="66738" y="232355"/>
                  </a:lnTo>
                  <a:lnTo>
                    <a:pt x="76064" y="231216"/>
                  </a:lnTo>
                  <a:lnTo>
                    <a:pt x="84959" y="228553"/>
                  </a:lnTo>
                  <a:lnTo>
                    <a:pt x="93235" y="224325"/>
                  </a:lnTo>
                  <a:lnTo>
                    <a:pt x="100649" y="218214"/>
                  </a:lnTo>
                  <a:lnTo>
                    <a:pt x="107153" y="210215"/>
                  </a:lnTo>
                  <a:lnTo>
                    <a:pt x="112861" y="200590"/>
                  </a:lnTo>
                  <a:lnTo>
                    <a:pt x="117937" y="189688"/>
                  </a:lnTo>
                  <a:lnTo>
                    <a:pt x="122532" y="177838"/>
                  </a:lnTo>
                  <a:lnTo>
                    <a:pt x="126451" y="165306"/>
                  </a:lnTo>
                  <a:lnTo>
                    <a:pt x="129180" y="152296"/>
                  </a:lnTo>
                  <a:lnTo>
                    <a:pt x="130532" y="138958"/>
                  </a:lnTo>
                  <a:lnTo>
                    <a:pt x="130625" y="125563"/>
                  </a:lnTo>
                  <a:lnTo>
                    <a:pt x="129701" y="112490"/>
                  </a:lnTo>
                  <a:lnTo>
                    <a:pt x="128006" y="99917"/>
                  </a:lnTo>
                  <a:lnTo>
                    <a:pt x="125749" y="87847"/>
                  </a:lnTo>
                  <a:lnTo>
                    <a:pt x="123098" y="76200"/>
                  </a:lnTo>
                  <a:lnTo>
                    <a:pt x="120163" y="64891"/>
                  </a:lnTo>
                  <a:lnTo>
                    <a:pt x="116701" y="54159"/>
                  </a:lnTo>
                  <a:lnTo>
                    <a:pt x="112160" y="44551"/>
                  </a:lnTo>
                  <a:lnTo>
                    <a:pt x="106336" y="36277"/>
                  </a:lnTo>
                  <a:lnTo>
                    <a:pt x="99783" y="29379"/>
                  </a:lnTo>
                  <a:lnTo>
                    <a:pt x="92998" y="23222"/>
                  </a:lnTo>
                  <a:lnTo>
                    <a:pt x="85380" y="17266"/>
                  </a:lnTo>
                  <a:lnTo>
                    <a:pt x="75744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637174" y="3182009"/>
              <a:ext cx="221100" cy="193099"/>
            </a:xfrm>
            <a:custGeom>
              <a:avLst/>
              <a:gdLst/>
              <a:ahLst/>
              <a:cxnLst/>
              <a:rect l="0" t="0" r="0" b="0"/>
              <a:pathLst>
                <a:path w="221100" h="193099">
                  <a:moveTo>
                    <a:pt x="0" y="87813"/>
                  </a:moveTo>
                  <a:lnTo>
                    <a:pt x="2868" y="96681"/>
                  </a:lnTo>
                  <a:lnTo>
                    <a:pt x="5010" y="105668"/>
                  </a:lnTo>
                  <a:lnTo>
                    <a:pt x="6613" y="115664"/>
                  </a:lnTo>
                  <a:lnTo>
                    <a:pt x="7793" y="126644"/>
                  </a:lnTo>
                  <a:lnTo>
                    <a:pt x="8642" y="138456"/>
                  </a:lnTo>
                  <a:lnTo>
                    <a:pt x="9212" y="150842"/>
                  </a:lnTo>
                  <a:lnTo>
                    <a:pt x="8629" y="161085"/>
                  </a:lnTo>
                  <a:lnTo>
                    <a:pt x="6560" y="165280"/>
                  </a:lnTo>
                  <a:lnTo>
                    <a:pt x="4549" y="163487"/>
                  </a:lnTo>
                  <a:lnTo>
                    <a:pt x="3061" y="157208"/>
                  </a:lnTo>
                  <a:lnTo>
                    <a:pt x="2042" y="147624"/>
                  </a:lnTo>
                  <a:lnTo>
                    <a:pt x="1358" y="135634"/>
                  </a:lnTo>
                  <a:lnTo>
                    <a:pt x="903" y="122085"/>
                  </a:lnTo>
                  <a:lnTo>
                    <a:pt x="601" y="107798"/>
                  </a:lnTo>
                  <a:lnTo>
                    <a:pt x="405" y="93281"/>
                  </a:lnTo>
                  <a:lnTo>
                    <a:pt x="445" y="78929"/>
                  </a:lnTo>
                  <a:lnTo>
                    <a:pt x="1004" y="65131"/>
                  </a:lnTo>
                  <a:lnTo>
                    <a:pt x="2203" y="52038"/>
                  </a:lnTo>
                  <a:lnTo>
                    <a:pt x="4161" y="39769"/>
                  </a:lnTo>
                  <a:lnTo>
                    <a:pt x="7081" y="28514"/>
                  </a:lnTo>
                  <a:lnTo>
                    <a:pt x="10971" y="18290"/>
                  </a:lnTo>
                  <a:lnTo>
                    <a:pt x="15703" y="9609"/>
                  </a:lnTo>
                  <a:lnTo>
                    <a:pt x="21096" y="3512"/>
                  </a:lnTo>
                  <a:lnTo>
                    <a:pt x="26982" y="345"/>
                  </a:lnTo>
                  <a:lnTo>
                    <a:pt x="33220" y="0"/>
                  </a:lnTo>
                  <a:lnTo>
                    <a:pt x="39707" y="2268"/>
                  </a:lnTo>
                  <a:lnTo>
                    <a:pt x="46364" y="6761"/>
                  </a:lnTo>
                  <a:lnTo>
                    <a:pt x="53139" y="13163"/>
                  </a:lnTo>
                  <a:lnTo>
                    <a:pt x="59994" y="21339"/>
                  </a:lnTo>
                  <a:lnTo>
                    <a:pt x="66898" y="31048"/>
                  </a:lnTo>
                  <a:lnTo>
                    <a:pt x="73671" y="41817"/>
                  </a:lnTo>
                  <a:lnTo>
                    <a:pt x="79992" y="53036"/>
                  </a:lnTo>
                  <a:lnTo>
                    <a:pt x="85721" y="64326"/>
                  </a:lnTo>
                  <a:lnTo>
                    <a:pt x="90719" y="75685"/>
                  </a:lnTo>
                  <a:lnTo>
                    <a:pt x="94778" y="87378"/>
                  </a:lnTo>
                  <a:lnTo>
                    <a:pt x="97860" y="99441"/>
                  </a:lnTo>
                  <a:lnTo>
                    <a:pt x="99452" y="108309"/>
                  </a:lnTo>
                  <a:lnTo>
                    <a:pt x="99640" y="109760"/>
                  </a:lnTo>
                  <a:lnTo>
                    <a:pt x="99932" y="105513"/>
                  </a:lnTo>
                  <a:lnTo>
                    <a:pt x="100886" y="97824"/>
                  </a:lnTo>
                  <a:lnTo>
                    <a:pt x="102511" y="88364"/>
                  </a:lnTo>
                  <a:lnTo>
                    <a:pt x="104682" y="78104"/>
                  </a:lnTo>
                  <a:lnTo>
                    <a:pt x="107260" y="67528"/>
                  </a:lnTo>
                  <a:lnTo>
                    <a:pt x="110129" y="56853"/>
                  </a:lnTo>
                  <a:lnTo>
                    <a:pt x="113217" y="46194"/>
                  </a:lnTo>
                  <a:lnTo>
                    <a:pt x="116950" y="36399"/>
                  </a:lnTo>
                  <a:lnTo>
                    <a:pt x="122206" y="29012"/>
                  </a:lnTo>
                  <a:lnTo>
                    <a:pt x="129332" y="24680"/>
                  </a:lnTo>
                  <a:lnTo>
                    <a:pt x="137882" y="23400"/>
                  </a:lnTo>
                  <a:lnTo>
                    <a:pt x="146924" y="24965"/>
                  </a:lnTo>
                  <a:lnTo>
                    <a:pt x="155856" y="28949"/>
                  </a:lnTo>
                  <a:lnTo>
                    <a:pt x="164442" y="34994"/>
                  </a:lnTo>
                  <a:lnTo>
                    <a:pt x="172653" y="42921"/>
                  </a:lnTo>
                  <a:lnTo>
                    <a:pt x="180532" y="52464"/>
                  </a:lnTo>
                  <a:lnTo>
                    <a:pt x="187822" y="63290"/>
                  </a:lnTo>
                  <a:lnTo>
                    <a:pt x="193972" y="75079"/>
                  </a:lnTo>
                  <a:lnTo>
                    <a:pt x="198784" y="87560"/>
                  </a:lnTo>
                  <a:lnTo>
                    <a:pt x="202525" y="100364"/>
                  </a:lnTo>
                  <a:lnTo>
                    <a:pt x="205735" y="113033"/>
                  </a:lnTo>
                  <a:lnTo>
                    <a:pt x="208782" y="125327"/>
                  </a:lnTo>
                  <a:lnTo>
                    <a:pt x="211691" y="137136"/>
                  </a:lnTo>
                  <a:lnTo>
                    <a:pt x="214504" y="149755"/>
                  </a:lnTo>
                  <a:lnTo>
                    <a:pt x="217481" y="166526"/>
                  </a:lnTo>
                  <a:lnTo>
                    <a:pt x="221099" y="193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21444" y="3269822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2000" y="36461"/>
                  </a:lnTo>
                  <a:lnTo>
                    <a:pt x="3686" y="50309"/>
                  </a:lnTo>
                  <a:lnTo>
                    <a:pt x="5354" y="64638"/>
                  </a:lnTo>
                  <a:lnTo>
                    <a:pt x="6772" y="79098"/>
                  </a:lnTo>
                  <a:lnTo>
                    <a:pt x="8075" y="93310"/>
                  </a:lnTo>
                  <a:lnTo>
                    <a:pt x="9907" y="108395"/>
                  </a:lnTo>
                  <a:lnTo>
                    <a:pt x="13546" y="127910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942501" y="31224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047786" y="3188775"/>
              <a:ext cx="136872" cy="215421"/>
            </a:xfrm>
            <a:custGeom>
              <a:avLst/>
              <a:gdLst/>
              <a:ahLst/>
              <a:cxnLst/>
              <a:rect l="0" t="0" r="0" b="0"/>
              <a:pathLst>
                <a:path w="136872" h="215421">
                  <a:moveTo>
                    <a:pt x="0" y="102104"/>
                  </a:moveTo>
                  <a:lnTo>
                    <a:pt x="1446" y="110773"/>
                  </a:lnTo>
                  <a:lnTo>
                    <a:pt x="3533" y="122948"/>
                  </a:lnTo>
                  <a:lnTo>
                    <a:pt x="6005" y="136477"/>
                  </a:lnTo>
                  <a:lnTo>
                    <a:pt x="8757" y="150488"/>
                  </a:lnTo>
                  <a:lnTo>
                    <a:pt x="11725" y="164648"/>
                  </a:lnTo>
                  <a:lnTo>
                    <a:pt x="14854" y="178833"/>
                  </a:lnTo>
                  <a:lnTo>
                    <a:pt x="18090" y="192970"/>
                  </a:lnTo>
                  <a:lnTo>
                    <a:pt x="21002" y="205919"/>
                  </a:lnTo>
                  <a:lnTo>
                    <a:pt x="22506" y="214121"/>
                  </a:lnTo>
                  <a:lnTo>
                    <a:pt x="22172" y="215420"/>
                  </a:lnTo>
                  <a:lnTo>
                    <a:pt x="20670" y="211580"/>
                  </a:lnTo>
                  <a:lnTo>
                    <a:pt x="18469" y="204160"/>
                  </a:lnTo>
                  <a:lnTo>
                    <a:pt x="15824" y="193999"/>
                  </a:lnTo>
                  <a:lnTo>
                    <a:pt x="12894" y="181730"/>
                  </a:lnTo>
                  <a:lnTo>
                    <a:pt x="9941" y="168051"/>
                  </a:lnTo>
                  <a:lnTo>
                    <a:pt x="7334" y="153707"/>
                  </a:lnTo>
                  <a:lnTo>
                    <a:pt x="5248" y="139160"/>
                  </a:lnTo>
                  <a:lnTo>
                    <a:pt x="3677" y="124626"/>
                  </a:lnTo>
                  <a:lnTo>
                    <a:pt x="2540" y="110177"/>
                  </a:lnTo>
                  <a:lnTo>
                    <a:pt x="1742" y="95831"/>
                  </a:lnTo>
                  <a:lnTo>
                    <a:pt x="1358" y="81737"/>
                  </a:lnTo>
                  <a:lnTo>
                    <a:pt x="1624" y="68186"/>
                  </a:lnTo>
                  <a:lnTo>
                    <a:pt x="2621" y="55293"/>
                  </a:lnTo>
                  <a:lnTo>
                    <a:pt x="4443" y="43176"/>
                  </a:lnTo>
                  <a:lnTo>
                    <a:pt x="7268" y="32031"/>
                  </a:lnTo>
                  <a:lnTo>
                    <a:pt x="11107" y="21880"/>
                  </a:lnTo>
                  <a:lnTo>
                    <a:pt x="16143" y="13080"/>
                  </a:lnTo>
                  <a:lnTo>
                    <a:pt x="22804" y="6371"/>
                  </a:lnTo>
                  <a:lnTo>
                    <a:pt x="31168" y="1982"/>
                  </a:lnTo>
                  <a:lnTo>
                    <a:pt x="40699" y="0"/>
                  </a:lnTo>
                  <a:lnTo>
                    <a:pt x="50473" y="632"/>
                  </a:lnTo>
                  <a:lnTo>
                    <a:pt x="59931" y="3729"/>
                  </a:lnTo>
                  <a:lnTo>
                    <a:pt x="68888" y="9044"/>
                  </a:lnTo>
                  <a:lnTo>
                    <a:pt x="77356" y="16415"/>
                  </a:lnTo>
                  <a:lnTo>
                    <a:pt x="85415" y="25553"/>
                  </a:lnTo>
                  <a:lnTo>
                    <a:pt x="92996" y="36092"/>
                  </a:lnTo>
                  <a:lnTo>
                    <a:pt x="99876" y="47681"/>
                  </a:lnTo>
                  <a:lnTo>
                    <a:pt x="105991" y="60029"/>
                  </a:lnTo>
                  <a:lnTo>
                    <a:pt x="111421" y="72912"/>
                  </a:lnTo>
                  <a:lnTo>
                    <a:pt x="116304" y="86166"/>
                  </a:lnTo>
                  <a:lnTo>
                    <a:pt x="120771" y="99674"/>
                  </a:lnTo>
                  <a:lnTo>
                    <a:pt x="124771" y="113355"/>
                  </a:lnTo>
                  <a:lnTo>
                    <a:pt x="128086" y="127154"/>
                  </a:lnTo>
                  <a:lnTo>
                    <a:pt x="130650" y="141018"/>
                  </a:lnTo>
                  <a:lnTo>
                    <a:pt x="132546" y="154508"/>
                  </a:lnTo>
                  <a:lnTo>
                    <a:pt x="134106" y="168225"/>
                  </a:lnTo>
                  <a:lnTo>
                    <a:pt x="135470" y="184493"/>
                  </a:lnTo>
                  <a:lnTo>
                    <a:pt x="136871" y="2073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245639" y="3188368"/>
              <a:ext cx="233816" cy="208571"/>
            </a:xfrm>
            <a:custGeom>
              <a:avLst/>
              <a:gdLst/>
              <a:ahLst/>
              <a:cxnLst/>
              <a:rect l="0" t="0" r="0" b="0"/>
              <a:pathLst>
                <a:path w="233816" h="208571">
                  <a:moveTo>
                    <a:pt x="86416" y="113039"/>
                  </a:moveTo>
                  <a:lnTo>
                    <a:pt x="92217" y="104171"/>
                  </a:lnTo>
                  <a:lnTo>
                    <a:pt x="97141" y="95185"/>
                  </a:lnTo>
                  <a:lnTo>
                    <a:pt x="101630" y="85194"/>
                  </a:lnTo>
                  <a:lnTo>
                    <a:pt x="105332" y="74386"/>
                  </a:lnTo>
                  <a:lnTo>
                    <a:pt x="107401" y="63223"/>
                  </a:lnTo>
                  <a:lnTo>
                    <a:pt x="107503" y="52022"/>
                  </a:lnTo>
                  <a:lnTo>
                    <a:pt x="105779" y="41083"/>
                  </a:lnTo>
                  <a:lnTo>
                    <a:pt x="102564" y="30746"/>
                  </a:lnTo>
                  <a:lnTo>
                    <a:pt x="98209" y="21147"/>
                  </a:lnTo>
                  <a:lnTo>
                    <a:pt x="92695" y="12722"/>
                  </a:lnTo>
                  <a:lnTo>
                    <a:pt x="85646" y="6266"/>
                  </a:lnTo>
                  <a:lnTo>
                    <a:pt x="76990" y="2041"/>
                  </a:lnTo>
                  <a:lnTo>
                    <a:pt x="67247" y="0"/>
                  </a:lnTo>
                  <a:lnTo>
                    <a:pt x="57323" y="60"/>
                  </a:lnTo>
                  <a:lnTo>
                    <a:pt x="47767" y="1959"/>
                  </a:lnTo>
                  <a:lnTo>
                    <a:pt x="38911" y="5656"/>
                  </a:lnTo>
                  <a:lnTo>
                    <a:pt x="31043" y="11402"/>
                  </a:lnTo>
                  <a:lnTo>
                    <a:pt x="24199" y="19152"/>
                  </a:lnTo>
                  <a:lnTo>
                    <a:pt x="18248" y="28608"/>
                  </a:lnTo>
                  <a:lnTo>
                    <a:pt x="13002" y="39396"/>
                  </a:lnTo>
                  <a:lnTo>
                    <a:pt x="8289" y="51170"/>
                  </a:lnTo>
                  <a:lnTo>
                    <a:pt x="4291" y="63651"/>
                  </a:lnTo>
                  <a:lnTo>
                    <a:pt x="1509" y="76627"/>
                  </a:lnTo>
                  <a:lnTo>
                    <a:pt x="119" y="89945"/>
                  </a:lnTo>
                  <a:lnTo>
                    <a:pt x="0" y="103498"/>
                  </a:lnTo>
                  <a:lnTo>
                    <a:pt x="908" y="117210"/>
                  </a:lnTo>
                  <a:lnTo>
                    <a:pt x="2597" y="131024"/>
                  </a:lnTo>
                  <a:lnTo>
                    <a:pt x="5018" y="144743"/>
                  </a:lnTo>
                  <a:lnTo>
                    <a:pt x="8313" y="158034"/>
                  </a:lnTo>
                  <a:lnTo>
                    <a:pt x="12495" y="170735"/>
                  </a:lnTo>
                  <a:lnTo>
                    <a:pt x="17607" y="182213"/>
                  </a:lnTo>
                  <a:lnTo>
                    <a:pt x="23793" y="191332"/>
                  </a:lnTo>
                  <a:lnTo>
                    <a:pt x="31029" y="197677"/>
                  </a:lnTo>
                  <a:lnTo>
                    <a:pt x="38990" y="201308"/>
                  </a:lnTo>
                  <a:lnTo>
                    <a:pt x="47171" y="202399"/>
                  </a:lnTo>
                  <a:lnTo>
                    <a:pt x="55264" y="201311"/>
                  </a:lnTo>
                  <a:lnTo>
                    <a:pt x="63154" y="198177"/>
                  </a:lnTo>
                  <a:lnTo>
                    <a:pt x="70831" y="192817"/>
                  </a:lnTo>
                  <a:lnTo>
                    <a:pt x="78319" y="185325"/>
                  </a:lnTo>
                  <a:lnTo>
                    <a:pt x="85330" y="175873"/>
                  </a:lnTo>
                  <a:lnTo>
                    <a:pt x="91287" y="164557"/>
                  </a:lnTo>
                  <a:lnTo>
                    <a:pt x="95961" y="151614"/>
                  </a:lnTo>
                  <a:lnTo>
                    <a:pt x="99439" y="137535"/>
                  </a:lnTo>
                  <a:lnTo>
                    <a:pt x="101939" y="122946"/>
                  </a:lnTo>
                  <a:lnTo>
                    <a:pt x="103685" y="108280"/>
                  </a:lnTo>
                  <a:lnTo>
                    <a:pt x="104489" y="94810"/>
                  </a:lnTo>
                  <a:lnTo>
                    <a:pt x="104031" y="85979"/>
                  </a:lnTo>
                  <a:lnTo>
                    <a:pt x="103104" y="83691"/>
                  </a:lnTo>
                  <a:lnTo>
                    <a:pt x="102836" y="86059"/>
                  </a:lnTo>
                  <a:lnTo>
                    <a:pt x="103490" y="91520"/>
                  </a:lnTo>
                  <a:lnTo>
                    <a:pt x="104949" y="99304"/>
                  </a:lnTo>
                  <a:lnTo>
                    <a:pt x="107029" y="108868"/>
                  </a:lnTo>
                  <a:lnTo>
                    <a:pt x="109721" y="119598"/>
                  </a:lnTo>
                  <a:lnTo>
                    <a:pt x="113205" y="130820"/>
                  </a:lnTo>
                  <a:lnTo>
                    <a:pt x="117509" y="142120"/>
                  </a:lnTo>
                  <a:lnTo>
                    <a:pt x="122536" y="153323"/>
                  </a:lnTo>
                  <a:lnTo>
                    <a:pt x="128134" y="164382"/>
                  </a:lnTo>
                  <a:lnTo>
                    <a:pt x="134168" y="175291"/>
                  </a:lnTo>
                  <a:lnTo>
                    <a:pt x="140849" y="185584"/>
                  </a:lnTo>
                  <a:lnTo>
                    <a:pt x="148697" y="194365"/>
                  </a:lnTo>
                  <a:lnTo>
                    <a:pt x="157896" y="201262"/>
                  </a:lnTo>
                  <a:lnTo>
                    <a:pt x="168006" y="206062"/>
                  </a:lnTo>
                  <a:lnTo>
                    <a:pt x="178177" y="208468"/>
                  </a:lnTo>
                  <a:lnTo>
                    <a:pt x="187901" y="208570"/>
                  </a:lnTo>
                  <a:lnTo>
                    <a:pt x="196926" y="206851"/>
                  </a:lnTo>
                  <a:lnTo>
                    <a:pt x="206083" y="203729"/>
                  </a:lnTo>
                  <a:lnTo>
                    <a:pt x="217286" y="197815"/>
                  </a:lnTo>
                  <a:lnTo>
                    <a:pt x="233815" y="1867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512968" y="2911853"/>
              <a:ext cx="50715" cy="452727"/>
            </a:xfrm>
            <a:custGeom>
              <a:avLst/>
              <a:gdLst/>
              <a:ahLst/>
              <a:cxnLst/>
              <a:rect l="0" t="0" r="0" b="0"/>
              <a:pathLst>
                <a:path w="50715" h="452727">
                  <a:moveTo>
                    <a:pt x="19129" y="0"/>
                  </a:moveTo>
                  <a:lnTo>
                    <a:pt x="13395" y="6069"/>
                  </a:lnTo>
                  <a:lnTo>
                    <a:pt x="9111" y="13554"/>
                  </a:lnTo>
                  <a:lnTo>
                    <a:pt x="5905" y="23252"/>
                  </a:lnTo>
                  <a:lnTo>
                    <a:pt x="3543" y="35257"/>
                  </a:lnTo>
                  <a:lnTo>
                    <a:pt x="1847" y="49833"/>
                  </a:lnTo>
                  <a:lnTo>
                    <a:pt x="656" y="66867"/>
                  </a:lnTo>
                  <a:lnTo>
                    <a:pt x="0" y="85965"/>
                  </a:lnTo>
                  <a:lnTo>
                    <a:pt x="80" y="106662"/>
                  </a:lnTo>
                  <a:lnTo>
                    <a:pt x="943" y="128524"/>
                  </a:lnTo>
                  <a:lnTo>
                    <a:pt x="2333" y="150724"/>
                  </a:lnTo>
                  <a:lnTo>
                    <a:pt x="3805" y="172086"/>
                  </a:lnTo>
                  <a:lnTo>
                    <a:pt x="5090" y="192040"/>
                  </a:lnTo>
                  <a:lnTo>
                    <a:pt x="6103" y="210554"/>
                  </a:lnTo>
                  <a:lnTo>
                    <a:pt x="6858" y="227844"/>
                  </a:lnTo>
                  <a:lnTo>
                    <a:pt x="7404" y="244184"/>
                  </a:lnTo>
                  <a:lnTo>
                    <a:pt x="7959" y="259822"/>
                  </a:lnTo>
                  <a:lnTo>
                    <a:pt x="8871" y="274958"/>
                  </a:lnTo>
                  <a:lnTo>
                    <a:pt x="10304" y="289754"/>
                  </a:lnTo>
                  <a:lnTo>
                    <a:pt x="12252" y="304645"/>
                  </a:lnTo>
                  <a:lnTo>
                    <a:pt x="14631" y="320321"/>
                  </a:lnTo>
                  <a:lnTo>
                    <a:pt x="17344" y="337082"/>
                  </a:lnTo>
                  <a:lnTo>
                    <a:pt x="20300" y="354406"/>
                  </a:lnTo>
                  <a:lnTo>
                    <a:pt x="23429" y="371196"/>
                  </a:lnTo>
                  <a:lnTo>
                    <a:pt x="26679" y="386846"/>
                  </a:lnTo>
                  <a:lnTo>
                    <a:pt x="30055" y="401018"/>
                  </a:lnTo>
                  <a:lnTo>
                    <a:pt x="34044" y="414885"/>
                  </a:lnTo>
                  <a:lnTo>
                    <a:pt x="40115" y="430772"/>
                  </a:lnTo>
                  <a:lnTo>
                    <a:pt x="50714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268884" y="3038766"/>
              <a:ext cx="368499" cy="41544"/>
            </a:xfrm>
            <a:custGeom>
              <a:avLst/>
              <a:gdLst/>
              <a:ahLst/>
              <a:cxnLst/>
              <a:rect l="0" t="0" r="0" b="0"/>
              <a:pathLst>
                <a:path w="368499" h="41544">
                  <a:moveTo>
                    <a:pt x="368498" y="41543"/>
                  </a:moveTo>
                  <a:lnTo>
                    <a:pt x="362496" y="35742"/>
                  </a:lnTo>
                  <a:lnTo>
                    <a:pt x="355651" y="30818"/>
                  </a:lnTo>
                  <a:lnTo>
                    <a:pt x="347254" y="26316"/>
                  </a:lnTo>
                  <a:lnTo>
                    <a:pt x="337282" y="22095"/>
                  </a:lnTo>
                  <a:lnTo>
                    <a:pt x="325671" y="18081"/>
                  </a:lnTo>
                  <a:lnTo>
                    <a:pt x="312552" y="14224"/>
                  </a:lnTo>
                  <a:lnTo>
                    <a:pt x="298030" y="10645"/>
                  </a:lnTo>
                  <a:lnTo>
                    <a:pt x="282088" y="7618"/>
                  </a:lnTo>
                  <a:lnTo>
                    <a:pt x="264860" y="5248"/>
                  </a:lnTo>
                  <a:lnTo>
                    <a:pt x="246903" y="3489"/>
                  </a:lnTo>
                  <a:lnTo>
                    <a:pt x="229085" y="2224"/>
                  </a:lnTo>
                  <a:lnTo>
                    <a:pt x="211873" y="1337"/>
                  </a:lnTo>
                  <a:lnTo>
                    <a:pt x="195046" y="722"/>
                  </a:lnTo>
                  <a:lnTo>
                    <a:pt x="177915" y="302"/>
                  </a:lnTo>
                  <a:lnTo>
                    <a:pt x="160092" y="20"/>
                  </a:lnTo>
                  <a:lnTo>
                    <a:pt x="141680" y="0"/>
                  </a:lnTo>
                  <a:lnTo>
                    <a:pt x="123080" y="518"/>
                  </a:lnTo>
                  <a:lnTo>
                    <a:pt x="104570" y="1685"/>
                  </a:lnTo>
                  <a:lnTo>
                    <a:pt x="86580" y="3452"/>
                  </a:lnTo>
                  <a:lnTo>
                    <a:pt x="69734" y="5709"/>
                  </a:lnTo>
                  <a:lnTo>
                    <a:pt x="54273" y="8334"/>
                  </a:lnTo>
                  <a:lnTo>
                    <a:pt x="40546" y="11073"/>
                  </a:lnTo>
                  <a:lnTo>
                    <a:pt x="27828" y="13814"/>
                  </a:lnTo>
                  <a:lnTo>
                    <a:pt x="15006" y="16796"/>
                  </a:lnTo>
                  <a:lnTo>
                    <a:pt x="0" y="204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614311" y="3184579"/>
              <a:ext cx="150529" cy="195514"/>
            </a:xfrm>
            <a:custGeom>
              <a:avLst/>
              <a:gdLst/>
              <a:ahLst/>
              <a:cxnLst/>
              <a:rect l="0" t="0" r="0" b="0"/>
              <a:pathLst>
                <a:path w="150529" h="195514">
                  <a:moveTo>
                    <a:pt x="96770" y="11543"/>
                  </a:moveTo>
                  <a:lnTo>
                    <a:pt x="90835" y="5877"/>
                  </a:lnTo>
                  <a:lnTo>
                    <a:pt x="84630" y="2233"/>
                  </a:lnTo>
                  <a:lnTo>
                    <a:pt x="77535" y="328"/>
                  </a:lnTo>
                  <a:lnTo>
                    <a:pt x="69595" y="0"/>
                  </a:lnTo>
                  <a:lnTo>
                    <a:pt x="60949" y="1268"/>
                  </a:lnTo>
                  <a:lnTo>
                    <a:pt x="51763" y="3997"/>
                  </a:lnTo>
                  <a:lnTo>
                    <a:pt x="42508" y="8090"/>
                  </a:lnTo>
                  <a:lnTo>
                    <a:pt x="33916" y="13573"/>
                  </a:lnTo>
                  <a:lnTo>
                    <a:pt x="26330" y="20331"/>
                  </a:lnTo>
                  <a:lnTo>
                    <a:pt x="19748" y="28137"/>
                  </a:lnTo>
                  <a:lnTo>
                    <a:pt x="14011" y="36746"/>
                  </a:lnTo>
                  <a:lnTo>
                    <a:pt x="8937" y="45953"/>
                  </a:lnTo>
                  <a:lnTo>
                    <a:pt x="4680" y="55913"/>
                  </a:lnTo>
                  <a:lnTo>
                    <a:pt x="1718" y="67117"/>
                  </a:lnTo>
                  <a:lnTo>
                    <a:pt x="205" y="79722"/>
                  </a:lnTo>
                  <a:lnTo>
                    <a:pt x="0" y="93273"/>
                  </a:lnTo>
                  <a:lnTo>
                    <a:pt x="851" y="106907"/>
                  </a:lnTo>
                  <a:lnTo>
                    <a:pt x="2501" y="120109"/>
                  </a:lnTo>
                  <a:lnTo>
                    <a:pt x="4897" y="132565"/>
                  </a:lnTo>
                  <a:lnTo>
                    <a:pt x="8174" y="144003"/>
                  </a:lnTo>
                  <a:lnTo>
                    <a:pt x="12343" y="154392"/>
                  </a:lnTo>
                  <a:lnTo>
                    <a:pt x="17447" y="163707"/>
                  </a:lnTo>
                  <a:lnTo>
                    <a:pt x="23629" y="171832"/>
                  </a:lnTo>
                  <a:lnTo>
                    <a:pt x="30870" y="178818"/>
                  </a:lnTo>
                  <a:lnTo>
                    <a:pt x="39175" y="184682"/>
                  </a:lnTo>
                  <a:lnTo>
                    <a:pt x="48652" y="189331"/>
                  </a:lnTo>
                  <a:lnTo>
                    <a:pt x="59240" y="192822"/>
                  </a:lnTo>
                  <a:lnTo>
                    <a:pt x="70435" y="195015"/>
                  </a:lnTo>
                  <a:lnTo>
                    <a:pt x="81408" y="195513"/>
                  </a:lnTo>
                  <a:lnTo>
                    <a:pt x="91711" y="194250"/>
                  </a:lnTo>
                  <a:lnTo>
                    <a:pt x="101253" y="191283"/>
                  </a:lnTo>
                  <a:lnTo>
                    <a:pt x="110122" y="186625"/>
                  </a:lnTo>
                  <a:lnTo>
                    <a:pt x="118453" y="180455"/>
                  </a:lnTo>
                  <a:lnTo>
                    <a:pt x="126219" y="173060"/>
                  </a:lnTo>
                  <a:lnTo>
                    <a:pt x="133223" y="164733"/>
                  </a:lnTo>
                  <a:lnTo>
                    <a:pt x="139412" y="155720"/>
                  </a:lnTo>
                  <a:lnTo>
                    <a:pt x="144553" y="145890"/>
                  </a:lnTo>
                  <a:lnTo>
                    <a:pt x="148178" y="134774"/>
                  </a:lnTo>
                  <a:lnTo>
                    <a:pt x="150162" y="122229"/>
                  </a:lnTo>
                  <a:lnTo>
                    <a:pt x="150528" y="108718"/>
                  </a:lnTo>
                  <a:lnTo>
                    <a:pt x="149261" y="95110"/>
                  </a:lnTo>
                  <a:lnTo>
                    <a:pt x="146520" y="81927"/>
                  </a:lnTo>
                  <a:lnTo>
                    <a:pt x="142581" y="69482"/>
                  </a:lnTo>
                  <a:lnTo>
                    <a:pt x="137729" y="58052"/>
                  </a:lnTo>
                  <a:lnTo>
                    <a:pt x="132210" y="47673"/>
                  </a:lnTo>
                  <a:lnTo>
                    <a:pt x="126138" y="38506"/>
                  </a:lnTo>
                  <a:lnTo>
                    <a:pt x="118698" y="30032"/>
                  </a:lnTo>
                  <a:lnTo>
                    <a:pt x="107003" y="21507"/>
                  </a:lnTo>
                  <a:lnTo>
                    <a:pt x="86242" y="115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826895" y="3101366"/>
              <a:ext cx="284270" cy="298845"/>
            </a:xfrm>
            <a:custGeom>
              <a:avLst/>
              <a:gdLst/>
              <a:ahLst/>
              <a:cxnLst/>
              <a:rect l="0" t="0" r="0" b="0"/>
              <a:pathLst>
                <a:path w="284270" h="298845">
                  <a:moveTo>
                    <a:pt x="0" y="189513"/>
                  </a:moveTo>
                  <a:lnTo>
                    <a:pt x="5801" y="195447"/>
                  </a:lnTo>
                  <a:lnTo>
                    <a:pt x="10725" y="201652"/>
                  </a:lnTo>
                  <a:lnTo>
                    <a:pt x="15236" y="208748"/>
                  </a:lnTo>
                  <a:lnTo>
                    <a:pt x="19803" y="216688"/>
                  </a:lnTo>
                  <a:lnTo>
                    <a:pt x="25112" y="225334"/>
                  </a:lnTo>
                  <a:lnTo>
                    <a:pt x="31472" y="234529"/>
                  </a:lnTo>
                  <a:lnTo>
                    <a:pt x="38529" y="244129"/>
                  </a:lnTo>
                  <a:lnTo>
                    <a:pt x="45501" y="254018"/>
                  </a:lnTo>
                  <a:lnTo>
                    <a:pt x="51934" y="264107"/>
                  </a:lnTo>
                  <a:lnTo>
                    <a:pt x="57877" y="274167"/>
                  </a:lnTo>
                  <a:lnTo>
                    <a:pt x="63703" y="283849"/>
                  </a:lnTo>
                  <a:lnTo>
                    <a:pt x="69622" y="292917"/>
                  </a:lnTo>
                  <a:lnTo>
                    <a:pt x="74510" y="298818"/>
                  </a:lnTo>
                  <a:lnTo>
                    <a:pt x="76552" y="298844"/>
                  </a:lnTo>
                  <a:lnTo>
                    <a:pt x="75744" y="294702"/>
                  </a:lnTo>
                  <a:lnTo>
                    <a:pt x="72835" y="288069"/>
                  </a:lnTo>
                  <a:lnTo>
                    <a:pt x="68679" y="279787"/>
                  </a:lnTo>
                  <a:lnTo>
                    <a:pt x="64073" y="270132"/>
                  </a:lnTo>
                  <a:lnTo>
                    <a:pt x="59464" y="259321"/>
                  </a:lnTo>
                  <a:lnTo>
                    <a:pt x="54863" y="247593"/>
                  </a:lnTo>
                  <a:lnTo>
                    <a:pt x="49998" y="235174"/>
                  </a:lnTo>
                  <a:lnTo>
                    <a:pt x="44722" y="222259"/>
                  </a:lnTo>
                  <a:lnTo>
                    <a:pt x="39191" y="209159"/>
                  </a:lnTo>
                  <a:lnTo>
                    <a:pt x="33775" y="196290"/>
                  </a:lnTo>
                  <a:lnTo>
                    <a:pt x="28692" y="183852"/>
                  </a:lnTo>
                  <a:lnTo>
                    <a:pt x="24141" y="171703"/>
                  </a:lnTo>
                  <a:lnTo>
                    <a:pt x="20391" y="159472"/>
                  </a:lnTo>
                  <a:lnTo>
                    <a:pt x="17506" y="146948"/>
                  </a:lnTo>
                  <a:lnTo>
                    <a:pt x="15552" y="134247"/>
                  </a:lnTo>
                  <a:lnTo>
                    <a:pt x="14683" y="121713"/>
                  </a:lnTo>
                  <a:lnTo>
                    <a:pt x="14884" y="109547"/>
                  </a:lnTo>
                  <a:lnTo>
                    <a:pt x="16324" y="98106"/>
                  </a:lnTo>
                  <a:lnTo>
                    <a:pt x="19416" y="87955"/>
                  </a:lnTo>
                  <a:lnTo>
                    <a:pt x="24248" y="79276"/>
                  </a:lnTo>
                  <a:lnTo>
                    <a:pt x="30934" y="71770"/>
                  </a:lnTo>
                  <a:lnTo>
                    <a:pt x="39774" y="64873"/>
                  </a:lnTo>
                  <a:lnTo>
                    <a:pt x="50723" y="58195"/>
                  </a:lnTo>
                  <a:lnTo>
                    <a:pt x="63464" y="51705"/>
                  </a:lnTo>
                  <a:lnTo>
                    <a:pt x="77604" y="45640"/>
                  </a:lnTo>
                  <a:lnTo>
                    <a:pt x="92784" y="40111"/>
                  </a:lnTo>
                  <a:lnTo>
                    <a:pt x="108872" y="35092"/>
                  </a:lnTo>
                  <a:lnTo>
                    <a:pt x="125956" y="30494"/>
                  </a:lnTo>
                  <a:lnTo>
                    <a:pt x="143993" y="26223"/>
                  </a:lnTo>
                  <a:lnTo>
                    <a:pt x="162512" y="22355"/>
                  </a:lnTo>
                  <a:lnTo>
                    <a:pt x="180717" y="19130"/>
                  </a:lnTo>
                  <a:lnTo>
                    <a:pt x="198175" y="16622"/>
                  </a:lnTo>
                  <a:lnTo>
                    <a:pt x="214604" y="14565"/>
                  </a:lnTo>
                  <a:lnTo>
                    <a:pt x="231513" y="12134"/>
                  </a:lnTo>
                  <a:lnTo>
                    <a:pt x="252619" y="7998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179399" y="1516103"/>
            <a:ext cx="958992" cy="326385"/>
            <a:chOff x="2179399" y="1516103"/>
            <a:chExt cx="958992" cy="326385"/>
          </a:xfrm>
        </p:grpSpPr>
        <p:sp>
          <p:nvSpPr>
            <p:cNvPr id="62" name="Freeform 61"/>
            <p:cNvSpPr/>
            <p:nvPr/>
          </p:nvSpPr>
          <p:spPr>
            <a:xfrm>
              <a:off x="2253098" y="1663502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8" y="54239"/>
                  </a:lnTo>
                  <a:lnTo>
                    <a:pt x="826" y="67099"/>
                  </a:lnTo>
                  <a:lnTo>
                    <a:pt x="2079" y="79499"/>
                  </a:lnTo>
                  <a:lnTo>
                    <a:pt x="3904" y="91440"/>
                  </a:lnTo>
                  <a:lnTo>
                    <a:pt x="6201" y="102993"/>
                  </a:lnTo>
                  <a:lnTo>
                    <a:pt x="8852" y="114241"/>
                  </a:lnTo>
                  <a:lnTo>
                    <a:pt x="11609" y="125195"/>
                  </a:lnTo>
                  <a:lnTo>
                    <a:pt x="14364" y="137073"/>
                  </a:lnTo>
                  <a:lnTo>
                    <a:pt x="17357" y="153158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179399" y="1747730"/>
              <a:ext cx="168456" cy="31587"/>
            </a:xfrm>
            <a:custGeom>
              <a:avLst/>
              <a:gdLst/>
              <a:ahLst/>
              <a:cxnLst/>
              <a:rect l="0" t="0" r="0" b="0"/>
              <a:pathLst>
                <a:path w="168456" h="31587">
                  <a:moveTo>
                    <a:pt x="168455" y="0"/>
                  </a:moveTo>
                  <a:lnTo>
                    <a:pt x="159587" y="2867"/>
                  </a:lnTo>
                  <a:lnTo>
                    <a:pt x="150600" y="5009"/>
                  </a:lnTo>
                  <a:lnTo>
                    <a:pt x="140610" y="6616"/>
                  </a:lnTo>
                  <a:lnTo>
                    <a:pt x="129802" y="7970"/>
                  </a:lnTo>
                  <a:lnTo>
                    <a:pt x="118639" y="9467"/>
                  </a:lnTo>
                  <a:lnTo>
                    <a:pt x="107424" y="11313"/>
                  </a:lnTo>
                  <a:lnTo>
                    <a:pt x="95966" y="13380"/>
                  </a:lnTo>
                  <a:lnTo>
                    <a:pt x="83685" y="15312"/>
                  </a:lnTo>
                  <a:lnTo>
                    <a:pt x="70331" y="16913"/>
                  </a:lnTo>
                  <a:lnTo>
                    <a:pt x="56519" y="18341"/>
                  </a:lnTo>
                  <a:lnTo>
                    <a:pt x="42093" y="20274"/>
                  </a:lnTo>
                  <a:lnTo>
                    <a:pt x="24667" y="2399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68037" y="1611980"/>
              <a:ext cx="158803" cy="209451"/>
            </a:xfrm>
            <a:custGeom>
              <a:avLst/>
              <a:gdLst/>
              <a:ahLst/>
              <a:cxnLst/>
              <a:rect l="0" t="0" r="0" b="0"/>
              <a:pathLst>
                <a:path w="158803" h="209451">
                  <a:moveTo>
                    <a:pt x="137745" y="51522"/>
                  </a:moveTo>
                  <a:lnTo>
                    <a:pt x="131878" y="42788"/>
                  </a:lnTo>
                  <a:lnTo>
                    <a:pt x="126313" y="35081"/>
                  </a:lnTo>
                  <a:lnTo>
                    <a:pt x="120505" y="27684"/>
                  </a:lnTo>
                  <a:lnTo>
                    <a:pt x="114078" y="20596"/>
                  </a:lnTo>
                  <a:lnTo>
                    <a:pt x="106452" y="14065"/>
                  </a:lnTo>
                  <a:lnTo>
                    <a:pt x="97422" y="8207"/>
                  </a:lnTo>
                  <a:lnTo>
                    <a:pt x="87268" y="3460"/>
                  </a:lnTo>
                  <a:lnTo>
                    <a:pt x="76540" y="635"/>
                  </a:lnTo>
                  <a:lnTo>
                    <a:pt x="65628" y="0"/>
                  </a:lnTo>
                  <a:lnTo>
                    <a:pt x="54881" y="1354"/>
                  </a:lnTo>
                  <a:lnTo>
                    <a:pt x="44672" y="4315"/>
                  </a:lnTo>
                  <a:lnTo>
                    <a:pt x="35148" y="8493"/>
                  </a:lnTo>
                  <a:lnTo>
                    <a:pt x="26433" y="13719"/>
                  </a:lnTo>
                  <a:lnTo>
                    <a:pt x="18717" y="20041"/>
                  </a:lnTo>
                  <a:lnTo>
                    <a:pt x="12015" y="27405"/>
                  </a:lnTo>
                  <a:lnTo>
                    <a:pt x="6513" y="35805"/>
                  </a:lnTo>
                  <a:lnTo>
                    <a:pt x="2639" y="45354"/>
                  </a:lnTo>
                  <a:lnTo>
                    <a:pt x="482" y="55994"/>
                  </a:lnTo>
                  <a:lnTo>
                    <a:pt x="0" y="67224"/>
                  </a:lnTo>
                  <a:lnTo>
                    <a:pt x="1188" y="78222"/>
                  </a:lnTo>
                  <a:lnTo>
                    <a:pt x="3879" y="88528"/>
                  </a:lnTo>
                  <a:lnTo>
                    <a:pt x="7956" y="97563"/>
                  </a:lnTo>
                  <a:lnTo>
                    <a:pt x="13433" y="104495"/>
                  </a:lnTo>
                  <a:lnTo>
                    <a:pt x="20185" y="109072"/>
                  </a:lnTo>
                  <a:lnTo>
                    <a:pt x="27818" y="111364"/>
                  </a:lnTo>
                  <a:lnTo>
                    <a:pt x="35778" y="111481"/>
                  </a:lnTo>
                  <a:lnTo>
                    <a:pt x="43723" y="109713"/>
                  </a:lnTo>
                  <a:lnTo>
                    <a:pt x="51513" y="106445"/>
                  </a:lnTo>
                  <a:lnTo>
                    <a:pt x="59123" y="102053"/>
                  </a:lnTo>
                  <a:lnTo>
                    <a:pt x="66571" y="96843"/>
                  </a:lnTo>
                  <a:lnTo>
                    <a:pt x="73725" y="90890"/>
                  </a:lnTo>
                  <a:lnTo>
                    <a:pt x="80310" y="84064"/>
                  </a:lnTo>
                  <a:lnTo>
                    <a:pt x="86224" y="76361"/>
                  </a:lnTo>
                  <a:lnTo>
                    <a:pt x="91518" y="67899"/>
                  </a:lnTo>
                  <a:lnTo>
                    <a:pt x="96309" y="58840"/>
                  </a:lnTo>
                  <a:lnTo>
                    <a:pt x="100733" y="49382"/>
                  </a:lnTo>
                  <a:lnTo>
                    <a:pt x="105380" y="41247"/>
                  </a:lnTo>
                  <a:lnTo>
                    <a:pt x="110443" y="37269"/>
                  </a:lnTo>
                  <a:lnTo>
                    <a:pt x="115121" y="37932"/>
                  </a:lnTo>
                  <a:lnTo>
                    <a:pt x="119329" y="42083"/>
                  </a:lnTo>
                  <a:lnTo>
                    <a:pt x="123222" y="48535"/>
                  </a:lnTo>
                  <a:lnTo>
                    <a:pt x="126770" y="56616"/>
                  </a:lnTo>
                  <a:lnTo>
                    <a:pt x="129746" y="66100"/>
                  </a:lnTo>
                  <a:lnTo>
                    <a:pt x="132071" y="76776"/>
                  </a:lnTo>
                  <a:lnTo>
                    <a:pt x="133964" y="88236"/>
                  </a:lnTo>
                  <a:lnTo>
                    <a:pt x="135846" y="99939"/>
                  </a:lnTo>
                  <a:lnTo>
                    <a:pt x="137961" y="111563"/>
                  </a:lnTo>
                  <a:lnTo>
                    <a:pt x="140213" y="123150"/>
                  </a:lnTo>
                  <a:lnTo>
                    <a:pt x="142270" y="134998"/>
                  </a:lnTo>
                  <a:lnTo>
                    <a:pt x="143956" y="147253"/>
                  </a:lnTo>
                  <a:lnTo>
                    <a:pt x="145441" y="159508"/>
                  </a:lnTo>
                  <a:lnTo>
                    <a:pt x="147418" y="172188"/>
                  </a:lnTo>
                  <a:lnTo>
                    <a:pt x="151176" y="187528"/>
                  </a:lnTo>
                  <a:lnTo>
                    <a:pt x="158802" y="2094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21595" y="1600331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75427" y="2934"/>
                  </a:lnTo>
                  <a:lnTo>
                    <a:pt x="67081" y="5716"/>
                  </a:lnTo>
                  <a:lnTo>
                    <a:pt x="58386" y="8616"/>
                  </a:lnTo>
                  <a:lnTo>
                    <a:pt x="49347" y="11696"/>
                  </a:lnTo>
                  <a:lnTo>
                    <a:pt x="39057" y="15426"/>
                  </a:lnTo>
                  <a:lnTo>
                    <a:pt x="24374" y="2125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32124" y="1674031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75427" y="2933"/>
                  </a:lnTo>
                  <a:lnTo>
                    <a:pt x="67080" y="5716"/>
                  </a:lnTo>
                  <a:lnTo>
                    <a:pt x="58386" y="8615"/>
                  </a:lnTo>
                  <a:lnTo>
                    <a:pt x="49346" y="11696"/>
                  </a:lnTo>
                  <a:lnTo>
                    <a:pt x="39057" y="15426"/>
                  </a:lnTo>
                  <a:lnTo>
                    <a:pt x="24374" y="2125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74279" y="1526632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22" y="27850"/>
                  </a:lnTo>
                  <a:lnTo>
                    <a:pt x="2914" y="38831"/>
                  </a:lnTo>
                  <a:lnTo>
                    <a:pt x="2714" y="50642"/>
                  </a:lnTo>
                  <a:lnTo>
                    <a:pt x="3365" y="63101"/>
                  </a:lnTo>
                  <a:lnTo>
                    <a:pt x="4603" y="76038"/>
                  </a:lnTo>
                  <a:lnTo>
                    <a:pt x="5967" y="89319"/>
                  </a:lnTo>
                  <a:lnTo>
                    <a:pt x="7177" y="102841"/>
                  </a:lnTo>
                  <a:lnTo>
                    <a:pt x="8139" y="116529"/>
                  </a:lnTo>
                  <a:lnTo>
                    <a:pt x="8858" y="130331"/>
                  </a:lnTo>
                  <a:lnTo>
                    <a:pt x="9373" y="144202"/>
                  </a:lnTo>
                  <a:lnTo>
                    <a:pt x="9537" y="157894"/>
                  </a:lnTo>
                  <a:lnTo>
                    <a:pt x="8929" y="172513"/>
                  </a:lnTo>
                  <a:lnTo>
                    <a:pt x="6377" y="19158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951186" y="1516103"/>
              <a:ext cx="187205" cy="197096"/>
            </a:xfrm>
            <a:custGeom>
              <a:avLst/>
              <a:gdLst/>
              <a:ahLst/>
              <a:cxnLst/>
              <a:rect l="0" t="0" r="0" b="0"/>
              <a:pathLst>
                <a:path w="187205" h="197096">
                  <a:moveTo>
                    <a:pt x="91549" y="10529"/>
                  </a:moveTo>
                  <a:lnTo>
                    <a:pt x="79881" y="10730"/>
                  </a:lnTo>
                  <a:lnTo>
                    <a:pt x="69392" y="12650"/>
                  </a:lnTo>
                  <a:lnTo>
                    <a:pt x="59095" y="16540"/>
                  </a:lnTo>
                  <a:lnTo>
                    <a:pt x="48967" y="22119"/>
                  </a:lnTo>
                  <a:lnTo>
                    <a:pt x="39271" y="29068"/>
                  </a:lnTo>
                  <a:lnTo>
                    <a:pt x="30144" y="37073"/>
                  </a:lnTo>
                  <a:lnTo>
                    <a:pt x="21887" y="46016"/>
                  </a:lnTo>
                  <a:lnTo>
                    <a:pt x="15022" y="55986"/>
                  </a:lnTo>
                  <a:lnTo>
                    <a:pt x="9705" y="66946"/>
                  </a:lnTo>
                  <a:lnTo>
                    <a:pt x="5779" y="78743"/>
                  </a:lnTo>
                  <a:lnTo>
                    <a:pt x="2971" y="91192"/>
                  </a:lnTo>
                  <a:lnTo>
                    <a:pt x="1013" y="104120"/>
                  </a:lnTo>
                  <a:lnTo>
                    <a:pt x="0" y="117225"/>
                  </a:lnTo>
                  <a:lnTo>
                    <a:pt x="369" y="130096"/>
                  </a:lnTo>
                  <a:lnTo>
                    <a:pt x="2254" y="142525"/>
                  </a:lnTo>
                  <a:lnTo>
                    <a:pt x="5824" y="154327"/>
                  </a:lnTo>
                  <a:lnTo>
                    <a:pt x="11428" y="165261"/>
                  </a:lnTo>
                  <a:lnTo>
                    <a:pt x="19053" y="175270"/>
                  </a:lnTo>
                  <a:lnTo>
                    <a:pt x="28412" y="183974"/>
                  </a:lnTo>
                  <a:lnTo>
                    <a:pt x="39128" y="190618"/>
                  </a:lnTo>
                  <a:lnTo>
                    <a:pt x="50850" y="194969"/>
                  </a:lnTo>
                  <a:lnTo>
                    <a:pt x="63295" y="197095"/>
                  </a:lnTo>
                  <a:lnTo>
                    <a:pt x="76247" y="197092"/>
                  </a:lnTo>
                  <a:lnTo>
                    <a:pt x="89539" y="195236"/>
                  </a:lnTo>
                  <a:lnTo>
                    <a:pt x="102734" y="191738"/>
                  </a:lnTo>
                  <a:lnTo>
                    <a:pt x="115141" y="186658"/>
                  </a:lnTo>
                  <a:lnTo>
                    <a:pt x="126449" y="180172"/>
                  </a:lnTo>
                  <a:lnTo>
                    <a:pt x="136685" y="172549"/>
                  </a:lnTo>
                  <a:lnTo>
                    <a:pt x="146030" y="164063"/>
                  </a:lnTo>
                  <a:lnTo>
                    <a:pt x="154684" y="154943"/>
                  </a:lnTo>
                  <a:lnTo>
                    <a:pt x="162668" y="145210"/>
                  </a:lnTo>
                  <a:lnTo>
                    <a:pt x="169819" y="134692"/>
                  </a:lnTo>
                  <a:lnTo>
                    <a:pt x="176106" y="123350"/>
                  </a:lnTo>
                  <a:lnTo>
                    <a:pt x="181313" y="111123"/>
                  </a:lnTo>
                  <a:lnTo>
                    <a:pt x="184981" y="97851"/>
                  </a:lnTo>
                  <a:lnTo>
                    <a:pt x="186991" y="83562"/>
                  </a:lnTo>
                  <a:lnTo>
                    <a:pt x="187204" y="68899"/>
                  </a:lnTo>
                  <a:lnTo>
                    <a:pt x="185302" y="54975"/>
                  </a:lnTo>
                  <a:lnTo>
                    <a:pt x="181313" y="42365"/>
                  </a:lnTo>
                  <a:lnTo>
                    <a:pt x="175380" y="31444"/>
                  </a:lnTo>
                  <a:lnTo>
                    <a:pt x="167587" y="22632"/>
                  </a:lnTo>
                  <a:lnTo>
                    <a:pt x="158180" y="15930"/>
                  </a:lnTo>
                  <a:lnTo>
                    <a:pt x="148096" y="11030"/>
                  </a:lnTo>
                  <a:lnTo>
                    <a:pt x="137878" y="7019"/>
                  </a:lnTo>
                  <a:lnTo>
                    <a:pt x="126635" y="3544"/>
                  </a:lnTo>
                  <a:lnTo>
                    <a:pt x="1126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621475" y="3937884"/>
            <a:ext cx="2883370" cy="1083049"/>
            <a:chOff x="1621475" y="3937884"/>
            <a:chExt cx="2883370" cy="1083049"/>
          </a:xfrm>
        </p:grpSpPr>
        <p:sp>
          <p:nvSpPr>
            <p:cNvPr id="70" name="Freeform 69"/>
            <p:cNvSpPr/>
            <p:nvPr/>
          </p:nvSpPr>
          <p:spPr>
            <a:xfrm>
              <a:off x="2379440" y="3964451"/>
              <a:ext cx="259154" cy="282629"/>
            </a:xfrm>
            <a:custGeom>
              <a:avLst/>
              <a:gdLst/>
              <a:ahLst/>
              <a:cxnLst/>
              <a:rect l="0" t="0" r="0" b="0"/>
              <a:pathLst>
                <a:path w="259154" h="282629">
                  <a:moveTo>
                    <a:pt x="73699" y="36378"/>
                  </a:moveTo>
                  <a:lnTo>
                    <a:pt x="64965" y="42313"/>
                  </a:lnTo>
                  <a:lnTo>
                    <a:pt x="57259" y="48517"/>
                  </a:lnTo>
                  <a:lnTo>
                    <a:pt x="49877" y="55537"/>
                  </a:lnTo>
                  <a:lnTo>
                    <a:pt x="43397" y="60700"/>
                  </a:lnTo>
                  <a:lnTo>
                    <a:pt x="39458" y="61076"/>
                  </a:lnTo>
                  <a:lnTo>
                    <a:pt x="38832" y="58244"/>
                  </a:lnTo>
                  <a:lnTo>
                    <a:pt x="40844" y="53645"/>
                  </a:lnTo>
                  <a:lnTo>
                    <a:pt x="44633" y="48061"/>
                  </a:lnTo>
                  <a:lnTo>
                    <a:pt x="49577" y="41910"/>
                  </a:lnTo>
                  <a:lnTo>
                    <a:pt x="55589" y="35428"/>
                  </a:lnTo>
                  <a:lnTo>
                    <a:pt x="63021" y="28745"/>
                  </a:lnTo>
                  <a:lnTo>
                    <a:pt x="71968" y="21950"/>
                  </a:lnTo>
                  <a:lnTo>
                    <a:pt x="82257" y="15414"/>
                  </a:lnTo>
                  <a:lnTo>
                    <a:pt x="93617" y="9782"/>
                  </a:lnTo>
                  <a:lnTo>
                    <a:pt x="105777" y="5332"/>
                  </a:lnTo>
                  <a:lnTo>
                    <a:pt x="118349" y="2175"/>
                  </a:lnTo>
                  <a:lnTo>
                    <a:pt x="130855" y="423"/>
                  </a:lnTo>
                  <a:lnTo>
                    <a:pt x="143027" y="0"/>
                  </a:lnTo>
                  <a:lnTo>
                    <a:pt x="154316" y="1172"/>
                  </a:lnTo>
                  <a:lnTo>
                    <a:pt x="163840" y="4611"/>
                  </a:lnTo>
                  <a:lnTo>
                    <a:pt x="171275" y="10480"/>
                  </a:lnTo>
                  <a:lnTo>
                    <a:pt x="176622" y="18506"/>
                  </a:lnTo>
                  <a:lnTo>
                    <a:pt x="179936" y="28251"/>
                  </a:lnTo>
                  <a:lnTo>
                    <a:pt x="181460" y="39282"/>
                  </a:lnTo>
                  <a:lnTo>
                    <a:pt x="181384" y="51075"/>
                  </a:lnTo>
                  <a:lnTo>
                    <a:pt x="179755" y="63049"/>
                  </a:lnTo>
                  <a:lnTo>
                    <a:pt x="176736" y="74869"/>
                  </a:lnTo>
                  <a:lnTo>
                    <a:pt x="172423" y="86259"/>
                  </a:lnTo>
                  <a:lnTo>
                    <a:pt x="166781" y="96916"/>
                  </a:lnTo>
                  <a:lnTo>
                    <a:pt x="159921" y="106721"/>
                  </a:lnTo>
                  <a:lnTo>
                    <a:pt x="152459" y="114619"/>
                  </a:lnTo>
                  <a:lnTo>
                    <a:pt x="146515" y="118186"/>
                  </a:lnTo>
                  <a:lnTo>
                    <a:pt x="144281" y="117315"/>
                  </a:lnTo>
                  <a:lnTo>
                    <a:pt x="145706" y="114507"/>
                  </a:lnTo>
                  <a:lnTo>
                    <a:pt x="150119" y="111378"/>
                  </a:lnTo>
                  <a:lnTo>
                    <a:pt x="157014" y="109008"/>
                  </a:lnTo>
                  <a:lnTo>
                    <a:pt x="165897" y="107822"/>
                  </a:lnTo>
                  <a:lnTo>
                    <a:pt x="176131" y="107972"/>
                  </a:lnTo>
                  <a:lnTo>
                    <a:pt x="187000" y="109576"/>
                  </a:lnTo>
                  <a:lnTo>
                    <a:pt x="198046" y="112542"/>
                  </a:lnTo>
                  <a:lnTo>
                    <a:pt x="208736" y="116801"/>
                  </a:lnTo>
                  <a:lnTo>
                    <a:pt x="218384" y="122397"/>
                  </a:lnTo>
                  <a:lnTo>
                    <a:pt x="226722" y="129233"/>
                  </a:lnTo>
                  <a:lnTo>
                    <a:pt x="233830" y="137091"/>
                  </a:lnTo>
                  <a:lnTo>
                    <a:pt x="239928" y="145736"/>
                  </a:lnTo>
                  <a:lnTo>
                    <a:pt x="245254" y="154962"/>
                  </a:lnTo>
                  <a:lnTo>
                    <a:pt x="249850" y="164766"/>
                  </a:lnTo>
                  <a:lnTo>
                    <a:pt x="253575" y="175332"/>
                  </a:lnTo>
                  <a:lnTo>
                    <a:pt x="256413" y="186696"/>
                  </a:lnTo>
                  <a:lnTo>
                    <a:pt x="258321" y="198598"/>
                  </a:lnTo>
                  <a:lnTo>
                    <a:pt x="259153" y="210588"/>
                  </a:lnTo>
                  <a:lnTo>
                    <a:pt x="258919" y="222389"/>
                  </a:lnTo>
                  <a:lnTo>
                    <a:pt x="257286" y="233753"/>
                  </a:lnTo>
                  <a:lnTo>
                    <a:pt x="253530" y="244385"/>
                  </a:lnTo>
                  <a:lnTo>
                    <a:pt x="247435" y="254192"/>
                  </a:lnTo>
                  <a:lnTo>
                    <a:pt x="238917" y="262929"/>
                  </a:lnTo>
                  <a:lnTo>
                    <a:pt x="227776" y="270127"/>
                  </a:lnTo>
                  <a:lnTo>
                    <a:pt x="214177" y="275668"/>
                  </a:lnTo>
                  <a:lnTo>
                    <a:pt x="198860" y="279577"/>
                  </a:lnTo>
                  <a:lnTo>
                    <a:pt x="182911" y="281842"/>
                  </a:lnTo>
                  <a:lnTo>
                    <a:pt x="167008" y="282628"/>
                  </a:lnTo>
                  <a:lnTo>
                    <a:pt x="151420" y="282208"/>
                  </a:lnTo>
                  <a:lnTo>
                    <a:pt x="136193" y="280872"/>
                  </a:lnTo>
                  <a:lnTo>
                    <a:pt x="121286" y="278872"/>
                  </a:lnTo>
                  <a:lnTo>
                    <a:pt x="106631" y="276567"/>
                  </a:lnTo>
                  <a:lnTo>
                    <a:pt x="92163" y="274407"/>
                  </a:lnTo>
                  <a:lnTo>
                    <a:pt x="77837" y="272625"/>
                  </a:lnTo>
                  <a:lnTo>
                    <a:pt x="63836" y="271257"/>
                  </a:lnTo>
                  <a:lnTo>
                    <a:pt x="48974" y="270109"/>
                  </a:lnTo>
                  <a:lnTo>
                    <a:pt x="29709" y="269082"/>
                  </a:lnTo>
                  <a:lnTo>
                    <a:pt x="0" y="2680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242570" y="4285269"/>
              <a:ext cx="526425" cy="31416"/>
            </a:xfrm>
            <a:custGeom>
              <a:avLst/>
              <a:gdLst/>
              <a:ahLst/>
              <a:cxnLst/>
              <a:rect l="0" t="0" r="0" b="0"/>
              <a:pathLst>
                <a:path w="526425" h="31416">
                  <a:moveTo>
                    <a:pt x="526424" y="31415"/>
                  </a:moveTo>
                  <a:lnTo>
                    <a:pt x="514756" y="28481"/>
                  </a:lnTo>
                  <a:lnTo>
                    <a:pt x="504267" y="25699"/>
                  </a:lnTo>
                  <a:lnTo>
                    <a:pt x="493957" y="22800"/>
                  </a:lnTo>
                  <a:lnTo>
                    <a:pt x="483310" y="19759"/>
                  </a:lnTo>
                  <a:lnTo>
                    <a:pt x="471669" y="16594"/>
                  </a:lnTo>
                  <a:lnTo>
                    <a:pt x="458769" y="13334"/>
                  </a:lnTo>
                  <a:lnTo>
                    <a:pt x="444517" y="10169"/>
                  </a:lnTo>
                  <a:lnTo>
                    <a:pt x="428817" y="7426"/>
                  </a:lnTo>
                  <a:lnTo>
                    <a:pt x="411777" y="5250"/>
                  </a:lnTo>
                  <a:lnTo>
                    <a:pt x="393792" y="3621"/>
                  </a:lnTo>
                  <a:lnTo>
                    <a:pt x="375429" y="2446"/>
                  </a:lnTo>
                  <a:lnTo>
                    <a:pt x="357040" y="1617"/>
                  </a:lnTo>
                  <a:lnTo>
                    <a:pt x="338610" y="1042"/>
                  </a:lnTo>
                  <a:lnTo>
                    <a:pt x="319864" y="648"/>
                  </a:lnTo>
                  <a:lnTo>
                    <a:pt x="300663" y="381"/>
                  </a:lnTo>
                  <a:lnTo>
                    <a:pt x="281174" y="199"/>
                  </a:lnTo>
                  <a:lnTo>
                    <a:pt x="261777" y="77"/>
                  </a:lnTo>
                  <a:lnTo>
                    <a:pt x="242697" y="0"/>
                  </a:lnTo>
                  <a:lnTo>
                    <a:pt x="224307" y="117"/>
                  </a:lnTo>
                  <a:lnTo>
                    <a:pt x="207183" y="729"/>
                  </a:lnTo>
                  <a:lnTo>
                    <a:pt x="191512" y="1953"/>
                  </a:lnTo>
                  <a:lnTo>
                    <a:pt x="176836" y="3589"/>
                  </a:lnTo>
                  <a:lnTo>
                    <a:pt x="162285" y="5226"/>
                  </a:lnTo>
                  <a:lnTo>
                    <a:pt x="147348" y="6626"/>
                  </a:lnTo>
                  <a:lnTo>
                    <a:pt x="132193" y="7887"/>
                  </a:lnTo>
                  <a:lnTo>
                    <a:pt x="117465" y="9340"/>
                  </a:lnTo>
                  <a:lnTo>
                    <a:pt x="103508" y="11169"/>
                  </a:lnTo>
                  <a:lnTo>
                    <a:pt x="90034" y="13398"/>
                  </a:lnTo>
                  <a:lnTo>
                    <a:pt x="76314" y="15973"/>
                  </a:lnTo>
                  <a:lnTo>
                    <a:pt x="61958" y="18815"/>
                  </a:lnTo>
                  <a:lnTo>
                    <a:pt x="47652" y="21702"/>
                  </a:lnTo>
                  <a:lnTo>
                    <a:pt x="33577" y="24558"/>
                  </a:lnTo>
                  <a:lnTo>
                    <a:pt x="18492" y="27634"/>
                  </a:lnTo>
                  <a:lnTo>
                    <a:pt x="0" y="314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407815" y="4458457"/>
              <a:ext cx="239393" cy="384653"/>
            </a:xfrm>
            <a:custGeom>
              <a:avLst/>
              <a:gdLst/>
              <a:ahLst/>
              <a:cxnLst/>
              <a:rect l="0" t="0" r="0" b="0"/>
              <a:pathLst>
                <a:path w="239393" h="384653">
                  <a:moveTo>
                    <a:pt x="213780" y="68796"/>
                  </a:moveTo>
                  <a:lnTo>
                    <a:pt x="210780" y="59995"/>
                  </a:lnTo>
                  <a:lnTo>
                    <a:pt x="207357" y="51649"/>
                  </a:lnTo>
                  <a:lnTo>
                    <a:pt x="203157" y="42959"/>
                  </a:lnTo>
                  <a:lnTo>
                    <a:pt x="198084" y="34184"/>
                  </a:lnTo>
                  <a:lnTo>
                    <a:pt x="191954" y="25985"/>
                  </a:lnTo>
                  <a:lnTo>
                    <a:pt x="184761" y="18704"/>
                  </a:lnTo>
                  <a:lnTo>
                    <a:pt x="176328" y="12514"/>
                  </a:lnTo>
                  <a:lnTo>
                    <a:pt x="166237" y="7582"/>
                  </a:lnTo>
                  <a:lnTo>
                    <a:pt x="154419" y="3865"/>
                  </a:lnTo>
                  <a:lnTo>
                    <a:pt x="141416" y="1336"/>
                  </a:lnTo>
                  <a:lnTo>
                    <a:pt x="128159" y="72"/>
                  </a:lnTo>
                  <a:lnTo>
                    <a:pt x="115209" y="0"/>
                  </a:lnTo>
                  <a:lnTo>
                    <a:pt x="102755" y="1085"/>
                  </a:lnTo>
                  <a:lnTo>
                    <a:pt x="90784" y="3407"/>
                  </a:lnTo>
                  <a:lnTo>
                    <a:pt x="79221" y="6895"/>
                  </a:lnTo>
                  <a:lnTo>
                    <a:pt x="68134" y="11355"/>
                  </a:lnTo>
                  <a:lnTo>
                    <a:pt x="57747" y="16565"/>
                  </a:lnTo>
                  <a:lnTo>
                    <a:pt x="48125" y="22336"/>
                  </a:lnTo>
                  <a:lnTo>
                    <a:pt x="39186" y="28838"/>
                  </a:lnTo>
                  <a:lnTo>
                    <a:pt x="30795" y="36565"/>
                  </a:lnTo>
                  <a:lnTo>
                    <a:pt x="22824" y="45692"/>
                  </a:lnTo>
                  <a:lnTo>
                    <a:pt x="15487" y="56094"/>
                  </a:lnTo>
                  <a:lnTo>
                    <a:pt x="9311" y="67526"/>
                  </a:lnTo>
                  <a:lnTo>
                    <a:pt x="4500" y="79726"/>
                  </a:lnTo>
                  <a:lnTo>
                    <a:pt x="1269" y="92155"/>
                  </a:lnTo>
                  <a:lnTo>
                    <a:pt x="0" y="104033"/>
                  </a:lnTo>
                  <a:lnTo>
                    <a:pt x="719" y="114968"/>
                  </a:lnTo>
                  <a:lnTo>
                    <a:pt x="3644" y="124613"/>
                  </a:lnTo>
                  <a:lnTo>
                    <a:pt x="9329" y="132494"/>
                  </a:lnTo>
                  <a:lnTo>
                    <a:pt x="17813" y="138530"/>
                  </a:lnTo>
                  <a:lnTo>
                    <a:pt x="28389" y="142787"/>
                  </a:lnTo>
                  <a:lnTo>
                    <a:pt x="39928" y="145294"/>
                  </a:lnTo>
                  <a:lnTo>
                    <a:pt x="51680" y="146241"/>
                  </a:lnTo>
                  <a:lnTo>
                    <a:pt x="63313" y="145761"/>
                  </a:lnTo>
                  <a:lnTo>
                    <a:pt x="74722" y="143853"/>
                  </a:lnTo>
                  <a:lnTo>
                    <a:pt x="85905" y="140647"/>
                  </a:lnTo>
                  <a:lnTo>
                    <a:pt x="96735" y="136378"/>
                  </a:lnTo>
                  <a:lnTo>
                    <a:pt x="106950" y="131296"/>
                  </a:lnTo>
                  <a:lnTo>
                    <a:pt x="116457" y="125620"/>
                  </a:lnTo>
                  <a:lnTo>
                    <a:pt x="125318" y="119523"/>
                  </a:lnTo>
                  <a:lnTo>
                    <a:pt x="133658" y="113130"/>
                  </a:lnTo>
                  <a:lnTo>
                    <a:pt x="141599" y="106531"/>
                  </a:lnTo>
                  <a:lnTo>
                    <a:pt x="149085" y="99625"/>
                  </a:lnTo>
                  <a:lnTo>
                    <a:pt x="155894" y="92149"/>
                  </a:lnTo>
                  <a:lnTo>
                    <a:pt x="161962" y="84006"/>
                  </a:lnTo>
                  <a:lnTo>
                    <a:pt x="167529" y="75247"/>
                  </a:lnTo>
                  <a:lnTo>
                    <a:pt x="173036" y="65989"/>
                  </a:lnTo>
                  <a:lnTo>
                    <a:pt x="178743" y="56380"/>
                  </a:lnTo>
                  <a:lnTo>
                    <a:pt x="184730" y="47505"/>
                  </a:lnTo>
                  <a:lnTo>
                    <a:pt x="190981" y="41289"/>
                  </a:lnTo>
                  <a:lnTo>
                    <a:pt x="197440" y="38571"/>
                  </a:lnTo>
                  <a:lnTo>
                    <a:pt x="203727" y="39363"/>
                  </a:lnTo>
                  <a:lnTo>
                    <a:pt x="209182" y="43393"/>
                  </a:lnTo>
                  <a:lnTo>
                    <a:pt x="213516" y="50136"/>
                  </a:lnTo>
                  <a:lnTo>
                    <a:pt x="216933" y="58829"/>
                  </a:lnTo>
                  <a:lnTo>
                    <a:pt x="219923" y="68615"/>
                  </a:lnTo>
                  <a:lnTo>
                    <a:pt x="222822" y="78938"/>
                  </a:lnTo>
                  <a:lnTo>
                    <a:pt x="225619" y="90152"/>
                  </a:lnTo>
                  <a:lnTo>
                    <a:pt x="228052" y="103340"/>
                  </a:lnTo>
                  <a:lnTo>
                    <a:pt x="229989" y="118962"/>
                  </a:lnTo>
                  <a:lnTo>
                    <a:pt x="231443" y="136864"/>
                  </a:lnTo>
                  <a:lnTo>
                    <a:pt x="232493" y="156634"/>
                  </a:lnTo>
                  <a:lnTo>
                    <a:pt x="233240" y="177810"/>
                  </a:lnTo>
                  <a:lnTo>
                    <a:pt x="233927" y="199350"/>
                  </a:lnTo>
                  <a:lnTo>
                    <a:pt x="234928" y="219725"/>
                  </a:lnTo>
                  <a:lnTo>
                    <a:pt x="236413" y="238196"/>
                  </a:lnTo>
                  <a:lnTo>
                    <a:pt x="238055" y="254898"/>
                  </a:lnTo>
                  <a:lnTo>
                    <a:pt x="239165" y="270431"/>
                  </a:lnTo>
                  <a:lnTo>
                    <a:pt x="239392" y="285294"/>
                  </a:lnTo>
                  <a:lnTo>
                    <a:pt x="238882" y="299790"/>
                  </a:lnTo>
                  <a:lnTo>
                    <a:pt x="238075" y="314086"/>
                  </a:lnTo>
                  <a:lnTo>
                    <a:pt x="237272" y="328253"/>
                  </a:lnTo>
                  <a:lnTo>
                    <a:pt x="236597" y="341736"/>
                  </a:lnTo>
                  <a:lnTo>
                    <a:pt x="236005" y="354698"/>
                  </a:lnTo>
                  <a:lnTo>
                    <a:pt x="235448" y="368279"/>
                  </a:lnTo>
                  <a:lnTo>
                    <a:pt x="234838" y="3846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905657" y="4295626"/>
              <a:ext cx="2" cy="621183"/>
            </a:xfrm>
            <a:custGeom>
              <a:avLst/>
              <a:gdLst/>
              <a:ahLst/>
              <a:cxnLst/>
              <a:rect l="0" t="0" r="0" b="0"/>
              <a:pathLst>
                <a:path w="2" h="621183">
                  <a:moveTo>
                    <a:pt x="1" y="0"/>
                  </a:moveTo>
                  <a:lnTo>
                    <a:pt x="0" y="11937"/>
                  </a:lnTo>
                  <a:lnTo>
                    <a:pt x="0" y="24986"/>
                  </a:lnTo>
                  <a:lnTo>
                    <a:pt x="0" y="40465"/>
                  </a:lnTo>
                  <a:lnTo>
                    <a:pt x="0" y="57860"/>
                  </a:lnTo>
                  <a:lnTo>
                    <a:pt x="0" y="76173"/>
                  </a:lnTo>
                  <a:lnTo>
                    <a:pt x="0" y="94721"/>
                  </a:lnTo>
                  <a:lnTo>
                    <a:pt x="0" y="113193"/>
                  </a:lnTo>
                  <a:lnTo>
                    <a:pt x="0" y="131487"/>
                  </a:lnTo>
                  <a:lnTo>
                    <a:pt x="0" y="149597"/>
                  </a:lnTo>
                  <a:lnTo>
                    <a:pt x="0" y="167551"/>
                  </a:lnTo>
                  <a:lnTo>
                    <a:pt x="0" y="185385"/>
                  </a:lnTo>
                  <a:lnTo>
                    <a:pt x="0" y="203135"/>
                  </a:lnTo>
                  <a:lnTo>
                    <a:pt x="0" y="220992"/>
                  </a:lnTo>
                  <a:lnTo>
                    <a:pt x="0" y="239281"/>
                  </a:lnTo>
                  <a:lnTo>
                    <a:pt x="0" y="258140"/>
                  </a:lnTo>
                  <a:lnTo>
                    <a:pt x="0" y="277383"/>
                  </a:lnTo>
                  <a:lnTo>
                    <a:pt x="0" y="296607"/>
                  </a:lnTo>
                  <a:lnTo>
                    <a:pt x="0" y="315577"/>
                  </a:lnTo>
                  <a:lnTo>
                    <a:pt x="0" y="334229"/>
                  </a:lnTo>
                  <a:lnTo>
                    <a:pt x="0" y="352593"/>
                  </a:lnTo>
                  <a:lnTo>
                    <a:pt x="0" y="370724"/>
                  </a:lnTo>
                  <a:lnTo>
                    <a:pt x="0" y="388681"/>
                  </a:lnTo>
                  <a:lnTo>
                    <a:pt x="0" y="406511"/>
                  </a:lnTo>
                  <a:lnTo>
                    <a:pt x="0" y="424246"/>
                  </a:lnTo>
                  <a:lnTo>
                    <a:pt x="0" y="441752"/>
                  </a:lnTo>
                  <a:lnTo>
                    <a:pt x="0" y="458739"/>
                  </a:lnTo>
                  <a:lnTo>
                    <a:pt x="0" y="475093"/>
                  </a:lnTo>
                  <a:lnTo>
                    <a:pt x="0" y="490855"/>
                  </a:lnTo>
                  <a:lnTo>
                    <a:pt x="0" y="506132"/>
                  </a:lnTo>
                  <a:lnTo>
                    <a:pt x="0" y="521042"/>
                  </a:lnTo>
                  <a:lnTo>
                    <a:pt x="0" y="535683"/>
                  </a:lnTo>
                  <a:lnTo>
                    <a:pt x="0" y="550134"/>
                  </a:lnTo>
                  <a:lnTo>
                    <a:pt x="0" y="564435"/>
                  </a:lnTo>
                  <a:lnTo>
                    <a:pt x="0" y="578020"/>
                  </a:lnTo>
                  <a:lnTo>
                    <a:pt x="1" y="591069"/>
                  </a:lnTo>
                  <a:lnTo>
                    <a:pt x="1" y="604727"/>
                  </a:lnTo>
                  <a:lnTo>
                    <a:pt x="1" y="6211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21475" y="4221927"/>
              <a:ext cx="252598" cy="521693"/>
            </a:xfrm>
            <a:custGeom>
              <a:avLst/>
              <a:gdLst/>
              <a:ahLst/>
              <a:cxnLst/>
              <a:rect l="0" t="0" r="0" b="0"/>
              <a:pathLst>
                <a:path w="252598" h="521693">
                  <a:moveTo>
                    <a:pt x="252597" y="368498"/>
                  </a:moveTo>
                  <a:lnTo>
                    <a:pt x="243729" y="371565"/>
                  </a:lnTo>
                  <a:lnTo>
                    <a:pt x="234742" y="375628"/>
                  </a:lnTo>
                  <a:lnTo>
                    <a:pt x="224746" y="381116"/>
                  </a:lnTo>
                  <a:lnTo>
                    <a:pt x="213766" y="387703"/>
                  </a:lnTo>
                  <a:lnTo>
                    <a:pt x="201955" y="394852"/>
                  </a:lnTo>
                  <a:lnTo>
                    <a:pt x="189505" y="402196"/>
                  </a:lnTo>
                  <a:lnTo>
                    <a:pt x="176913" y="409556"/>
                  </a:lnTo>
                  <a:lnTo>
                    <a:pt x="164929" y="416865"/>
                  </a:lnTo>
                  <a:lnTo>
                    <a:pt x="153904" y="424113"/>
                  </a:lnTo>
                  <a:lnTo>
                    <a:pt x="143521" y="431470"/>
                  </a:lnTo>
                  <a:lnTo>
                    <a:pt x="133016" y="439255"/>
                  </a:lnTo>
                  <a:lnTo>
                    <a:pt x="121942" y="447606"/>
                  </a:lnTo>
                  <a:lnTo>
                    <a:pt x="110197" y="456335"/>
                  </a:lnTo>
                  <a:lnTo>
                    <a:pt x="97846" y="465040"/>
                  </a:lnTo>
                  <a:lnTo>
                    <a:pt x="85021" y="473487"/>
                  </a:lnTo>
                  <a:lnTo>
                    <a:pt x="72170" y="481618"/>
                  </a:lnTo>
                  <a:lnTo>
                    <a:pt x="60009" y="489457"/>
                  </a:lnTo>
                  <a:lnTo>
                    <a:pt x="48870" y="497057"/>
                  </a:lnTo>
                  <a:lnTo>
                    <a:pt x="38579" y="504313"/>
                  </a:lnTo>
                  <a:lnTo>
                    <a:pt x="28667" y="510967"/>
                  </a:lnTo>
                  <a:lnTo>
                    <a:pt x="18831" y="516893"/>
                  </a:lnTo>
                  <a:lnTo>
                    <a:pt x="9679" y="520981"/>
                  </a:lnTo>
                  <a:lnTo>
                    <a:pt x="3035" y="521692"/>
                  </a:lnTo>
                  <a:lnTo>
                    <a:pt x="0" y="519083"/>
                  </a:lnTo>
                  <a:lnTo>
                    <a:pt x="68" y="513564"/>
                  </a:lnTo>
                  <a:lnTo>
                    <a:pt x="2383" y="505678"/>
                  </a:lnTo>
                  <a:lnTo>
                    <a:pt x="6076" y="495981"/>
                  </a:lnTo>
                  <a:lnTo>
                    <a:pt x="10338" y="484955"/>
                  </a:lnTo>
                  <a:lnTo>
                    <a:pt x="14695" y="472989"/>
                  </a:lnTo>
                  <a:lnTo>
                    <a:pt x="18949" y="460532"/>
                  </a:lnTo>
                  <a:lnTo>
                    <a:pt x="23044" y="448095"/>
                  </a:lnTo>
                  <a:lnTo>
                    <a:pt x="26989" y="435952"/>
                  </a:lnTo>
                  <a:lnTo>
                    <a:pt x="30810" y="424171"/>
                  </a:lnTo>
                  <a:lnTo>
                    <a:pt x="34539" y="412719"/>
                  </a:lnTo>
                  <a:lnTo>
                    <a:pt x="38199" y="401527"/>
                  </a:lnTo>
                  <a:lnTo>
                    <a:pt x="41813" y="390364"/>
                  </a:lnTo>
                  <a:lnTo>
                    <a:pt x="45392" y="378868"/>
                  </a:lnTo>
                  <a:lnTo>
                    <a:pt x="48949" y="366869"/>
                  </a:lnTo>
                  <a:lnTo>
                    <a:pt x="52491" y="354368"/>
                  </a:lnTo>
                  <a:lnTo>
                    <a:pt x="56022" y="341443"/>
                  </a:lnTo>
                  <a:lnTo>
                    <a:pt x="59546" y="328187"/>
                  </a:lnTo>
                  <a:lnTo>
                    <a:pt x="63065" y="314522"/>
                  </a:lnTo>
                  <a:lnTo>
                    <a:pt x="66581" y="300210"/>
                  </a:lnTo>
                  <a:lnTo>
                    <a:pt x="70095" y="285179"/>
                  </a:lnTo>
                  <a:lnTo>
                    <a:pt x="73607" y="269661"/>
                  </a:lnTo>
                  <a:lnTo>
                    <a:pt x="77118" y="254091"/>
                  </a:lnTo>
                  <a:lnTo>
                    <a:pt x="80624" y="238729"/>
                  </a:lnTo>
                  <a:lnTo>
                    <a:pt x="83962" y="223650"/>
                  </a:lnTo>
                  <a:lnTo>
                    <a:pt x="86824" y="208840"/>
                  </a:lnTo>
                  <a:lnTo>
                    <a:pt x="89085" y="194247"/>
                  </a:lnTo>
                  <a:lnTo>
                    <a:pt x="90942" y="179820"/>
                  </a:lnTo>
                  <a:lnTo>
                    <a:pt x="92803" y="165513"/>
                  </a:lnTo>
                  <a:lnTo>
                    <a:pt x="94906" y="151291"/>
                  </a:lnTo>
                  <a:lnTo>
                    <a:pt x="97150" y="137128"/>
                  </a:lnTo>
                  <a:lnTo>
                    <a:pt x="99203" y="123006"/>
                  </a:lnTo>
                  <a:lnTo>
                    <a:pt x="100881" y="108910"/>
                  </a:lnTo>
                  <a:lnTo>
                    <a:pt x="102160" y="94834"/>
                  </a:lnTo>
                  <a:lnTo>
                    <a:pt x="103094" y="80770"/>
                  </a:lnTo>
                  <a:lnTo>
                    <a:pt x="103756" y="66729"/>
                  </a:lnTo>
                  <a:lnTo>
                    <a:pt x="104218" y="53120"/>
                  </a:lnTo>
                  <a:lnTo>
                    <a:pt x="104587" y="39310"/>
                  </a:lnTo>
                  <a:lnTo>
                    <a:pt x="104895" y="22967"/>
                  </a:lnTo>
                  <a:lnTo>
                    <a:pt x="10519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21678" y="4256227"/>
              <a:ext cx="157929" cy="18344"/>
            </a:xfrm>
            <a:custGeom>
              <a:avLst/>
              <a:gdLst/>
              <a:ahLst/>
              <a:cxnLst/>
              <a:rect l="0" t="0" r="0" b="0"/>
              <a:pathLst>
                <a:path w="157929" h="18344">
                  <a:moveTo>
                    <a:pt x="157928" y="7814"/>
                  </a:moveTo>
                  <a:lnTo>
                    <a:pt x="148993" y="4947"/>
                  </a:lnTo>
                  <a:lnTo>
                    <a:pt x="139365" y="2806"/>
                  </a:lnTo>
                  <a:lnTo>
                    <a:pt x="128078" y="1207"/>
                  </a:lnTo>
                  <a:lnTo>
                    <a:pt x="115410" y="200"/>
                  </a:lnTo>
                  <a:lnTo>
                    <a:pt x="101931" y="0"/>
                  </a:lnTo>
                  <a:lnTo>
                    <a:pt x="88064" y="655"/>
                  </a:lnTo>
                  <a:lnTo>
                    <a:pt x="74201" y="2066"/>
                  </a:lnTo>
                  <a:lnTo>
                    <a:pt x="60757" y="4078"/>
                  </a:lnTo>
                  <a:lnTo>
                    <a:pt x="47923" y="6536"/>
                  </a:lnTo>
                  <a:lnTo>
                    <a:pt x="36133" y="9162"/>
                  </a:lnTo>
                  <a:lnTo>
                    <a:pt x="25011" y="11814"/>
                  </a:lnTo>
                  <a:lnTo>
                    <a:pt x="13580" y="14723"/>
                  </a:lnTo>
                  <a:lnTo>
                    <a:pt x="0" y="183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947979" y="4379855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51477" y="2934"/>
                  </a:lnTo>
                  <a:lnTo>
                    <a:pt x="240348" y="5716"/>
                  </a:lnTo>
                  <a:lnTo>
                    <a:pt x="228750" y="8611"/>
                  </a:lnTo>
                  <a:lnTo>
                    <a:pt x="216589" y="11478"/>
                  </a:lnTo>
                  <a:lnTo>
                    <a:pt x="203929" y="13995"/>
                  </a:lnTo>
                  <a:lnTo>
                    <a:pt x="190864" y="16010"/>
                  </a:lnTo>
                  <a:lnTo>
                    <a:pt x="177166" y="17695"/>
                  </a:lnTo>
                  <a:lnTo>
                    <a:pt x="162304" y="19438"/>
                  </a:lnTo>
                  <a:lnTo>
                    <a:pt x="146087" y="21460"/>
                  </a:lnTo>
                  <a:lnTo>
                    <a:pt x="128790" y="23649"/>
                  </a:lnTo>
                  <a:lnTo>
                    <a:pt x="110955" y="25665"/>
                  </a:lnTo>
                  <a:lnTo>
                    <a:pt x="92971" y="27323"/>
                  </a:lnTo>
                  <a:lnTo>
                    <a:pt x="75387" y="28790"/>
                  </a:lnTo>
                  <a:lnTo>
                    <a:pt x="57054" y="30752"/>
                  </a:lnTo>
                  <a:lnTo>
                    <a:pt x="34131" y="344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69202" y="4242984"/>
              <a:ext cx="10529" cy="579069"/>
            </a:xfrm>
            <a:custGeom>
              <a:avLst/>
              <a:gdLst/>
              <a:ahLst/>
              <a:cxnLst/>
              <a:rect l="0" t="0" r="0" b="0"/>
              <a:pathLst>
                <a:path w="10529" h="579069">
                  <a:moveTo>
                    <a:pt x="10528" y="0"/>
                  </a:moveTo>
                  <a:lnTo>
                    <a:pt x="7662" y="14669"/>
                  </a:lnTo>
                  <a:lnTo>
                    <a:pt x="5519" y="28580"/>
                  </a:lnTo>
                  <a:lnTo>
                    <a:pt x="3916" y="43078"/>
                  </a:lnTo>
                  <a:lnTo>
                    <a:pt x="2735" y="58279"/>
                  </a:lnTo>
                  <a:lnTo>
                    <a:pt x="1887" y="74105"/>
                  </a:lnTo>
                  <a:lnTo>
                    <a:pt x="1289" y="90425"/>
                  </a:lnTo>
                  <a:lnTo>
                    <a:pt x="876" y="107115"/>
                  </a:lnTo>
                  <a:lnTo>
                    <a:pt x="591" y="124071"/>
                  </a:lnTo>
                  <a:lnTo>
                    <a:pt x="398" y="141215"/>
                  </a:lnTo>
                  <a:lnTo>
                    <a:pt x="267" y="158489"/>
                  </a:lnTo>
                  <a:lnTo>
                    <a:pt x="179" y="175852"/>
                  </a:lnTo>
                  <a:lnTo>
                    <a:pt x="119" y="193279"/>
                  </a:lnTo>
                  <a:lnTo>
                    <a:pt x="80" y="210916"/>
                  </a:lnTo>
                  <a:lnTo>
                    <a:pt x="53" y="229056"/>
                  </a:lnTo>
                  <a:lnTo>
                    <a:pt x="36" y="247815"/>
                  </a:lnTo>
                  <a:lnTo>
                    <a:pt x="24" y="266990"/>
                  </a:lnTo>
                  <a:lnTo>
                    <a:pt x="16" y="286169"/>
                  </a:lnTo>
                  <a:lnTo>
                    <a:pt x="10" y="305108"/>
                  </a:lnTo>
                  <a:lnTo>
                    <a:pt x="7" y="323741"/>
                  </a:lnTo>
                  <a:lnTo>
                    <a:pt x="5" y="342091"/>
                  </a:lnTo>
                  <a:lnTo>
                    <a:pt x="3" y="360209"/>
                  </a:lnTo>
                  <a:lnTo>
                    <a:pt x="2" y="377987"/>
                  </a:lnTo>
                  <a:lnTo>
                    <a:pt x="1" y="395164"/>
                  </a:lnTo>
                  <a:lnTo>
                    <a:pt x="1" y="411648"/>
                  </a:lnTo>
                  <a:lnTo>
                    <a:pt x="0" y="427499"/>
                  </a:lnTo>
                  <a:lnTo>
                    <a:pt x="0" y="442837"/>
                  </a:lnTo>
                  <a:lnTo>
                    <a:pt x="0" y="457796"/>
                  </a:lnTo>
                  <a:lnTo>
                    <a:pt x="0" y="472811"/>
                  </a:lnTo>
                  <a:lnTo>
                    <a:pt x="0" y="488577"/>
                  </a:lnTo>
                  <a:lnTo>
                    <a:pt x="0" y="505387"/>
                  </a:lnTo>
                  <a:lnTo>
                    <a:pt x="0" y="522304"/>
                  </a:lnTo>
                  <a:lnTo>
                    <a:pt x="0" y="539012"/>
                  </a:lnTo>
                  <a:lnTo>
                    <a:pt x="0" y="556984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59132" y="4211399"/>
              <a:ext cx="262713" cy="426022"/>
            </a:xfrm>
            <a:custGeom>
              <a:avLst/>
              <a:gdLst/>
              <a:ahLst/>
              <a:cxnLst/>
              <a:rect l="0" t="0" r="0" b="0"/>
              <a:pathLst>
                <a:path w="262713" h="426022">
                  <a:moveTo>
                    <a:pt x="262712" y="242155"/>
                  </a:moveTo>
                  <a:lnTo>
                    <a:pt x="253911" y="245156"/>
                  </a:lnTo>
                  <a:lnTo>
                    <a:pt x="245564" y="248578"/>
                  </a:lnTo>
                  <a:lnTo>
                    <a:pt x="236870" y="252775"/>
                  </a:lnTo>
                  <a:lnTo>
                    <a:pt x="227922" y="257675"/>
                  </a:lnTo>
                  <a:lnTo>
                    <a:pt x="219075" y="263156"/>
                  </a:lnTo>
                  <a:lnTo>
                    <a:pt x="210528" y="269091"/>
                  </a:lnTo>
                  <a:lnTo>
                    <a:pt x="201993" y="275525"/>
                  </a:lnTo>
                  <a:lnTo>
                    <a:pt x="192819" y="282672"/>
                  </a:lnTo>
                  <a:lnTo>
                    <a:pt x="182692" y="290585"/>
                  </a:lnTo>
                  <a:lnTo>
                    <a:pt x="171940" y="299017"/>
                  </a:lnTo>
                  <a:lnTo>
                    <a:pt x="161331" y="307522"/>
                  </a:lnTo>
                  <a:lnTo>
                    <a:pt x="151306" y="315834"/>
                  </a:lnTo>
                  <a:lnTo>
                    <a:pt x="141965" y="323873"/>
                  </a:lnTo>
                  <a:lnTo>
                    <a:pt x="133238" y="331651"/>
                  </a:lnTo>
                  <a:lnTo>
                    <a:pt x="125001" y="339215"/>
                  </a:lnTo>
                  <a:lnTo>
                    <a:pt x="117131" y="346617"/>
                  </a:lnTo>
                  <a:lnTo>
                    <a:pt x="109525" y="353901"/>
                  </a:lnTo>
                  <a:lnTo>
                    <a:pt x="102100" y="361102"/>
                  </a:lnTo>
                  <a:lnTo>
                    <a:pt x="94636" y="368243"/>
                  </a:lnTo>
                  <a:lnTo>
                    <a:pt x="86785" y="375346"/>
                  </a:lnTo>
                  <a:lnTo>
                    <a:pt x="78390" y="382421"/>
                  </a:lnTo>
                  <a:lnTo>
                    <a:pt x="69462" y="389478"/>
                  </a:lnTo>
                  <a:lnTo>
                    <a:pt x="60091" y="396522"/>
                  </a:lnTo>
                  <a:lnTo>
                    <a:pt x="50379" y="403553"/>
                  </a:lnTo>
                  <a:lnTo>
                    <a:pt x="40416" y="410411"/>
                  </a:lnTo>
                  <a:lnTo>
                    <a:pt x="30277" y="416789"/>
                  </a:lnTo>
                  <a:lnTo>
                    <a:pt x="20033" y="422515"/>
                  </a:lnTo>
                  <a:lnTo>
                    <a:pt x="10453" y="426021"/>
                  </a:lnTo>
                  <a:lnTo>
                    <a:pt x="3428" y="425309"/>
                  </a:lnTo>
                  <a:lnTo>
                    <a:pt x="116" y="420694"/>
                  </a:lnTo>
                  <a:lnTo>
                    <a:pt x="0" y="412761"/>
                  </a:lnTo>
                  <a:lnTo>
                    <a:pt x="2195" y="402160"/>
                  </a:lnTo>
                  <a:lnTo>
                    <a:pt x="5810" y="389853"/>
                  </a:lnTo>
                  <a:lnTo>
                    <a:pt x="10022" y="376999"/>
                  </a:lnTo>
                  <a:lnTo>
                    <a:pt x="14346" y="364284"/>
                  </a:lnTo>
                  <a:lnTo>
                    <a:pt x="18578" y="351802"/>
                  </a:lnTo>
                  <a:lnTo>
                    <a:pt x="22659" y="339273"/>
                  </a:lnTo>
                  <a:lnTo>
                    <a:pt x="26594" y="326513"/>
                  </a:lnTo>
                  <a:lnTo>
                    <a:pt x="30409" y="313636"/>
                  </a:lnTo>
                  <a:lnTo>
                    <a:pt x="34133" y="300976"/>
                  </a:lnTo>
                  <a:lnTo>
                    <a:pt x="37796" y="288708"/>
                  </a:lnTo>
                  <a:lnTo>
                    <a:pt x="41580" y="276687"/>
                  </a:lnTo>
                  <a:lnTo>
                    <a:pt x="45806" y="264550"/>
                  </a:lnTo>
                  <a:lnTo>
                    <a:pt x="50612" y="252090"/>
                  </a:lnTo>
                  <a:lnTo>
                    <a:pt x="55805" y="239435"/>
                  </a:lnTo>
                  <a:lnTo>
                    <a:pt x="60984" y="226932"/>
                  </a:lnTo>
                  <a:lnTo>
                    <a:pt x="65911" y="214774"/>
                  </a:lnTo>
                  <a:lnTo>
                    <a:pt x="70523" y="202830"/>
                  </a:lnTo>
                  <a:lnTo>
                    <a:pt x="74846" y="190743"/>
                  </a:lnTo>
                  <a:lnTo>
                    <a:pt x="78938" y="178319"/>
                  </a:lnTo>
                  <a:lnTo>
                    <a:pt x="82856" y="165688"/>
                  </a:lnTo>
                  <a:lnTo>
                    <a:pt x="86647" y="153201"/>
                  </a:lnTo>
                  <a:lnTo>
                    <a:pt x="90348" y="141058"/>
                  </a:lnTo>
                  <a:lnTo>
                    <a:pt x="93988" y="129293"/>
                  </a:lnTo>
                  <a:lnTo>
                    <a:pt x="97586" y="117860"/>
                  </a:lnTo>
                  <a:lnTo>
                    <a:pt x="101155" y="106679"/>
                  </a:lnTo>
                  <a:lnTo>
                    <a:pt x="104704" y="95356"/>
                  </a:lnTo>
                  <a:lnTo>
                    <a:pt x="108240" y="83222"/>
                  </a:lnTo>
                  <a:lnTo>
                    <a:pt x="111764" y="69995"/>
                  </a:lnTo>
                  <a:lnTo>
                    <a:pt x="115125" y="56281"/>
                  </a:lnTo>
                  <a:lnTo>
                    <a:pt x="118358" y="41939"/>
                  </a:lnTo>
                  <a:lnTo>
                    <a:pt x="121750" y="24587"/>
                  </a:lnTo>
                  <a:lnTo>
                    <a:pt x="1258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95585" y="4011357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8191" y="8868"/>
                  </a:lnTo>
                  <a:lnTo>
                    <a:pt x="16048" y="17855"/>
                  </a:lnTo>
                  <a:lnTo>
                    <a:pt x="14445" y="27860"/>
                  </a:lnTo>
                  <a:lnTo>
                    <a:pt x="13265" y="39186"/>
                  </a:lnTo>
                  <a:lnTo>
                    <a:pt x="12416" y="52294"/>
                  </a:lnTo>
                  <a:lnTo>
                    <a:pt x="11819" y="67255"/>
                  </a:lnTo>
                  <a:lnTo>
                    <a:pt x="11404" y="83670"/>
                  </a:lnTo>
                  <a:lnTo>
                    <a:pt x="11120" y="100897"/>
                  </a:lnTo>
                  <a:lnTo>
                    <a:pt x="10922" y="118468"/>
                  </a:lnTo>
                  <a:lnTo>
                    <a:pt x="10619" y="135821"/>
                  </a:lnTo>
                  <a:lnTo>
                    <a:pt x="9883" y="152239"/>
                  </a:lnTo>
                  <a:lnTo>
                    <a:pt x="8574" y="167415"/>
                  </a:lnTo>
                  <a:lnTo>
                    <a:pt x="6873" y="181151"/>
                  </a:lnTo>
                  <a:lnTo>
                    <a:pt x="5015" y="194618"/>
                  </a:lnTo>
                  <a:lnTo>
                    <a:pt x="2836" y="21011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958715" y="4327212"/>
              <a:ext cx="242156" cy="105286"/>
            </a:xfrm>
            <a:custGeom>
              <a:avLst/>
              <a:gdLst/>
              <a:ahLst/>
              <a:cxnLst/>
              <a:rect l="0" t="0" r="0" b="0"/>
              <a:pathLst>
                <a:path w="242156" h="105286">
                  <a:moveTo>
                    <a:pt x="242155" y="0"/>
                  </a:moveTo>
                  <a:lnTo>
                    <a:pt x="233354" y="2934"/>
                  </a:lnTo>
                  <a:lnTo>
                    <a:pt x="225007" y="5716"/>
                  </a:lnTo>
                  <a:lnTo>
                    <a:pt x="216304" y="8615"/>
                  </a:lnTo>
                  <a:lnTo>
                    <a:pt x="207010" y="11656"/>
                  </a:lnTo>
                  <a:lnTo>
                    <a:pt x="196867" y="14821"/>
                  </a:lnTo>
                  <a:lnTo>
                    <a:pt x="185821" y="18090"/>
                  </a:lnTo>
                  <a:lnTo>
                    <a:pt x="173982" y="21600"/>
                  </a:lnTo>
                  <a:lnTo>
                    <a:pt x="161512" y="25640"/>
                  </a:lnTo>
                  <a:lnTo>
                    <a:pt x="148569" y="30322"/>
                  </a:lnTo>
                  <a:lnTo>
                    <a:pt x="135287" y="35602"/>
                  </a:lnTo>
                  <a:lnTo>
                    <a:pt x="121765" y="41372"/>
                  </a:lnTo>
                  <a:lnTo>
                    <a:pt x="108076" y="47512"/>
                  </a:lnTo>
                  <a:lnTo>
                    <a:pt x="94275" y="53924"/>
                  </a:lnTo>
                  <a:lnTo>
                    <a:pt x="80396" y="60526"/>
                  </a:lnTo>
                  <a:lnTo>
                    <a:pt x="66478" y="67258"/>
                  </a:lnTo>
                  <a:lnTo>
                    <a:pt x="52952" y="73966"/>
                  </a:lnTo>
                  <a:lnTo>
                    <a:pt x="39208" y="81167"/>
                  </a:lnTo>
                  <a:lnTo>
                    <a:pt x="22917" y="9061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916601" y="4421969"/>
              <a:ext cx="269144" cy="454159"/>
            </a:xfrm>
            <a:custGeom>
              <a:avLst/>
              <a:gdLst/>
              <a:ahLst/>
              <a:cxnLst/>
              <a:rect l="0" t="0" r="0" b="0"/>
              <a:pathLst>
                <a:path w="269144" h="454159">
                  <a:moveTo>
                    <a:pt x="168456" y="0"/>
                  </a:moveTo>
                  <a:lnTo>
                    <a:pt x="165455" y="8734"/>
                  </a:lnTo>
                  <a:lnTo>
                    <a:pt x="162032" y="16441"/>
                  </a:lnTo>
                  <a:lnTo>
                    <a:pt x="157841" y="23848"/>
                  </a:lnTo>
                  <a:lnTo>
                    <a:pt x="153114" y="31281"/>
                  </a:lnTo>
                  <a:lnTo>
                    <a:pt x="148280" y="39108"/>
                  </a:lnTo>
                  <a:lnTo>
                    <a:pt x="143603" y="47491"/>
                  </a:lnTo>
                  <a:lnTo>
                    <a:pt x="139167" y="56580"/>
                  </a:lnTo>
                  <a:lnTo>
                    <a:pt x="134965" y="66592"/>
                  </a:lnTo>
                  <a:lnTo>
                    <a:pt x="130953" y="77547"/>
                  </a:lnTo>
                  <a:lnTo>
                    <a:pt x="126919" y="89159"/>
                  </a:lnTo>
                  <a:lnTo>
                    <a:pt x="122519" y="100944"/>
                  </a:lnTo>
                  <a:lnTo>
                    <a:pt x="117589" y="112605"/>
                  </a:lnTo>
                  <a:lnTo>
                    <a:pt x="112141" y="123873"/>
                  </a:lnTo>
                  <a:lnTo>
                    <a:pt x="106259" y="134441"/>
                  </a:lnTo>
                  <a:lnTo>
                    <a:pt x="100054" y="144162"/>
                  </a:lnTo>
                  <a:lnTo>
                    <a:pt x="94040" y="151324"/>
                  </a:lnTo>
                  <a:lnTo>
                    <a:pt x="89535" y="153671"/>
                  </a:lnTo>
                  <a:lnTo>
                    <a:pt x="87425" y="151800"/>
                  </a:lnTo>
                  <a:lnTo>
                    <a:pt x="87284" y="146966"/>
                  </a:lnTo>
                  <a:lnTo>
                    <a:pt x="88466" y="140168"/>
                  </a:lnTo>
                  <a:lnTo>
                    <a:pt x="90491" y="132090"/>
                  </a:lnTo>
                  <a:lnTo>
                    <a:pt x="93051" y="123179"/>
                  </a:lnTo>
                  <a:lnTo>
                    <a:pt x="96116" y="113890"/>
                  </a:lnTo>
                  <a:lnTo>
                    <a:pt x="99870" y="104714"/>
                  </a:lnTo>
                  <a:lnTo>
                    <a:pt x="104369" y="95906"/>
                  </a:lnTo>
                  <a:lnTo>
                    <a:pt x="109530" y="87514"/>
                  </a:lnTo>
                  <a:lnTo>
                    <a:pt x="115222" y="79489"/>
                  </a:lnTo>
                  <a:lnTo>
                    <a:pt x="121316" y="71758"/>
                  </a:lnTo>
                  <a:lnTo>
                    <a:pt x="127866" y="64412"/>
                  </a:lnTo>
                  <a:lnTo>
                    <a:pt x="135095" y="57697"/>
                  </a:lnTo>
                  <a:lnTo>
                    <a:pt x="143074" y="51705"/>
                  </a:lnTo>
                  <a:lnTo>
                    <a:pt x="151890" y="46698"/>
                  </a:lnTo>
                  <a:lnTo>
                    <a:pt x="161719" y="43165"/>
                  </a:lnTo>
                  <a:lnTo>
                    <a:pt x="172543" y="41250"/>
                  </a:lnTo>
                  <a:lnTo>
                    <a:pt x="183726" y="41271"/>
                  </a:lnTo>
                  <a:lnTo>
                    <a:pt x="194161" y="43862"/>
                  </a:lnTo>
                  <a:lnTo>
                    <a:pt x="203278" y="49132"/>
                  </a:lnTo>
                  <a:lnTo>
                    <a:pt x="210871" y="56908"/>
                  </a:lnTo>
                  <a:lnTo>
                    <a:pt x="216828" y="67010"/>
                  </a:lnTo>
                  <a:lnTo>
                    <a:pt x="221272" y="79090"/>
                  </a:lnTo>
                  <a:lnTo>
                    <a:pt x="224309" y="92401"/>
                  </a:lnTo>
                  <a:lnTo>
                    <a:pt x="225922" y="105932"/>
                  </a:lnTo>
                  <a:lnTo>
                    <a:pt x="226232" y="119103"/>
                  </a:lnTo>
                  <a:lnTo>
                    <a:pt x="225308" y="131891"/>
                  </a:lnTo>
                  <a:lnTo>
                    <a:pt x="223095" y="144624"/>
                  </a:lnTo>
                  <a:lnTo>
                    <a:pt x="219680" y="157521"/>
                  </a:lnTo>
                  <a:lnTo>
                    <a:pt x="215270" y="170490"/>
                  </a:lnTo>
                  <a:lnTo>
                    <a:pt x="210093" y="183211"/>
                  </a:lnTo>
                  <a:lnTo>
                    <a:pt x="204353" y="195516"/>
                  </a:lnTo>
                  <a:lnTo>
                    <a:pt x="198212" y="207391"/>
                  </a:lnTo>
                  <a:lnTo>
                    <a:pt x="191790" y="218898"/>
                  </a:lnTo>
                  <a:lnTo>
                    <a:pt x="185171" y="230111"/>
                  </a:lnTo>
                  <a:lnTo>
                    <a:pt x="178252" y="240777"/>
                  </a:lnTo>
                  <a:lnTo>
                    <a:pt x="170768" y="250341"/>
                  </a:lnTo>
                  <a:lnTo>
                    <a:pt x="162669" y="258539"/>
                  </a:lnTo>
                  <a:lnTo>
                    <a:pt x="155755" y="263743"/>
                  </a:lnTo>
                  <a:lnTo>
                    <a:pt x="152866" y="264422"/>
                  </a:lnTo>
                  <a:lnTo>
                    <a:pt x="154221" y="262095"/>
                  </a:lnTo>
                  <a:lnTo>
                    <a:pt x="158734" y="258502"/>
                  </a:lnTo>
                  <a:lnTo>
                    <a:pt x="165354" y="255266"/>
                  </a:lnTo>
                  <a:lnTo>
                    <a:pt x="173340" y="253186"/>
                  </a:lnTo>
                  <a:lnTo>
                    <a:pt x="182206" y="252408"/>
                  </a:lnTo>
                  <a:lnTo>
                    <a:pt x="191644" y="252776"/>
                  </a:lnTo>
                  <a:lnTo>
                    <a:pt x="201449" y="254056"/>
                  </a:lnTo>
                  <a:lnTo>
                    <a:pt x="211330" y="256179"/>
                  </a:lnTo>
                  <a:lnTo>
                    <a:pt x="220896" y="259264"/>
                  </a:lnTo>
                  <a:lnTo>
                    <a:pt x="229958" y="263299"/>
                  </a:lnTo>
                  <a:lnTo>
                    <a:pt x="238349" y="268310"/>
                  </a:lnTo>
                  <a:lnTo>
                    <a:pt x="245840" y="274430"/>
                  </a:lnTo>
                  <a:lnTo>
                    <a:pt x="252394" y="281628"/>
                  </a:lnTo>
                  <a:lnTo>
                    <a:pt x="257965" y="289903"/>
                  </a:lnTo>
                  <a:lnTo>
                    <a:pt x="262417" y="299361"/>
                  </a:lnTo>
                  <a:lnTo>
                    <a:pt x="265779" y="309941"/>
                  </a:lnTo>
                  <a:lnTo>
                    <a:pt x="268056" y="321299"/>
                  </a:lnTo>
                  <a:lnTo>
                    <a:pt x="269143" y="332915"/>
                  </a:lnTo>
                  <a:lnTo>
                    <a:pt x="269093" y="344462"/>
                  </a:lnTo>
                  <a:lnTo>
                    <a:pt x="267925" y="355654"/>
                  </a:lnTo>
                  <a:lnTo>
                    <a:pt x="265546" y="366170"/>
                  </a:lnTo>
                  <a:lnTo>
                    <a:pt x="262021" y="375908"/>
                  </a:lnTo>
                  <a:lnTo>
                    <a:pt x="257535" y="384938"/>
                  </a:lnTo>
                  <a:lnTo>
                    <a:pt x="252308" y="393398"/>
                  </a:lnTo>
                  <a:lnTo>
                    <a:pt x="246530" y="401427"/>
                  </a:lnTo>
                  <a:lnTo>
                    <a:pt x="240194" y="409144"/>
                  </a:lnTo>
                  <a:lnTo>
                    <a:pt x="233109" y="416640"/>
                  </a:lnTo>
                  <a:lnTo>
                    <a:pt x="225227" y="423979"/>
                  </a:lnTo>
                  <a:lnTo>
                    <a:pt x="216476" y="431044"/>
                  </a:lnTo>
                  <a:lnTo>
                    <a:pt x="206691" y="437563"/>
                  </a:lnTo>
                  <a:lnTo>
                    <a:pt x="195882" y="443418"/>
                  </a:lnTo>
                  <a:lnTo>
                    <a:pt x="184200" y="448332"/>
                  </a:lnTo>
                  <a:lnTo>
                    <a:pt x="171833" y="451802"/>
                  </a:lnTo>
                  <a:lnTo>
                    <a:pt x="158956" y="453688"/>
                  </a:lnTo>
                  <a:lnTo>
                    <a:pt x="145546" y="454158"/>
                  </a:lnTo>
                  <a:lnTo>
                    <a:pt x="131406" y="453493"/>
                  </a:lnTo>
                  <a:lnTo>
                    <a:pt x="116490" y="451974"/>
                  </a:lnTo>
                  <a:lnTo>
                    <a:pt x="101049" y="449839"/>
                  </a:lnTo>
                  <a:lnTo>
                    <a:pt x="85531" y="447269"/>
                  </a:lnTo>
                  <a:lnTo>
                    <a:pt x="70217" y="444402"/>
                  </a:lnTo>
                  <a:lnTo>
                    <a:pt x="55600" y="441485"/>
                  </a:lnTo>
                  <a:lnTo>
                    <a:pt x="40930" y="438597"/>
                  </a:lnTo>
                  <a:lnTo>
                    <a:pt x="23803" y="43548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01823" y="3937884"/>
              <a:ext cx="1203022" cy="1083049"/>
            </a:xfrm>
            <a:custGeom>
              <a:avLst/>
              <a:gdLst/>
              <a:ahLst/>
              <a:cxnLst/>
              <a:rect l="0" t="0" r="0" b="0"/>
              <a:pathLst>
                <a:path w="1203022" h="1083049">
                  <a:moveTo>
                    <a:pt x="530550" y="20831"/>
                  </a:moveTo>
                  <a:lnTo>
                    <a:pt x="515948" y="23698"/>
                  </a:lnTo>
                  <a:lnTo>
                    <a:pt x="502677" y="25839"/>
                  </a:lnTo>
                  <a:lnTo>
                    <a:pt x="489480" y="27447"/>
                  </a:lnTo>
                  <a:lnTo>
                    <a:pt x="476311" y="28801"/>
                  </a:lnTo>
                  <a:lnTo>
                    <a:pt x="463451" y="30297"/>
                  </a:lnTo>
                  <a:lnTo>
                    <a:pt x="451042" y="32153"/>
                  </a:lnTo>
                  <a:lnTo>
                    <a:pt x="438755" y="34565"/>
                  </a:lnTo>
                  <a:lnTo>
                    <a:pt x="425906" y="37795"/>
                  </a:lnTo>
                  <a:lnTo>
                    <a:pt x="412156" y="41897"/>
                  </a:lnTo>
                  <a:lnTo>
                    <a:pt x="397819" y="46772"/>
                  </a:lnTo>
                  <a:lnTo>
                    <a:pt x="383648" y="52261"/>
                  </a:lnTo>
                  <a:lnTo>
                    <a:pt x="370079" y="58210"/>
                  </a:lnTo>
                  <a:lnTo>
                    <a:pt x="357206" y="64492"/>
                  </a:lnTo>
                  <a:lnTo>
                    <a:pt x="344954" y="71007"/>
                  </a:lnTo>
                  <a:lnTo>
                    <a:pt x="333197" y="77688"/>
                  </a:lnTo>
                  <a:lnTo>
                    <a:pt x="321811" y="84649"/>
                  </a:lnTo>
                  <a:lnTo>
                    <a:pt x="310690" y="92162"/>
                  </a:lnTo>
                  <a:lnTo>
                    <a:pt x="299758" y="100329"/>
                  </a:lnTo>
                  <a:lnTo>
                    <a:pt x="288956" y="109104"/>
                  </a:lnTo>
                  <a:lnTo>
                    <a:pt x="278243" y="118373"/>
                  </a:lnTo>
                  <a:lnTo>
                    <a:pt x="267590" y="128012"/>
                  </a:lnTo>
                  <a:lnTo>
                    <a:pt x="256977" y="137756"/>
                  </a:lnTo>
                  <a:lnTo>
                    <a:pt x="246393" y="147217"/>
                  </a:lnTo>
                  <a:lnTo>
                    <a:pt x="235827" y="156212"/>
                  </a:lnTo>
                  <a:lnTo>
                    <a:pt x="225273" y="164895"/>
                  </a:lnTo>
                  <a:lnTo>
                    <a:pt x="214728" y="173646"/>
                  </a:lnTo>
                  <a:lnTo>
                    <a:pt x="204193" y="182690"/>
                  </a:lnTo>
                  <a:lnTo>
                    <a:pt x="193830" y="192239"/>
                  </a:lnTo>
                  <a:lnTo>
                    <a:pt x="183946" y="202569"/>
                  </a:lnTo>
                  <a:lnTo>
                    <a:pt x="174662" y="213742"/>
                  </a:lnTo>
                  <a:lnTo>
                    <a:pt x="165784" y="225501"/>
                  </a:lnTo>
                  <a:lnTo>
                    <a:pt x="156902" y="237386"/>
                  </a:lnTo>
                  <a:lnTo>
                    <a:pt x="147780" y="249123"/>
                  </a:lnTo>
                  <a:lnTo>
                    <a:pt x="138517" y="260783"/>
                  </a:lnTo>
                  <a:lnTo>
                    <a:pt x="129444" y="272676"/>
                  </a:lnTo>
                  <a:lnTo>
                    <a:pt x="120747" y="284970"/>
                  </a:lnTo>
                  <a:lnTo>
                    <a:pt x="112448" y="297515"/>
                  </a:lnTo>
                  <a:lnTo>
                    <a:pt x="104496" y="309943"/>
                  </a:lnTo>
                  <a:lnTo>
                    <a:pt x="96819" y="322052"/>
                  </a:lnTo>
                  <a:lnTo>
                    <a:pt x="89511" y="333964"/>
                  </a:lnTo>
                  <a:lnTo>
                    <a:pt x="82823" y="346028"/>
                  </a:lnTo>
                  <a:lnTo>
                    <a:pt x="76836" y="358441"/>
                  </a:lnTo>
                  <a:lnTo>
                    <a:pt x="71323" y="371236"/>
                  </a:lnTo>
                  <a:lnTo>
                    <a:pt x="65853" y="384365"/>
                  </a:lnTo>
                  <a:lnTo>
                    <a:pt x="60175" y="397757"/>
                  </a:lnTo>
                  <a:lnTo>
                    <a:pt x="54377" y="411344"/>
                  </a:lnTo>
                  <a:lnTo>
                    <a:pt x="48784" y="425072"/>
                  </a:lnTo>
                  <a:lnTo>
                    <a:pt x="43577" y="438898"/>
                  </a:lnTo>
                  <a:lnTo>
                    <a:pt x="38775" y="452793"/>
                  </a:lnTo>
                  <a:lnTo>
                    <a:pt x="34323" y="466734"/>
                  </a:lnTo>
                  <a:lnTo>
                    <a:pt x="30146" y="480707"/>
                  </a:lnTo>
                  <a:lnTo>
                    <a:pt x="26170" y="494702"/>
                  </a:lnTo>
                  <a:lnTo>
                    <a:pt x="22341" y="508710"/>
                  </a:lnTo>
                  <a:lnTo>
                    <a:pt x="18618" y="522729"/>
                  </a:lnTo>
                  <a:lnTo>
                    <a:pt x="15133" y="536753"/>
                  </a:lnTo>
                  <a:lnTo>
                    <a:pt x="12172" y="550782"/>
                  </a:lnTo>
                  <a:lnTo>
                    <a:pt x="9844" y="564814"/>
                  </a:lnTo>
                  <a:lnTo>
                    <a:pt x="7943" y="578848"/>
                  </a:lnTo>
                  <a:lnTo>
                    <a:pt x="6051" y="592884"/>
                  </a:lnTo>
                  <a:lnTo>
                    <a:pt x="3933" y="606920"/>
                  </a:lnTo>
                  <a:lnTo>
                    <a:pt x="1849" y="620957"/>
                  </a:lnTo>
                  <a:lnTo>
                    <a:pt x="435" y="634994"/>
                  </a:lnTo>
                  <a:lnTo>
                    <a:pt x="0" y="649032"/>
                  </a:lnTo>
                  <a:lnTo>
                    <a:pt x="369" y="663070"/>
                  </a:lnTo>
                  <a:lnTo>
                    <a:pt x="1081" y="677107"/>
                  </a:lnTo>
                  <a:lnTo>
                    <a:pt x="1824" y="691145"/>
                  </a:lnTo>
                  <a:lnTo>
                    <a:pt x="2628" y="705183"/>
                  </a:lnTo>
                  <a:lnTo>
                    <a:pt x="3765" y="719221"/>
                  </a:lnTo>
                  <a:lnTo>
                    <a:pt x="5380" y="733254"/>
                  </a:lnTo>
                  <a:lnTo>
                    <a:pt x="7463" y="747119"/>
                  </a:lnTo>
                  <a:lnTo>
                    <a:pt x="9941" y="760509"/>
                  </a:lnTo>
                  <a:lnTo>
                    <a:pt x="12721" y="773298"/>
                  </a:lnTo>
                  <a:lnTo>
                    <a:pt x="15724" y="785684"/>
                  </a:lnTo>
                  <a:lnTo>
                    <a:pt x="18886" y="798074"/>
                  </a:lnTo>
                  <a:lnTo>
                    <a:pt x="22164" y="810704"/>
                  </a:lnTo>
                  <a:lnTo>
                    <a:pt x="25686" y="823476"/>
                  </a:lnTo>
                  <a:lnTo>
                    <a:pt x="29736" y="836058"/>
                  </a:lnTo>
                  <a:lnTo>
                    <a:pt x="34426" y="848265"/>
                  </a:lnTo>
                  <a:lnTo>
                    <a:pt x="39713" y="860073"/>
                  </a:lnTo>
                  <a:lnTo>
                    <a:pt x="45486" y="871535"/>
                  </a:lnTo>
                  <a:lnTo>
                    <a:pt x="51630" y="882720"/>
                  </a:lnTo>
                  <a:lnTo>
                    <a:pt x="58043" y="893538"/>
                  </a:lnTo>
                  <a:lnTo>
                    <a:pt x="64647" y="903735"/>
                  </a:lnTo>
                  <a:lnTo>
                    <a:pt x="71385" y="913232"/>
                  </a:lnTo>
                  <a:lnTo>
                    <a:pt x="78213" y="922255"/>
                  </a:lnTo>
                  <a:lnTo>
                    <a:pt x="85104" y="931233"/>
                  </a:lnTo>
                  <a:lnTo>
                    <a:pt x="92041" y="940421"/>
                  </a:lnTo>
                  <a:lnTo>
                    <a:pt x="99175" y="949729"/>
                  </a:lnTo>
                  <a:lnTo>
                    <a:pt x="106804" y="958831"/>
                  </a:lnTo>
                  <a:lnTo>
                    <a:pt x="115045" y="967548"/>
                  </a:lnTo>
                  <a:lnTo>
                    <a:pt x="123700" y="975859"/>
                  </a:lnTo>
                  <a:lnTo>
                    <a:pt x="132355" y="983821"/>
                  </a:lnTo>
                  <a:lnTo>
                    <a:pt x="140774" y="991508"/>
                  </a:lnTo>
                  <a:lnTo>
                    <a:pt x="149053" y="998992"/>
                  </a:lnTo>
                  <a:lnTo>
                    <a:pt x="157525" y="1006332"/>
                  </a:lnTo>
                  <a:lnTo>
                    <a:pt x="166374" y="1013564"/>
                  </a:lnTo>
                  <a:lnTo>
                    <a:pt x="175622" y="1020559"/>
                  </a:lnTo>
                  <a:lnTo>
                    <a:pt x="185216" y="1027028"/>
                  </a:lnTo>
                  <a:lnTo>
                    <a:pt x="195081" y="1032861"/>
                  </a:lnTo>
                  <a:lnTo>
                    <a:pt x="205148" y="1038100"/>
                  </a:lnTo>
                  <a:lnTo>
                    <a:pt x="215359" y="1042852"/>
                  </a:lnTo>
                  <a:lnTo>
                    <a:pt x="225670" y="1047235"/>
                  </a:lnTo>
                  <a:lnTo>
                    <a:pt x="236052" y="1051349"/>
                  </a:lnTo>
                  <a:lnTo>
                    <a:pt x="246482" y="1055273"/>
                  </a:lnTo>
                  <a:lnTo>
                    <a:pt x="256948" y="1059059"/>
                  </a:lnTo>
                  <a:lnTo>
                    <a:pt x="267605" y="1062586"/>
                  </a:lnTo>
                  <a:lnTo>
                    <a:pt x="278752" y="1065576"/>
                  </a:lnTo>
                  <a:lnTo>
                    <a:pt x="290509" y="1067923"/>
                  </a:lnTo>
                  <a:lnTo>
                    <a:pt x="302677" y="1069837"/>
                  </a:lnTo>
                  <a:lnTo>
                    <a:pt x="314845" y="1071737"/>
                  </a:lnTo>
                  <a:lnTo>
                    <a:pt x="326788" y="1073865"/>
                  </a:lnTo>
                  <a:lnTo>
                    <a:pt x="339097" y="1076126"/>
                  </a:lnTo>
                  <a:lnTo>
                    <a:pt x="353024" y="1078191"/>
                  </a:lnTo>
                  <a:lnTo>
                    <a:pt x="369128" y="1079877"/>
                  </a:lnTo>
                  <a:lnTo>
                    <a:pt x="386844" y="1081161"/>
                  </a:lnTo>
                  <a:lnTo>
                    <a:pt x="404892" y="1082097"/>
                  </a:lnTo>
                  <a:lnTo>
                    <a:pt x="422489" y="1082758"/>
                  </a:lnTo>
                  <a:lnTo>
                    <a:pt x="439862" y="1083048"/>
                  </a:lnTo>
                  <a:lnTo>
                    <a:pt x="457952" y="1082718"/>
                  </a:lnTo>
                  <a:lnTo>
                    <a:pt x="477267" y="1081682"/>
                  </a:lnTo>
                  <a:lnTo>
                    <a:pt x="497850" y="1080003"/>
                  </a:lnTo>
                  <a:lnTo>
                    <a:pt x="519517" y="1077806"/>
                  </a:lnTo>
                  <a:lnTo>
                    <a:pt x="542016" y="1075212"/>
                  </a:lnTo>
                  <a:lnTo>
                    <a:pt x="564635" y="1072166"/>
                  </a:lnTo>
                  <a:lnTo>
                    <a:pt x="586275" y="1068443"/>
                  </a:lnTo>
                  <a:lnTo>
                    <a:pt x="606412" y="1063980"/>
                  </a:lnTo>
                  <a:lnTo>
                    <a:pt x="625048" y="1059018"/>
                  </a:lnTo>
                  <a:lnTo>
                    <a:pt x="642420" y="1053995"/>
                  </a:lnTo>
                  <a:lnTo>
                    <a:pt x="658808" y="1049173"/>
                  </a:lnTo>
                  <a:lnTo>
                    <a:pt x="674309" y="1044630"/>
                  </a:lnTo>
                  <a:lnTo>
                    <a:pt x="688822" y="1040354"/>
                  </a:lnTo>
                  <a:lnTo>
                    <a:pt x="702375" y="1036289"/>
                  </a:lnTo>
                  <a:lnTo>
                    <a:pt x="715278" y="1032219"/>
                  </a:lnTo>
                  <a:lnTo>
                    <a:pt x="728017" y="1027794"/>
                  </a:lnTo>
                  <a:lnTo>
                    <a:pt x="740882" y="1022853"/>
                  </a:lnTo>
                  <a:lnTo>
                    <a:pt x="753812" y="1017567"/>
                  </a:lnTo>
                  <a:lnTo>
                    <a:pt x="766498" y="1012325"/>
                  </a:lnTo>
                  <a:lnTo>
                    <a:pt x="778780" y="1007351"/>
                  </a:lnTo>
                  <a:lnTo>
                    <a:pt x="790808" y="1002538"/>
                  </a:lnTo>
                  <a:lnTo>
                    <a:pt x="802949" y="997547"/>
                  </a:lnTo>
                  <a:lnTo>
                    <a:pt x="815409" y="992189"/>
                  </a:lnTo>
                  <a:lnTo>
                    <a:pt x="828066" y="986438"/>
                  </a:lnTo>
                  <a:lnTo>
                    <a:pt x="840569" y="980344"/>
                  </a:lnTo>
                  <a:lnTo>
                    <a:pt x="852728" y="973982"/>
                  </a:lnTo>
                  <a:lnTo>
                    <a:pt x="864673" y="967422"/>
                  </a:lnTo>
                  <a:lnTo>
                    <a:pt x="876759" y="960718"/>
                  </a:lnTo>
                  <a:lnTo>
                    <a:pt x="889183" y="953914"/>
                  </a:lnTo>
                  <a:lnTo>
                    <a:pt x="901815" y="947040"/>
                  </a:lnTo>
                  <a:lnTo>
                    <a:pt x="914302" y="940119"/>
                  </a:lnTo>
                  <a:lnTo>
                    <a:pt x="926445" y="933167"/>
                  </a:lnTo>
                  <a:lnTo>
                    <a:pt x="938210" y="926192"/>
                  </a:lnTo>
                  <a:lnTo>
                    <a:pt x="949643" y="919203"/>
                  </a:lnTo>
                  <a:lnTo>
                    <a:pt x="960814" y="912199"/>
                  </a:lnTo>
                  <a:lnTo>
                    <a:pt x="971792" y="905020"/>
                  </a:lnTo>
                  <a:lnTo>
                    <a:pt x="982629" y="897362"/>
                  </a:lnTo>
                  <a:lnTo>
                    <a:pt x="993368" y="889100"/>
                  </a:lnTo>
                  <a:lnTo>
                    <a:pt x="1004039" y="880432"/>
                  </a:lnTo>
                  <a:lnTo>
                    <a:pt x="1014665" y="871768"/>
                  </a:lnTo>
                  <a:lnTo>
                    <a:pt x="1025253" y="863343"/>
                  </a:lnTo>
                  <a:lnTo>
                    <a:pt x="1035652" y="855060"/>
                  </a:lnTo>
                  <a:lnTo>
                    <a:pt x="1045562" y="846586"/>
                  </a:lnTo>
                  <a:lnTo>
                    <a:pt x="1054857" y="837736"/>
                  </a:lnTo>
                  <a:lnTo>
                    <a:pt x="1063572" y="828487"/>
                  </a:lnTo>
                  <a:lnTo>
                    <a:pt x="1071813" y="818892"/>
                  </a:lnTo>
                  <a:lnTo>
                    <a:pt x="1079696" y="809026"/>
                  </a:lnTo>
                  <a:lnTo>
                    <a:pt x="1087483" y="798959"/>
                  </a:lnTo>
                  <a:lnTo>
                    <a:pt x="1095557" y="788748"/>
                  </a:lnTo>
                  <a:lnTo>
                    <a:pt x="1104098" y="778431"/>
                  </a:lnTo>
                  <a:lnTo>
                    <a:pt x="1112784" y="767877"/>
                  </a:lnTo>
                  <a:lnTo>
                    <a:pt x="1120929" y="756799"/>
                  </a:lnTo>
                  <a:lnTo>
                    <a:pt x="1128187" y="745088"/>
                  </a:lnTo>
                  <a:lnTo>
                    <a:pt x="1134704" y="732951"/>
                  </a:lnTo>
                  <a:lnTo>
                    <a:pt x="1140920" y="720804"/>
                  </a:lnTo>
                  <a:lnTo>
                    <a:pt x="1147136" y="708889"/>
                  </a:lnTo>
                  <a:lnTo>
                    <a:pt x="1153311" y="697108"/>
                  </a:lnTo>
                  <a:lnTo>
                    <a:pt x="1159165" y="685132"/>
                  </a:lnTo>
                  <a:lnTo>
                    <a:pt x="1164546" y="672778"/>
                  </a:lnTo>
                  <a:lnTo>
                    <a:pt x="1169297" y="660023"/>
                  </a:lnTo>
                  <a:lnTo>
                    <a:pt x="1173182" y="646921"/>
                  </a:lnTo>
                  <a:lnTo>
                    <a:pt x="1176167" y="633552"/>
                  </a:lnTo>
                  <a:lnTo>
                    <a:pt x="1178526" y="620149"/>
                  </a:lnTo>
                  <a:lnTo>
                    <a:pt x="1180732" y="607078"/>
                  </a:lnTo>
                  <a:lnTo>
                    <a:pt x="1183073" y="594506"/>
                  </a:lnTo>
                  <a:lnTo>
                    <a:pt x="1185649" y="582268"/>
                  </a:lnTo>
                  <a:lnTo>
                    <a:pt x="1188458" y="569977"/>
                  </a:lnTo>
                  <a:lnTo>
                    <a:pt x="1191456" y="557408"/>
                  </a:lnTo>
                  <a:lnTo>
                    <a:pt x="1194437" y="544508"/>
                  </a:lnTo>
                  <a:lnTo>
                    <a:pt x="1197051" y="531307"/>
                  </a:lnTo>
                  <a:lnTo>
                    <a:pt x="1199138" y="517868"/>
                  </a:lnTo>
                  <a:lnTo>
                    <a:pt x="1200706" y="504248"/>
                  </a:lnTo>
                  <a:lnTo>
                    <a:pt x="1201842" y="490499"/>
                  </a:lnTo>
                  <a:lnTo>
                    <a:pt x="1202638" y="476662"/>
                  </a:lnTo>
                  <a:lnTo>
                    <a:pt x="1203021" y="462931"/>
                  </a:lnTo>
                  <a:lnTo>
                    <a:pt x="1202754" y="449632"/>
                  </a:lnTo>
                  <a:lnTo>
                    <a:pt x="1201765" y="436903"/>
                  </a:lnTo>
                  <a:lnTo>
                    <a:pt x="1200287" y="424559"/>
                  </a:lnTo>
                  <a:lnTo>
                    <a:pt x="1198758" y="412196"/>
                  </a:lnTo>
                  <a:lnTo>
                    <a:pt x="1197426" y="399583"/>
                  </a:lnTo>
                  <a:lnTo>
                    <a:pt x="1196041" y="386823"/>
                  </a:lnTo>
                  <a:lnTo>
                    <a:pt x="1193971" y="374250"/>
                  </a:lnTo>
                  <a:lnTo>
                    <a:pt x="1190915" y="362044"/>
                  </a:lnTo>
                  <a:lnTo>
                    <a:pt x="1187048" y="350067"/>
                  </a:lnTo>
                  <a:lnTo>
                    <a:pt x="1182835" y="337960"/>
                  </a:lnTo>
                  <a:lnTo>
                    <a:pt x="1178587" y="325521"/>
                  </a:lnTo>
                  <a:lnTo>
                    <a:pt x="1174278" y="312880"/>
                  </a:lnTo>
                  <a:lnTo>
                    <a:pt x="1169633" y="300387"/>
                  </a:lnTo>
                  <a:lnTo>
                    <a:pt x="1164511" y="288239"/>
                  </a:lnTo>
                  <a:lnTo>
                    <a:pt x="1158919" y="276472"/>
                  </a:lnTo>
                  <a:lnTo>
                    <a:pt x="1152933" y="265036"/>
                  </a:lnTo>
                  <a:lnTo>
                    <a:pt x="1146644" y="253863"/>
                  </a:lnTo>
                  <a:lnTo>
                    <a:pt x="1140131" y="242886"/>
                  </a:lnTo>
                  <a:lnTo>
                    <a:pt x="1133460" y="232048"/>
                  </a:lnTo>
                  <a:lnTo>
                    <a:pt x="1126673" y="221309"/>
                  </a:lnTo>
                  <a:lnTo>
                    <a:pt x="1119642" y="210637"/>
                  </a:lnTo>
                  <a:lnTo>
                    <a:pt x="1112081" y="200011"/>
                  </a:lnTo>
                  <a:lnTo>
                    <a:pt x="1103886" y="189419"/>
                  </a:lnTo>
                  <a:lnTo>
                    <a:pt x="1095263" y="178846"/>
                  </a:lnTo>
                  <a:lnTo>
                    <a:pt x="1086629" y="168289"/>
                  </a:lnTo>
                  <a:lnTo>
                    <a:pt x="1078224" y="157745"/>
                  </a:lnTo>
                  <a:lnTo>
                    <a:pt x="1069954" y="147376"/>
                  </a:lnTo>
                  <a:lnTo>
                    <a:pt x="1061488" y="137487"/>
                  </a:lnTo>
                  <a:lnTo>
                    <a:pt x="1052640" y="128206"/>
                  </a:lnTo>
                  <a:lnTo>
                    <a:pt x="1043222" y="119499"/>
                  </a:lnTo>
                  <a:lnTo>
                    <a:pt x="1032982" y="111265"/>
                  </a:lnTo>
                  <a:lnTo>
                    <a:pt x="1021869" y="103391"/>
                  </a:lnTo>
                  <a:lnTo>
                    <a:pt x="1010151" y="95779"/>
                  </a:lnTo>
                  <a:lnTo>
                    <a:pt x="998292" y="88355"/>
                  </a:lnTo>
                  <a:lnTo>
                    <a:pt x="986573" y="81059"/>
                  </a:lnTo>
                  <a:lnTo>
                    <a:pt x="974926" y="73854"/>
                  </a:lnTo>
                  <a:lnTo>
                    <a:pt x="963040" y="66709"/>
                  </a:lnTo>
                  <a:lnTo>
                    <a:pt x="950747" y="59606"/>
                  </a:lnTo>
                  <a:lnTo>
                    <a:pt x="938033" y="52530"/>
                  </a:lnTo>
                  <a:lnTo>
                    <a:pt x="924959" y="45473"/>
                  </a:lnTo>
                  <a:lnTo>
                    <a:pt x="911603" y="38433"/>
                  </a:lnTo>
                  <a:lnTo>
                    <a:pt x="898040" y="31570"/>
                  </a:lnTo>
                  <a:lnTo>
                    <a:pt x="884328" y="25188"/>
                  </a:lnTo>
                  <a:lnTo>
                    <a:pt x="870513" y="19420"/>
                  </a:lnTo>
                  <a:lnTo>
                    <a:pt x="856625" y="14394"/>
                  </a:lnTo>
                  <a:lnTo>
                    <a:pt x="842689" y="10317"/>
                  </a:lnTo>
                  <a:lnTo>
                    <a:pt x="828714" y="7205"/>
                  </a:lnTo>
                  <a:lnTo>
                    <a:pt x="814549" y="4928"/>
                  </a:lnTo>
                  <a:lnTo>
                    <a:pt x="799894" y="3309"/>
                  </a:lnTo>
                  <a:lnTo>
                    <a:pt x="784623" y="2179"/>
                  </a:lnTo>
                  <a:lnTo>
                    <a:pt x="768773" y="1401"/>
                  </a:lnTo>
                  <a:lnTo>
                    <a:pt x="752447" y="871"/>
                  </a:lnTo>
                  <a:lnTo>
                    <a:pt x="735760" y="511"/>
                  </a:lnTo>
                  <a:lnTo>
                    <a:pt x="718808" y="268"/>
                  </a:lnTo>
                  <a:lnTo>
                    <a:pt x="701668" y="105"/>
                  </a:lnTo>
                  <a:lnTo>
                    <a:pt x="684398" y="0"/>
                  </a:lnTo>
                  <a:lnTo>
                    <a:pt x="667037" y="99"/>
                  </a:lnTo>
                  <a:lnTo>
                    <a:pt x="649616" y="698"/>
                  </a:lnTo>
                  <a:lnTo>
                    <a:pt x="632158" y="1918"/>
                  </a:lnTo>
                  <a:lnTo>
                    <a:pt x="614840" y="3722"/>
                  </a:lnTo>
                  <a:lnTo>
                    <a:pt x="597979" y="6004"/>
                  </a:lnTo>
                  <a:lnTo>
                    <a:pt x="581701" y="8654"/>
                  </a:lnTo>
                  <a:lnTo>
                    <a:pt x="565651" y="11739"/>
                  </a:lnTo>
                  <a:lnTo>
                    <a:pt x="549114" y="15487"/>
                  </a:lnTo>
                  <a:lnTo>
                    <a:pt x="531729" y="19972"/>
                  </a:lnTo>
                  <a:lnTo>
                    <a:pt x="513626" y="25119"/>
                  </a:lnTo>
                  <a:lnTo>
                    <a:pt x="495242" y="30799"/>
                  </a:lnTo>
                  <a:lnTo>
                    <a:pt x="476871" y="36883"/>
                  </a:lnTo>
                  <a:lnTo>
                    <a:pt x="458638" y="43427"/>
                  </a:lnTo>
                  <a:lnTo>
                    <a:pt x="440563" y="50651"/>
                  </a:lnTo>
                  <a:lnTo>
                    <a:pt x="422634" y="58618"/>
                  </a:lnTo>
                  <a:lnTo>
                    <a:pt x="404984" y="67086"/>
                  </a:lnTo>
                  <a:lnTo>
                    <a:pt x="387894" y="75616"/>
                  </a:lnTo>
                  <a:lnTo>
                    <a:pt x="371477" y="83946"/>
                  </a:lnTo>
                  <a:lnTo>
                    <a:pt x="356011" y="91996"/>
                  </a:lnTo>
                  <a:lnTo>
                    <a:pt x="341995" y="99782"/>
                  </a:lnTo>
                  <a:lnTo>
                    <a:pt x="329578" y="107342"/>
                  </a:lnTo>
                  <a:lnTo>
                    <a:pt x="318885" y="114427"/>
                  </a:lnTo>
                  <a:lnTo>
                    <a:pt x="309148" y="121188"/>
                  </a:lnTo>
                  <a:lnTo>
                    <a:pt x="299509" y="128217"/>
                  </a:lnTo>
                  <a:lnTo>
                    <a:pt x="288394" y="1366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2442523" y="1863544"/>
            <a:ext cx="589685" cy="880491"/>
          </a:xfrm>
          <a:custGeom>
            <a:avLst/>
            <a:gdLst/>
            <a:ahLst/>
            <a:cxnLst/>
            <a:rect l="0" t="0" r="0" b="0"/>
            <a:pathLst>
              <a:path w="589685" h="880491">
                <a:moveTo>
                  <a:pt x="589684" y="0"/>
                </a:moveTo>
                <a:lnTo>
                  <a:pt x="586817" y="8935"/>
                </a:lnTo>
                <a:lnTo>
                  <a:pt x="584675" y="18562"/>
                </a:lnTo>
                <a:lnTo>
                  <a:pt x="583067" y="29845"/>
                </a:lnTo>
                <a:lnTo>
                  <a:pt x="581714" y="42339"/>
                </a:lnTo>
                <a:lnTo>
                  <a:pt x="580217" y="55171"/>
                </a:lnTo>
                <a:lnTo>
                  <a:pt x="578366" y="67789"/>
                </a:lnTo>
                <a:lnTo>
                  <a:pt x="576127" y="80000"/>
                </a:lnTo>
                <a:lnTo>
                  <a:pt x="573546" y="91795"/>
                </a:lnTo>
                <a:lnTo>
                  <a:pt x="570696" y="103240"/>
                </a:lnTo>
                <a:lnTo>
                  <a:pt x="567647" y="114415"/>
                </a:lnTo>
                <a:lnTo>
                  <a:pt x="564455" y="125393"/>
                </a:lnTo>
                <a:lnTo>
                  <a:pt x="561162" y="136229"/>
                </a:lnTo>
                <a:lnTo>
                  <a:pt x="557799" y="146967"/>
                </a:lnTo>
                <a:lnTo>
                  <a:pt x="554388" y="157637"/>
                </a:lnTo>
                <a:lnTo>
                  <a:pt x="550945" y="168262"/>
                </a:lnTo>
                <a:lnTo>
                  <a:pt x="547480" y="178854"/>
                </a:lnTo>
                <a:lnTo>
                  <a:pt x="544000" y="189426"/>
                </a:lnTo>
                <a:lnTo>
                  <a:pt x="540511" y="199983"/>
                </a:lnTo>
                <a:lnTo>
                  <a:pt x="537014" y="210530"/>
                </a:lnTo>
                <a:lnTo>
                  <a:pt x="533514" y="221072"/>
                </a:lnTo>
                <a:lnTo>
                  <a:pt x="530006" y="231614"/>
                </a:lnTo>
                <a:lnTo>
                  <a:pt x="526327" y="242321"/>
                </a:lnTo>
                <a:lnTo>
                  <a:pt x="522172" y="253501"/>
                </a:lnTo>
                <a:lnTo>
                  <a:pt x="517412" y="265281"/>
                </a:lnTo>
                <a:lnTo>
                  <a:pt x="512078" y="277464"/>
                </a:lnTo>
                <a:lnTo>
                  <a:pt x="506273" y="289642"/>
                </a:lnTo>
                <a:lnTo>
                  <a:pt x="500112" y="301574"/>
                </a:lnTo>
                <a:lnTo>
                  <a:pt x="493858" y="313196"/>
                </a:lnTo>
                <a:lnTo>
                  <a:pt x="487892" y="324533"/>
                </a:lnTo>
                <a:lnTo>
                  <a:pt x="482397" y="335640"/>
                </a:lnTo>
                <a:lnTo>
                  <a:pt x="477217" y="346573"/>
                </a:lnTo>
                <a:lnTo>
                  <a:pt x="471972" y="357381"/>
                </a:lnTo>
                <a:lnTo>
                  <a:pt x="466440" y="368096"/>
                </a:lnTo>
                <a:lnTo>
                  <a:pt x="460570" y="378582"/>
                </a:lnTo>
                <a:lnTo>
                  <a:pt x="454397" y="388550"/>
                </a:lnTo>
                <a:lnTo>
                  <a:pt x="447986" y="397889"/>
                </a:lnTo>
                <a:lnTo>
                  <a:pt x="441562" y="406804"/>
                </a:lnTo>
                <a:lnTo>
                  <a:pt x="435482" y="415711"/>
                </a:lnTo>
                <a:lnTo>
                  <a:pt x="429910" y="424850"/>
                </a:lnTo>
                <a:lnTo>
                  <a:pt x="424678" y="434125"/>
                </a:lnTo>
                <a:lnTo>
                  <a:pt x="419399" y="443205"/>
                </a:lnTo>
                <a:lnTo>
                  <a:pt x="413844" y="451907"/>
                </a:lnTo>
                <a:lnTo>
                  <a:pt x="407959" y="460209"/>
                </a:lnTo>
                <a:lnTo>
                  <a:pt x="401775" y="468164"/>
                </a:lnTo>
                <a:lnTo>
                  <a:pt x="395353" y="475846"/>
                </a:lnTo>
                <a:lnTo>
                  <a:pt x="388751" y="483328"/>
                </a:lnTo>
                <a:lnTo>
                  <a:pt x="382020" y="490665"/>
                </a:lnTo>
                <a:lnTo>
                  <a:pt x="375197" y="497906"/>
                </a:lnTo>
                <a:lnTo>
                  <a:pt x="368312" y="505244"/>
                </a:lnTo>
                <a:lnTo>
                  <a:pt x="361383" y="513011"/>
                </a:lnTo>
                <a:lnTo>
                  <a:pt x="354420" y="521345"/>
                </a:lnTo>
                <a:lnTo>
                  <a:pt x="347269" y="530061"/>
                </a:lnTo>
                <a:lnTo>
                  <a:pt x="339629" y="538758"/>
                </a:lnTo>
                <a:lnTo>
                  <a:pt x="331379" y="547205"/>
                </a:lnTo>
                <a:lnTo>
                  <a:pt x="322720" y="555503"/>
                </a:lnTo>
                <a:lnTo>
                  <a:pt x="314061" y="563987"/>
                </a:lnTo>
                <a:lnTo>
                  <a:pt x="305635" y="572839"/>
                </a:lnTo>
                <a:lnTo>
                  <a:pt x="297182" y="581919"/>
                </a:lnTo>
                <a:lnTo>
                  <a:pt x="288060" y="590869"/>
                </a:lnTo>
                <a:lnTo>
                  <a:pt x="277968" y="599488"/>
                </a:lnTo>
                <a:lnTo>
                  <a:pt x="267239" y="607904"/>
                </a:lnTo>
                <a:lnTo>
                  <a:pt x="256645" y="616467"/>
                </a:lnTo>
                <a:lnTo>
                  <a:pt x="246630" y="625373"/>
                </a:lnTo>
                <a:lnTo>
                  <a:pt x="237296" y="634489"/>
                </a:lnTo>
                <a:lnTo>
                  <a:pt x="228573" y="643463"/>
                </a:lnTo>
                <a:lnTo>
                  <a:pt x="220335" y="652094"/>
                </a:lnTo>
                <a:lnTo>
                  <a:pt x="212294" y="660347"/>
                </a:lnTo>
                <a:lnTo>
                  <a:pt x="204041" y="668270"/>
                </a:lnTo>
                <a:lnTo>
                  <a:pt x="195368" y="675931"/>
                </a:lnTo>
                <a:lnTo>
                  <a:pt x="186252" y="683398"/>
                </a:lnTo>
                <a:lnTo>
                  <a:pt x="176754" y="690726"/>
                </a:lnTo>
                <a:lnTo>
                  <a:pt x="166960" y="697955"/>
                </a:lnTo>
                <a:lnTo>
                  <a:pt x="157113" y="705117"/>
                </a:lnTo>
                <a:lnTo>
                  <a:pt x="147582" y="712232"/>
                </a:lnTo>
                <a:lnTo>
                  <a:pt x="138546" y="719321"/>
                </a:lnTo>
                <a:lnTo>
                  <a:pt x="130004" y="726556"/>
                </a:lnTo>
                <a:lnTo>
                  <a:pt x="121881" y="734252"/>
                </a:lnTo>
                <a:lnTo>
                  <a:pt x="114077" y="742539"/>
                </a:lnTo>
                <a:lnTo>
                  <a:pt x="106343" y="751224"/>
                </a:lnTo>
                <a:lnTo>
                  <a:pt x="98304" y="759900"/>
                </a:lnTo>
                <a:lnTo>
                  <a:pt x="89778" y="768327"/>
                </a:lnTo>
                <a:lnTo>
                  <a:pt x="80762" y="776443"/>
                </a:lnTo>
                <a:lnTo>
                  <a:pt x="71331" y="784273"/>
                </a:lnTo>
                <a:lnTo>
                  <a:pt x="61583" y="791876"/>
                </a:lnTo>
                <a:lnTo>
                  <a:pt x="51766" y="799474"/>
                </a:lnTo>
                <a:lnTo>
                  <a:pt x="42256" y="807422"/>
                </a:lnTo>
                <a:lnTo>
                  <a:pt x="33233" y="815881"/>
                </a:lnTo>
                <a:lnTo>
                  <a:pt x="24701" y="824682"/>
                </a:lnTo>
                <a:lnTo>
                  <a:pt x="16584" y="833438"/>
                </a:lnTo>
                <a:lnTo>
                  <a:pt x="8834" y="841923"/>
                </a:lnTo>
                <a:lnTo>
                  <a:pt x="2968" y="850212"/>
                </a:lnTo>
                <a:lnTo>
                  <a:pt x="1333" y="857681"/>
                </a:lnTo>
                <a:lnTo>
                  <a:pt x="3814" y="863344"/>
                </a:lnTo>
                <a:lnTo>
                  <a:pt x="9222" y="867680"/>
                </a:lnTo>
                <a:lnTo>
                  <a:pt x="16513" y="871344"/>
                </a:lnTo>
                <a:lnTo>
                  <a:pt x="25150" y="874571"/>
                </a:lnTo>
                <a:lnTo>
                  <a:pt x="35000" y="877248"/>
                </a:lnTo>
                <a:lnTo>
                  <a:pt x="45896" y="879316"/>
                </a:lnTo>
                <a:lnTo>
                  <a:pt x="56649" y="880490"/>
                </a:lnTo>
                <a:lnTo>
                  <a:pt x="65004" y="879634"/>
                </a:lnTo>
                <a:lnTo>
                  <a:pt x="68258" y="876395"/>
                </a:lnTo>
                <a:lnTo>
                  <a:pt x="65364" y="872559"/>
                </a:lnTo>
                <a:lnTo>
                  <a:pt x="58779" y="869355"/>
                </a:lnTo>
                <a:lnTo>
                  <a:pt x="50301" y="866611"/>
                </a:lnTo>
                <a:lnTo>
                  <a:pt x="40865" y="863955"/>
                </a:lnTo>
                <a:lnTo>
                  <a:pt x="31266" y="860865"/>
                </a:lnTo>
                <a:lnTo>
                  <a:pt x="22354" y="856667"/>
                </a:lnTo>
                <a:lnTo>
                  <a:pt x="14521" y="851106"/>
                </a:lnTo>
                <a:lnTo>
                  <a:pt x="8093" y="844273"/>
                </a:lnTo>
                <a:lnTo>
                  <a:pt x="3515" y="836401"/>
                </a:lnTo>
                <a:lnTo>
                  <a:pt x="846" y="827739"/>
                </a:lnTo>
                <a:lnTo>
                  <a:pt x="0" y="818501"/>
                </a:lnTo>
                <a:lnTo>
                  <a:pt x="936" y="808857"/>
                </a:lnTo>
                <a:lnTo>
                  <a:pt x="3450" y="798930"/>
                </a:lnTo>
                <a:lnTo>
                  <a:pt x="7236" y="788808"/>
                </a:lnTo>
                <a:lnTo>
                  <a:pt x="11984" y="778553"/>
                </a:lnTo>
                <a:lnTo>
                  <a:pt x="17424" y="768217"/>
                </a:lnTo>
                <a:lnTo>
                  <a:pt x="23045" y="758093"/>
                </a:lnTo>
                <a:lnTo>
                  <a:pt x="28645" y="747613"/>
                </a:lnTo>
                <a:lnTo>
                  <a:pt x="34713" y="734739"/>
                </a:lnTo>
                <a:lnTo>
                  <a:pt x="42202" y="71593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7075150" y="1279160"/>
            <a:ext cx="2895338" cy="1115611"/>
            <a:chOff x="7075150" y="1279160"/>
            <a:chExt cx="2895338" cy="1115611"/>
          </a:xfrm>
        </p:grpSpPr>
        <p:sp>
          <p:nvSpPr>
            <p:cNvPr id="85" name="Freeform 84"/>
            <p:cNvSpPr/>
            <p:nvPr/>
          </p:nvSpPr>
          <p:spPr>
            <a:xfrm>
              <a:off x="7139923" y="1279160"/>
              <a:ext cx="187912" cy="542271"/>
            </a:xfrm>
            <a:custGeom>
              <a:avLst/>
              <a:gdLst/>
              <a:ahLst/>
              <a:cxnLst/>
              <a:rect l="0" t="0" r="0" b="0"/>
              <a:pathLst>
                <a:path w="187912" h="542271">
                  <a:moveTo>
                    <a:pt x="93154" y="542270"/>
                  </a:moveTo>
                  <a:lnTo>
                    <a:pt x="90221" y="530535"/>
                  </a:lnTo>
                  <a:lnTo>
                    <a:pt x="87438" y="519406"/>
                  </a:lnTo>
                  <a:lnTo>
                    <a:pt x="84539" y="507807"/>
                  </a:lnTo>
                  <a:lnTo>
                    <a:pt x="81499" y="495646"/>
                  </a:lnTo>
                  <a:lnTo>
                    <a:pt x="78334" y="482986"/>
                  </a:lnTo>
                  <a:lnTo>
                    <a:pt x="75069" y="469921"/>
                  </a:lnTo>
                  <a:lnTo>
                    <a:pt x="71732" y="456223"/>
                  </a:lnTo>
                  <a:lnTo>
                    <a:pt x="68340" y="441362"/>
                  </a:lnTo>
                  <a:lnTo>
                    <a:pt x="64910" y="425140"/>
                  </a:lnTo>
                  <a:lnTo>
                    <a:pt x="61456" y="407670"/>
                  </a:lnTo>
                  <a:lnTo>
                    <a:pt x="57984" y="389187"/>
                  </a:lnTo>
                  <a:lnTo>
                    <a:pt x="54500" y="369941"/>
                  </a:lnTo>
                  <a:lnTo>
                    <a:pt x="51007" y="350306"/>
                  </a:lnTo>
                  <a:lnTo>
                    <a:pt x="47508" y="330752"/>
                  </a:lnTo>
                  <a:lnTo>
                    <a:pt x="44006" y="311538"/>
                  </a:lnTo>
                  <a:lnTo>
                    <a:pt x="40503" y="293045"/>
                  </a:lnTo>
                  <a:lnTo>
                    <a:pt x="36997" y="275845"/>
                  </a:lnTo>
                  <a:lnTo>
                    <a:pt x="33488" y="260119"/>
                  </a:lnTo>
                  <a:lnTo>
                    <a:pt x="29981" y="245404"/>
                  </a:lnTo>
                  <a:lnTo>
                    <a:pt x="26472" y="230828"/>
                  </a:lnTo>
                  <a:lnTo>
                    <a:pt x="22963" y="215873"/>
                  </a:lnTo>
                  <a:lnTo>
                    <a:pt x="19454" y="200706"/>
                  </a:lnTo>
                  <a:lnTo>
                    <a:pt x="15944" y="185969"/>
                  </a:lnTo>
                  <a:lnTo>
                    <a:pt x="12440" y="172012"/>
                  </a:lnTo>
                  <a:lnTo>
                    <a:pt x="9104" y="158706"/>
                  </a:lnTo>
                  <a:lnTo>
                    <a:pt x="6242" y="145632"/>
                  </a:lnTo>
                  <a:lnTo>
                    <a:pt x="3986" y="132505"/>
                  </a:lnTo>
                  <a:lnTo>
                    <a:pt x="2303" y="119214"/>
                  </a:lnTo>
                  <a:lnTo>
                    <a:pt x="1090" y="105745"/>
                  </a:lnTo>
                  <a:lnTo>
                    <a:pt x="246" y="92126"/>
                  </a:lnTo>
                  <a:lnTo>
                    <a:pt x="0" y="78555"/>
                  </a:lnTo>
                  <a:lnTo>
                    <a:pt x="892" y="65370"/>
                  </a:lnTo>
                  <a:lnTo>
                    <a:pt x="3127" y="52734"/>
                  </a:lnTo>
                  <a:lnTo>
                    <a:pt x="6764" y="40963"/>
                  </a:lnTo>
                  <a:lnTo>
                    <a:pt x="11880" y="30583"/>
                  </a:lnTo>
                  <a:lnTo>
                    <a:pt x="18365" y="21756"/>
                  </a:lnTo>
                  <a:lnTo>
                    <a:pt x="26144" y="14490"/>
                  </a:lnTo>
                  <a:lnTo>
                    <a:pt x="35260" y="8817"/>
                  </a:lnTo>
                  <a:lnTo>
                    <a:pt x="45613" y="4597"/>
                  </a:lnTo>
                  <a:lnTo>
                    <a:pt x="56986" y="1726"/>
                  </a:lnTo>
                  <a:lnTo>
                    <a:pt x="69144" y="231"/>
                  </a:lnTo>
                  <a:lnTo>
                    <a:pt x="81873" y="0"/>
                  </a:lnTo>
                  <a:lnTo>
                    <a:pt x="94843" y="808"/>
                  </a:lnTo>
                  <a:lnTo>
                    <a:pt x="107622" y="2412"/>
                  </a:lnTo>
                  <a:lnTo>
                    <a:pt x="119990" y="4600"/>
                  </a:lnTo>
                  <a:lnTo>
                    <a:pt x="131849" y="7243"/>
                  </a:lnTo>
                  <a:lnTo>
                    <a:pt x="144507" y="10653"/>
                  </a:lnTo>
                  <a:lnTo>
                    <a:pt x="161310" y="16243"/>
                  </a:lnTo>
                  <a:lnTo>
                    <a:pt x="187911" y="263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075150" y="1621388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22758" y="2934"/>
                  </a:lnTo>
                  <a:lnTo>
                    <a:pt x="213772" y="5716"/>
                  </a:lnTo>
                  <a:lnTo>
                    <a:pt x="203772" y="8611"/>
                  </a:lnTo>
                  <a:lnTo>
                    <a:pt x="192619" y="11479"/>
                  </a:lnTo>
                  <a:lnTo>
                    <a:pt x="180159" y="13995"/>
                  </a:lnTo>
                  <a:lnTo>
                    <a:pt x="166447" y="16011"/>
                  </a:lnTo>
                  <a:lnTo>
                    <a:pt x="151684" y="17696"/>
                  </a:lnTo>
                  <a:lnTo>
                    <a:pt x="136107" y="19439"/>
                  </a:lnTo>
                  <a:lnTo>
                    <a:pt x="119934" y="21460"/>
                  </a:lnTo>
                  <a:lnTo>
                    <a:pt x="103499" y="23650"/>
                  </a:lnTo>
                  <a:lnTo>
                    <a:pt x="87242" y="25666"/>
                  </a:lnTo>
                  <a:lnTo>
                    <a:pt x="71395" y="27319"/>
                  </a:lnTo>
                  <a:lnTo>
                    <a:pt x="56403" y="28584"/>
                  </a:lnTo>
                  <a:lnTo>
                    <a:pt x="41434" y="29645"/>
                  </a:lnTo>
                  <a:lnTo>
                    <a:pt x="24054" y="305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296249" y="1642445"/>
              <a:ext cx="115814" cy="178391"/>
            </a:xfrm>
            <a:custGeom>
              <a:avLst/>
              <a:gdLst/>
              <a:ahLst/>
              <a:cxnLst/>
              <a:rect l="0" t="0" r="0" b="0"/>
              <a:pathLst>
                <a:path w="115814" h="178391">
                  <a:moveTo>
                    <a:pt x="0" y="84228"/>
                  </a:moveTo>
                  <a:lnTo>
                    <a:pt x="5868" y="93029"/>
                  </a:lnTo>
                  <a:lnTo>
                    <a:pt x="11432" y="101376"/>
                  </a:lnTo>
                  <a:lnTo>
                    <a:pt x="17226" y="110075"/>
                  </a:lnTo>
                  <a:lnTo>
                    <a:pt x="23134" y="119196"/>
                  </a:lnTo>
                  <a:lnTo>
                    <a:pt x="28816" y="128691"/>
                  </a:lnTo>
                  <a:lnTo>
                    <a:pt x="34090" y="138483"/>
                  </a:lnTo>
                  <a:lnTo>
                    <a:pt x="38941" y="148497"/>
                  </a:lnTo>
                  <a:lnTo>
                    <a:pt x="43427" y="158671"/>
                  </a:lnTo>
                  <a:lnTo>
                    <a:pt x="47572" y="168883"/>
                  </a:lnTo>
                  <a:lnTo>
                    <a:pt x="49487" y="176504"/>
                  </a:lnTo>
                  <a:lnTo>
                    <a:pt x="47499" y="178390"/>
                  </a:lnTo>
                  <a:lnTo>
                    <a:pt x="43417" y="175719"/>
                  </a:lnTo>
                  <a:lnTo>
                    <a:pt x="38450" y="169787"/>
                  </a:lnTo>
                  <a:lnTo>
                    <a:pt x="33336" y="161086"/>
                  </a:lnTo>
                  <a:lnTo>
                    <a:pt x="28425" y="150050"/>
                  </a:lnTo>
                  <a:lnTo>
                    <a:pt x="24149" y="137328"/>
                  </a:lnTo>
                  <a:lnTo>
                    <a:pt x="21108" y="123690"/>
                  </a:lnTo>
                  <a:lnTo>
                    <a:pt x="19515" y="109653"/>
                  </a:lnTo>
                  <a:lnTo>
                    <a:pt x="19412" y="95644"/>
                  </a:lnTo>
                  <a:lnTo>
                    <a:pt x="20854" y="82088"/>
                  </a:lnTo>
                  <a:lnTo>
                    <a:pt x="23722" y="69161"/>
                  </a:lnTo>
                  <a:lnTo>
                    <a:pt x="28086" y="57006"/>
                  </a:lnTo>
                  <a:lnTo>
                    <a:pt x="34288" y="45827"/>
                  </a:lnTo>
                  <a:lnTo>
                    <a:pt x="42343" y="35646"/>
                  </a:lnTo>
                  <a:lnTo>
                    <a:pt x="51962" y="26626"/>
                  </a:lnTo>
                  <a:lnTo>
                    <a:pt x="63976" y="18274"/>
                  </a:lnTo>
                  <a:lnTo>
                    <a:pt x="82792" y="985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442187" y="1684559"/>
              <a:ext cx="115836" cy="180643"/>
            </a:xfrm>
            <a:custGeom>
              <a:avLst/>
              <a:gdLst/>
              <a:ahLst/>
              <a:cxnLst/>
              <a:rect l="0" t="0" r="0" b="0"/>
              <a:pathLst>
                <a:path w="115836" h="180643">
                  <a:moveTo>
                    <a:pt x="75160" y="0"/>
                  </a:moveTo>
                  <a:lnTo>
                    <a:pt x="66425" y="3001"/>
                  </a:lnTo>
                  <a:lnTo>
                    <a:pt x="58718" y="6424"/>
                  </a:lnTo>
                  <a:lnTo>
                    <a:pt x="51317" y="10624"/>
                  </a:lnTo>
                  <a:lnTo>
                    <a:pt x="44056" y="15697"/>
                  </a:lnTo>
                  <a:lnTo>
                    <a:pt x="36877" y="21826"/>
                  </a:lnTo>
                  <a:lnTo>
                    <a:pt x="29756" y="29010"/>
                  </a:lnTo>
                  <a:lnTo>
                    <a:pt x="22839" y="37098"/>
                  </a:lnTo>
                  <a:lnTo>
                    <a:pt x="16420" y="45893"/>
                  </a:lnTo>
                  <a:lnTo>
                    <a:pt x="10631" y="55217"/>
                  </a:lnTo>
                  <a:lnTo>
                    <a:pt x="5762" y="65087"/>
                  </a:lnTo>
                  <a:lnTo>
                    <a:pt x="2322" y="75697"/>
                  </a:lnTo>
                  <a:lnTo>
                    <a:pt x="457" y="87090"/>
                  </a:lnTo>
                  <a:lnTo>
                    <a:pt x="0" y="99011"/>
                  </a:lnTo>
                  <a:lnTo>
                    <a:pt x="674" y="111014"/>
                  </a:lnTo>
                  <a:lnTo>
                    <a:pt x="2208" y="122823"/>
                  </a:lnTo>
                  <a:lnTo>
                    <a:pt x="4693" y="134194"/>
                  </a:lnTo>
                  <a:lnTo>
                    <a:pt x="8562" y="144829"/>
                  </a:lnTo>
                  <a:lnTo>
                    <a:pt x="13947" y="154638"/>
                  </a:lnTo>
                  <a:lnTo>
                    <a:pt x="20850" y="163377"/>
                  </a:lnTo>
                  <a:lnTo>
                    <a:pt x="29312" y="170576"/>
                  </a:lnTo>
                  <a:lnTo>
                    <a:pt x="39184" y="176109"/>
                  </a:lnTo>
                  <a:lnTo>
                    <a:pt x="49880" y="179673"/>
                  </a:lnTo>
                  <a:lnTo>
                    <a:pt x="60511" y="180642"/>
                  </a:lnTo>
                  <a:lnTo>
                    <a:pt x="70581" y="178916"/>
                  </a:lnTo>
                  <a:lnTo>
                    <a:pt x="79964" y="174673"/>
                  </a:lnTo>
                  <a:lnTo>
                    <a:pt x="88728" y="168095"/>
                  </a:lnTo>
                  <a:lnTo>
                    <a:pt x="96979" y="159526"/>
                  </a:lnTo>
                  <a:lnTo>
                    <a:pt x="104351" y="149386"/>
                  </a:lnTo>
                  <a:lnTo>
                    <a:pt x="110026" y="138072"/>
                  </a:lnTo>
                  <a:lnTo>
                    <a:pt x="113696" y="125917"/>
                  </a:lnTo>
                  <a:lnTo>
                    <a:pt x="115517" y="113335"/>
                  </a:lnTo>
                  <a:lnTo>
                    <a:pt x="115835" y="100816"/>
                  </a:lnTo>
                  <a:lnTo>
                    <a:pt x="115008" y="88624"/>
                  </a:lnTo>
                  <a:lnTo>
                    <a:pt x="113185" y="76979"/>
                  </a:lnTo>
                  <a:lnTo>
                    <a:pt x="110299" y="66152"/>
                  </a:lnTo>
                  <a:lnTo>
                    <a:pt x="106396" y="56201"/>
                  </a:lnTo>
                  <a:lnTo>
                    <a:pt x="101471" y="47026"/>
                  </a:lnTo>
                  <a:lnTo>
                    <a:pt x="95411" y="38469"/>
                  </a:lnTo>
                  <a:lnTo>
                    <a:pt x="88266" y="30383"/>
                  </a:lnTo>
                  <a:lnTo>
                    <a:pt x="80475" y="22942"/>
                  </a:lnTo>
                  <a:lnTo>
                    <a:pt x="71904" y="15904"/>
                  </a:lnTo>
                  <a:lnTo>
                    <a:pt x="60687" y="8647"/>
                  </a:lnTo>
                  <a:lnTo>
                    <a:pt x="435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601575" y="1693827"/>
              <a:ext cx="256751" cy="190775"/>
            </a:xfrm>
            <a:custGeom>
              <a:avLst/>
              <a:gdLst/>
              <a:ahLst/>
              <a:cxnLst/>
              <a:rect l="0" t="0" r="0" b="0"/>
              <a:pathLst>
                <a:path w="256751" h="190775">
                  <a:moveTo>
                    <a:pt x="0" y="32846"/>
                  </a:moveTo>
                  <a:lnTo>
                    <a:pt x="3001" y="41647"/>
                  </a:lnTo>
                  <a:lnTo>
                    <a:pt x="6423" y="49994"/>
                  </a:lnTo>
                  <a:lnTo>
                    <a:pt x="10615" y="58693"/>
                  </a:lnTo>
                  <a:lnTo>
                    <a:pt x="15342" y="67814"/>
                  </a:lnTo>
                  <a:lnTo>
                    <a:pt x="20176" y="77309"/>
                  </a:lnTo>
                  <a:lnTo>
                    <a:pt x="24853" y="87101"/>
                  </a:lnTo>
                  <a:lnTo>
                    <a:pt x="29289" y="97115"/>
                  </a:lnTo>
                  <a:lnTo>
                    <a:pt x="33490" y="107289"/>
                  </a:lnTo>
                  <a:lnTo>
                    <a:pt x="37505" y="117504"/>
                  </a:lnTo>
                  <a:lnTo>
                    <a:pt x="41571" y="125231"/>
                  </a:lnTo>
                  <a:lnTo>
                    <a:pt x="45222" y="127154"/>
                  </a:lnTo>
                  <a:lnTo>
                    <a:pt x="47299" y="123932"/>
                  </a:lnTo>
                  <a:lnTo>
                    <a:pt x="47772" y="117065"/>
                  </a:lnTo>
                  <a:lnTo>
                    <a:pt x="47171" y="107594"/>
                  </a:lnTo>
                  <a:lnTo>
                    <a:pt x="46167" y="96039"/>
                  </a:lnTo>
                  <a:lnTo>
                    <a:pt x="45167" y="82830"/>
                  </a:lnTo>
                  <a:lnTo>
                    <a:pt x="44497" y="68686"/>
                  </a:lnTo>
                  <a:lnTo>
                    <a:pt x="44495" y="54560"/>
                  </a:lnTo>
                  <a:lnTo>
                    <a:pt x="45286" y="40997"/>
                  </a:lnTo>
                  <a:lnTo>
                    <a:pt x="47290" y="28786"/>
                  </a:lnTo>
                  <a:lnTo>
                    <a:pt x="51295" y="19098"/>
                  </a:lnTo>
                  <a:lnTo>
                    <a:pt x="57539" y="12339"/>
                  </a:lnTo>
                  <a:lnTo>
                    <a:pt x="65477" y="8581"/>
                  </a:lnTo>
                  <a:lnTo>
                    <a:pt x="74099" y="7930"/>
                  </a:lnTo>
                  <a:lnTo>
                    <a:pt x="82744" y="10113"/>
                  </a:lnTo>
                  <a:lnTo>
                    <a:pt x="91137" y="14456"/>
                  </a:lnTo>
                  <a:lnTo>
                    <a:pt x="99219" y="20100"/>
                  </a:lnTo>
                  <a:lnTo>
                    <a:pt x="107035" y="26406"/>
                  </a:lnTo>
                  <a:lnTo>
                    <a:pt x="115171" y="31837"/>
                  </a:lnTo>
                  <a:lnTo>
                    <a:pt x="123472" y="34239"/>
                  </a:lnTo>
                  <a:lnTo>
                    <a:pt x="130730" y="33191"/>
                  </a:lnTo>
                  <a:lnTo>
                    <a:pt x="137213" y="29310"/>
                  </a:lnTo>
                  <a:lnTo>
                    <a:pt x="143444" y="23365"/>
                  </a:lnTo>
                  <a:lnTo>
                    <a:pt x="150037" y="16463"/>
                  </a:lnTo>
                  <a:lnTo>
                    <a:pt x="157714" y="9981"/>
                  </a:lnTo>
                  <a:lnTo>
                    <a:pt x="166743" y="4641"/>
                  </a:lnTo>
                  <a:lnTo>
                    <a:pt x="176712" y="1057"/>
                  </a:lnTo>
                  <a:lnTo>
                    <a:pt x="186775" y="0"/>
                  </a:lnTo>
                  <a:lnTo>
                    <a:pt x="196419" y="1625"/>
                  </a:lnTo>
                  <a:lnTo>
                    <a:pt x="205329" y="5614"/>
                  </a:lnTo>
                  <a:lnTo>
                    <a:pt x="213234" y="11479"/>
                  </a:lnTo>
                  <a:lnTo>
                    <a:pt x="220100" y="18748"/>
                  </a:lnTo>
                  <a:lnTo>
                    <a:pt x="226066" y="27029"/>
                  </a:lnTo>
                  <a:lnTo>
                    <a:pt x="231322" y="36022"/>
                  </a:lnTo>
                  <a:lnTo>
                    <a:pt x="236046" y="45514"/>
                  </a:lnTo>
                  <a:lnTo>
                    <a:pt x="240223" y="55513"/>
                  </a:lnTo>
                  <a:lnTo>
                    <a:pt x="243656" y="66216"/>
                  </a:lnTo>
                  <a:lnTo>
                    <a:pt x="246305" y="77676"/>
                  </a:lnTo>
                  <a:lnTo>
                    <a:pt x="248424" y="89644"/>
                  </a:lnTo>
                  <a:lnTo>
                    <a:pt x="250461" y="101679"/>
                  </a:lnTo>
                  <a:lnTo>
                    <a:pt x="252677" y="113515"/>
                  </a:lnTo>
                  <a:lnTo>
                    <a:pt x="254827" y="125073"/>
                  </a:lnTo>
                  <a:lnTo>
                    <a:pt x="256285" y="136367"/>
                  </a:lnTo>
                  <a:lnTo>
                    <a:pt x="256750" y="147431"/>
                  </a:lnTo>
                  <a:lnTo>
                    <a:pt x="256395" y="157865"/>
                  </a:lnTo>
                  <a:lnTo>
                    <a:pt x="255660" y="167849"/>
                  </a:lnTo>
                  <a:lnTo>
                    <a:pt x="254478" y="178262"/>
                  </a:lnTo>
                  <a:lnTo>
                    <a:pt x="252684" y="1907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254342" y="1463461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39"/>
                  </a:lnTo>
                  <a:lnTo>
                    <a:pt x="0" y="85691"/>
                  </a:lnTo>
                  <a:lnTo>
                    <a:pt x="0" y="99257"/>
                  </a:lnTo>
                  <a:lnTo>
                    <a:pt x="0" y="112985"/>
                  </a:lnTo>
                  <a:lnTo>
                    <a:pt x="0" y="127323"/>
                  </a:lnTo>
                  <a:lnTo>
                    <a:pt x="0" y="143158"/>
                  </a:lnTo>
                  <a:lnTo>
                    <a:pt x="5" y="160838"/>
                  </a:lnTo>
                  <a:lnTo>
                    <a:pt x="177" y="179594"/>
                  </a:lnTo>
                  <a:lnTo>
                    <a:pt x="826" y="197884"/>
                  </a:lnTo>
                  <a:lnTo>
                    <a:pt x="2074" y="214860"/>
                  </a:lnTo>
                  <a:lnTo>
                    <a:pt x="3728" y="230850"/>
                  </a:lnTo>
                  <a:lnTo>
                    <a:pt x="5375" y="246947"/>
                  </a:lnTo>
                  <a:lnTo>
                    <a:pt x="6778" y="263805"/>
                  </a:lnTo>
                  <a:lnTo>
                    <a:pt x="7871" y="281264"/>
                  </a:lnTo>
                  <a:lnTo>
                    <a:pt x="8679" y="298626"/>
                  </a:lnTo>
                  <a:lnTo>
                    <a:pt x="9262" y="315452"/>
                  </a:lnTo>
                  <a:lnTo>
                    <a:pt x="9869" y="331424"/>
                  </a:lnTo>
                  <a:lnTo>
                    <a:pt x="11095" y="347964"/>
                  </a:lnTo>
                  <a:lnTo>
                    <a:pt x="14165" y="368752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096415" y="1642445"/>
              <a:ext cx="252684" cy="31587"/>
            </a:xfrm>
            <a:custGeom>
              <a:avLst/>
              <a:gdLst/>
              <a:ahLst/>
              <a:cxnLst/>
              <a:rect l="0" t="0" r="0" b="0"/>
              <a:pathLst>
                <a:path w="252684" h="31587">
                  <a:moveTo>
                    <a:pt x="252683" y="0"/>
                  </a:moveTo>
                  <a:lnTo>
                    <a:pt x="241015" y="67"/>
                  </a:lnTo>
                  <a:lnTo>
                    <a:pt x="230527" y="707"/>
                  </a:lnTo>
                  <a:lnTo>
                    <a:pt x="220216" y="2004"/>
                  </a:lnTo>
                  <a:lnTo>
                    <a:pt x="209568" y="3864"/>
                  </a:lnTo>
                  <a:lnTo>
                    <a:pt x="197929" y="6180"/>
                  </a:lnTo>
                  <a:lnTo>
                    <a:pt x="185032" y="8842"/>
                  </a:lnTo>
                  <a:lnTo>
                    <a:pt x="170953" y="11593"/>
                  </a:lnTo>
                  <a:lnTo>
                    <a:pt x="155902" y="14052"/>
                  </a:lnTo>
                  <a:lnTo>
                    <a:pt x="140114" y="16039"/>
                  </a:lnTo>
                  <a:lnTo>
                    <a:pt x="123956" y="17710"/>
                  </a:lnTo>
                  <a:lnTo>
                    <a:pt x="107888" y="19446"/>
                  </a:lnTo>
                  <a:lnTo>
                    <a:pt x="92165" y="21464"/>
                  </a:lnTo>
                  <a:lnTo>
                    <a:pt x="76861" y="23661"/>
                  </a:lnTo>
                  <a:lnTo>
                    <a:pt x="60159" y="25914"/>
                  </a:lnTo>
                  <a:lnTo>
                    <a:pt x="37242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359626" y="1410818"/>
              <a:ext cx="326385" cy="473650"/>
            </a:xfrm>
            <a:custGeom>
              <a:avLst/>
              <a:gdLst/>
              <a:ahLst/>
              <a:cxnLst/>
              <a:rect l="0" t="0" r="0" b="0"/>
              <a:pathLst>
                <a:path w="326385" h="473650">
                  <a:moveTo>
                    <a:pt x="0" y="0"/>
                  </a:moveTo>
                  <a:lnTo>
                    <a:pt x="2868" y="8936"/>
                  </a:lnTo>
                  <a:lnTo>
                    <a:pt x="5009" y="18563"/>
                  </a:lnTo>
                  <a:lnTo>
                    <a:pt x="6617" y="29845"/>
                  </a:lnTo>
                  <a:lnTo>
                    <a:pt x="7971" y="42340"/>
                  </a:lnTo>
                  <a:lnTo>
                    <a:pt x="9467" y="55171"/>
                  </a:lnTo>
                  <a:lnTo>
                    <a:pt x="11314" y="67794"/>
                  </a:lnTo>
                  <a:lnTo>
                    <a:pt x="13380" y="80177"/>
                  </a:lnTo>
                  <a:lnTo>
                    <a:pt x="15313" y="92621"/>
                  </a:lnTo>
                  <a:lnTo>
                    <a:pt x="16914" y="105328"/>
                  </a:lnTo>
                  <a:lnTo>
                    <a:pt x="18311" y="118675"/>
                  </a:lnTo>
                  <a:lnTo>
                    <a:pt x="19854" y="133246"/>
                  </a:lnTo>
                  <a:lnTo>
                    <a:pt x="21741" y="149245"/>
                  </a:lnTo>
                  <a:lnTo>
                    <a:pt x="23838" y="166552"/>
                  </a:lnTo>
                  <a:lnTo>
                    <a:pt x="25793" y="184920"/>
                  </a:lnTo>
                  <a:lnTo>
                    <a:pt x="27409" y="204076"/>
                  </a:lnTo>
                  <a:lnTo>
                    <a:pt x="28816" y="223310"/>
                  </a:lnTo>
                  <a:lnTo>
                    <a:pt x="30368" y="241530"/>
                  </a:lnTo>
                  <a:lnTo>
                    <a:pt x="32259" y="258235"/>
                  </a:lnTo>
                  <a:lnTo>
                    <a:pt x="34360" y="273924"/>
                  </a:lnTo>
                  <a:lnTo>
                    <a:pt x="36317" y="289761"/>
                  </a:lnTo>
                  <a:lnTo>
                    <a:pt x="37930" y="306420"/>
                  </a:lnTo>
                  <a:lnTo>
                    <a:pt x="39165" y="323901"/>
                  </a:lnTo>
                  <a:lnTo>
                    <a:pt x="40069" y="341802"/>
                  </a:lnTo>
                  <a:lnTo>
                    <a:pt x="40712" y="359812"/>
                  </a:lnTo>
                  <a:lnTo>
                    <a:pt x="41161" y="377619"/>
                  </a:lnTo>
                  <a:lnTo>
                    <a:pt x="41470" y="394868"/>
                  </a:lnTo>
                  <a:lnTo>
                    <a:pt x="41680" y="411332"/>
                  </a:lnTo>
                  <a:lnTo>
                    <a:pt x="41832" y="423751"/>
                  </a:lnTo>
                  <a:lnTo>
                    <a:pt x="41946" y="428072"/>
                  </a:lnTo>
                  <a:lnTo>
                    <a:pt x="42017" y="425696"/>
                  </a:lnTo>
                  <a:lnTo>
                    <a:pt x="42058" y="418763"/>
                  </a:lnTo>
                  <a:lnTo>
                    <a:pt x="42082" y="408634"/>
                  </a:lnTo>
                  <a:lnTo>
                    <a:pt x="42100" y="396233"/>
                  </a:lnTo>
                  <a:lnTo>
                    <a:pt x="42280" y="382557"/>
                  </a:lnTo>
                  <a:lnTo>
                    <a:pt x="42933" y="368707"/>
                  </a:lnTo>
                  <a:lnTo>
                    <a:pt x="44195" y="355292"/>
                  </a:lnTo>
                  <a:lnTo>
                    <a:pt x="46195" y="342492"/>
                  </a:lnTo>
                  <a:lnTo>
                    <a:pt x="49139" y="330274"/>
                  </a:lnTo>
                  <a:lnTo>
                    <a:pt x="53058" y="318547"/>
                  </a:lnTo>
                  <a:lnTo>
                    <a:pt x="58149" y="307686"/>
                  </a:lnTo>
                  <a:lnTo>
                    <a:pt x="64847" y="298514"/>
                  </a:lnTo>
                  <a:lnTo>
                    <a:pt x="73235" y="291356"/>
                  </a:lnTo>
                  <a:lnTo>
                    <a:pt x="82781" y="286549"/>
                  </a:lnTo>
                  <a:lnTo>
                    <a:pt x="92566" y="284670"/>
                  </a:lnTo>
                  <a:lnTo>
                    <a:pt x="102026" y="285745"/>
                  </a:lnTo>
                  <a:lnTo>
                    <a:pt x="110815" y="289364"/>
                  </a:lnTo>
                  <a:lnTo>
                    <a:pt x="118639" y="294982"/>
                  </a:lnTo>
                  <a:lnTo>
                    <a:pt x="125446" y="302091"/>
                  </a:lnTo>
                  <a:lnTo>
                    <a:pt x="131204" y="310436"/>
                  </a:lnTo>
                  <a:lnTo>
                    <a:pt x="135788" y="320004"/>
                  </a:lnTo>
                  <a:lnTo>
                    <a:pt x="139252" y="330691"/>
                  </a:lnTo>
                  <a:lnTo>
                    <a:pt x="141938" y="342137"/>
                  </a:lnTo>
                  <a:lnTo>
                    <a:pt x="144365" y="353818"/>
                  </a:lnTo>
                  <a:lnTo>
                    <a:pt x="146850" y="365422"/>
                  </a:lnTo>
                  <a:lnTo>
                    <a:pt x="149353" y="376994"/>
                  </a:lnTo>
                  <a:lnTo>
                    <a:pt x="151580" y="388830"/>
                  </a:lnTo>
                  <a:lnTo>
                    <a:pt x="153400" y="401022"/>
                  </a:lnTo>
                  <a:lnTo>
                    <a:pt x="155651" y="411194"/>
                  </a:lnTo>
                  <a:lnTo>
                    <a:pt x="159123" y="415816"/>
                  </a:lnTo>
                  <a:lnTo>
                    <a:pt x="163232" y="415105"/>
                  </a:lnTo>
                  <a:lnTo>
                    <a:pt x="167868" y="410697"/>
                  </a:lnTo>
                  <a:lnTo>
                    <a:pt x="173203" y="404137"/>
                  </a:lnTo>
                  <a:lnTo>
                    <a:pt x="179491" y="396633"/>
                  </a:lnTo>
                  <a:lnTo>
                    <a:pt x="186771" y="388867"/>
                  </a:lnTo>
                  <a:lnTo>
                    <a:pt x="194918" y="381300"/>
                  </a:lnTo>
                  <a:lnTo>
                    <a:pt x="203752" y="374338"/>
                  </a:lnTo>
                  <a:lnTo>
                    <a:pt x="213096" y="368124"/>
                  </a:lnTo>
                  <a:lnTo>
                    <a:pt x="222809" y="362604"/>
                  </a:lnTo>
                  <a:lnTo>
                    <a:pt x="232780" y="357651"/>
                  </a:lnTo>
                  <a:lnTo>
                    <a:pt x="242926" y="353123"/>
                  </a:lnTo>
                  <a:lnTo>
                    <a:pt x="253027" y="348740"/>
                  </a:lnTo>
                  <a:lnTo>
                    <a:pt x="262736" y="344102"/>
                  </a:lnTo>
                  <a:lnTo>
                    <a:pt x="271896" y="339013"/>
                  </a:lnTo>
                  <a:lnTo>
                    <a:pt x="280521" y="333458"/>
                  </a:lnTo>
                  <a:lnTo>
                    <a:pt x="288701" y="327503"/>
                  </a:lnTo>
                  <a:lnTo>
                    <a:pt x="296535" y="321233"/>
                  </a:lnTo>
                  <a:lnTo>
                    <a:pt x="303949" y="314566"/>
                  </a:lnTo>
                  <a:lnTo>
                    <a:pt x="310710" y="307259"/>
                  </a:lnTo>
                  <a:lnTo>
                    <a:pt x="316727" y="299236"/>
                  </a:lnTo>
                  <a:lnTo>
                    <a:pt x="321582" y="290731"/>
                  </a:lnTo>
                  <a:lnTo>
                    <a:pt x="324479" y="282176"/>
                  </a:lnTo>
                  <a:lnTo>
                    <a:pt x="325160" y="273834"/>
                  </a:lnTo>
                  <a:lnTo>
                    <a:pt x="323666" y="265946"/>
                  </a:lnTo>
                  <a:lnTo>
                    <a:pt x="320078" y="258801"/>
                  </a:lnTo>
                  <a:lnTo>
                    <a:pt x="314661" y="252484"/>
                  </a:lnTo>
                  <a:lnTo>
                    <a:pt x="307620" y="247074"/>
                  </a:lnTo>
                  <a:lnTo>
                    <a:pt x="299008" y="242730"/>
                  </a:lnTo>
                  <a:lnTo>
                    <a:pt x="289002" y="239445"/>
                  </a:lnTo>
                  <a:lnTo>
                    <a:pt x="278032" y="237391"/>
                  </a:lnTo>
                  <a:lnTo>
                    <a:pt x="266678" y="236985"/>
                  </a:lnTo>
                  <a:lnTo>
                    <a:pt x="255307" y="238310"/>
                  </a:lnTo>
                  <a:lnTo>
                    <a:pt x="244234" y="241318"/>
                  </a:lnTo>
                  <a:lnTo>
                    <a:pt x="233796" y="246003"/>
                  </a:lnTo>
                  <a:lnTo>
                    <a:pt x="224115" y="252192"/>
                  </a:lnTo>
                  <a:lnTo>
                    <a:pt x="215293" y="259600"/>
                  </a:lnTo>
                  <a:lnTo>
                    <a:pt x="207506" y="267934"/>
                  </a:lnTo>
                  <a:lnTo>
                    <a:pt x="200749" y="276948"/>
                  </a:lnTo>
                  <a:lnTo>
                    <a:pt x="195040" y="286609"/>
                  </a:lnTo>
                  <a:lnTo>
                    <a:pt x="190496" y="297079"/>
                  </a:lnTo>
                  <a:lnTo>
                    <a:pt x="187071" y="308386"/>
                  </a:lnTo>
                  <a:lnTo>
                    <a:pt x="184754" y="320591"/>
                  </a:lnTo>
                  <a:lnTo>
                    <a:pt x="183638" y="333848"/>
                  </a:lnTo>
                  <a:lnTo>
                    <a:pt x="183670" y="348132"/>
                  </a:lnTo>
                  <a:lnTo>
                    <a:pt x="184826" y="362961"/>
                  </a:lnTo>
                  <a:lnTo>
                    <a:pt x="187196" y="377529"/>
                  </a:lnTo>
                  <a:lnTo>
                    <a:pt x="190716" y="391398"/>
                  </a:lnTo>
                  <a:lnTo>
                    <a:pt x="195198" y="404488"/>
                  </a:lnTo>
                  <a:lnTo>
                    <a:pt x="200422" y="416892"/>
                  </a:lnTo>
                  <a:lnTo>
                    <a:pt x="206199" y="428746"/>
                  </a:lnTo>
                  <a:lnTo>
                    <a:pt x="212534" y="439860"/>
                  </a:lnTo>
                  <a:lnTo>
                    <a:pt x="219617" y="449733"/>
                  </a:lnTo>
                  <a:lnTo>
                    <a:pt x="227495" y="458183"/>
                  </a:lnTo>
                  <a:lnTo>
                    <a:pt x="236074" y="465012"/>
                  </a:lnTo>
                  <a:lnTo>
                    <a:pt x="245210" y="469850"/>
                  </a:lnTo>
                  <a:lnTo>
                    <a:pt x="254761" y="472690"/>
                  </a:lnTo>
                  <a:lnTo>
                    <a:pt x="264446" y="473649"/>
                  </a:lnTo>
                  <a:lnTo>
                    <a:pt x="273867" y="472787"/>
                  </a:lnTo>
                  <a:lnTo>
                    <a:pt x="282824" y="470328"/>
                  </a:lnTo>
                  <a:lnTo>
                    <a:pt x="291202" y="466700"/>
                  </a:lnTo>
                  <a:lnTo>
                    <a:pt x="299786" y="462000"/>
                  </a:lnTo>
                  <a:lnTo>
                    <a:pt x="310449" y="454702"/>
                  </a:lnTo>
                  <a:lnTo>
                    <a:pt x="326384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928573" y="1663502"/>
              <a:ext cx="283863" cy="223537"/>
            </a:xfrm>
            <a:custGeom>
              <a:avLst/>
              <a:gdLst/>
              <a:ahLst/>
              <a:cxnLst/>
              <a:rect l="0" t="0" r="0" b="0"/>
              <a:pathLst>
                <a:path w="283863" h="223537">
                  <a:moveTo>
                    <a:pt x="10121" y="0"/>
                  </a:moveTo>
                  <a:lnTo>
                    <a:pt x="7254" y="8868"/>
                  </a:lnTo>
                  <a:lnTo>
                    <a:pt x="5112" y="17856"/>
                  </a:lnTo>
                  <a:lnTo>
                    <a:pt x="3508" y="27851"/>
                  </a:lnTo>
                  <a:lnTo>
                    <a:pt x="2329" y="38831"/>
                  </a:lnTo>
                  <a:lnTo>
                    <a:pt x="1480" y="50643"/>
                  </a:lnTo>
                  <a:lnTo>
                    <a:pt x="882" y="63106"/>
                  </a:lnTo>
                  <a:lnTo>
                    <a:pt x="468" y="76216"/>
                  </a:lnTo>
                  <a:lnTo>
                    <a:pt x="185" y="90146"/>
                  </a:lnTo>
                  <a:lnTo>
                    <a:pt x="0" y="104911"/>
                  </a:lnTo>
                  <a:lnTo>
                    <a:pt x="216" y="120080"/>
                  </a:lnTo>
                  <a:lnTo>
                    <a:pt x="1424" y="134881"/>
                  </a:lnTo>
                  <a:lnTo>
                    <a:pt x="3880" y="148896"/>
                  </a:lnTo>
                  <a:lnTo>
                    <a:pt x="7837" y="161577"/>
                  </a:lnTo>
                  <a:lnTo>
                    <a:pt x="13700" y="172110"/>
                  </a:lnTo>
                  <a:lnTo>
                    <a:pt x="21491" y="180253"/>
                  </a:lnTo>
                  <a:lnTo>
                    <a:pt x="30622" y="185924"/>
                  </a:lnTo>
                  <a:lnTo>
                    <a:pt x="40119" y="188930"/>
                  </a:lnTo>
                  <a:lnTo>
                    <a:pt x="49383" y="189431"/>
                  </a:lnTo>
                  <a:lnTo>
                    <a:pt x="58038" y="187687"/>
                  </a:lnTo>
                  <a:lnTo>
                    <a:pt x="65771" y="183868"/>
                  </a:lnTo>
                  <a:lnTo>
                    <a:pt x="72524" y="178268"/>
                  </a:lnTo>
                  <a:lnTo>
                    <a:pt x="78412" y="171258"/>
                  </a:lnTo>
                  <a:lnTo>
                    <a:pt x="83617" y="163191"/>
                  </a:lnTo>
                  <a:lnTo>
                    <a:pt x="88313" y="154362"/>
                  </a:lnTo>
                  <a:lnTo>
                    <a:pt x="92639" y="144994"/>
                  </a:lnTo>
                  <a:lnTo>
                    <a:pt x="96705" y="135254"/>
                  </a:lnTo>
                  <a:lnTo>
                    <a:pt x="100599" y="125329"/>
                  </a:lnTo>
                  <a:lnTo>
                    <a:pt x="104572" y="117800"/>
                  </a:lnTo>
                  <a:lnTo>
                    <a:pt x="108485" y="115852"/>
                  </a:lnTo>
                  <a:lnTo>
                    <a:pt x="111802" y="118520"/>
                  </a:lnTo>
                  <a:lnTo>
                    <a:pt x="114741" y="124185"/>
                  </a:lnTo>
                  <a:lnTo>
                    <a:pt x="117598" y="131691"/>
                  </a:lnTo>
                  <a:lnTo>
                    <a:pt x="120527" y="140320"/>
                  </a:lnTo>
                  <a:lnTo>
                    <a:pt x="123578" y="149636"/>
                  </a:lnTo>
                  <a:lnTo>
                    <a:pt x="126915" y="159216"/>
                  </a:lnTo>
                  <a:lnTo>
                    <a:pt x="130822" y="168593"/>
                  </a:lnTo>
                  <a:lnTo>
                    <a:pt x="135410" y="177541"/>
                  </a:lnTo>
                  <a:lnTo>
                    <a:pt x="140623" y="186029"/>
                  </a:lnTo>
                  <a:lnTo>
                    <a:pt x="146346" y="194119"/>
                  </a:lnTo>
                  <a:lnTo>
                    <a:pt x="152464" y="201889"/>
                  </a:lnTo>
                  <a:lnTo>
                    <a:pt x="159199" y="209091"/>
                  </a:lnTo>
                  <a:lnTo>
                    <a:pt x="167084" y="215177"/>
                  </a:lnTo>
                  <a:lnTo>
                    <a:pt x="176313" y="219924"/>
                  </a:lnTo>
                  <a:lnTo>
                    <a:pt x="186613" y="222942"/>
                  </a:lnTo>
                  <a:lnTo>
                    <a:pt x="197444" y="223536"/>
                  </a:lnTo>
                  <a:lnTo>
                    <a:pt x="208422" y="221556"/>
                  </a:lnTo>
                  <a:lnTo>
                    <a:pt x="219046" y="217139"/>
                  </a:lnTo>
                  <a:lnTo>
                    <a:pt x="228641" y="210446"/>
                  </a:lnTo>
                  <a:lnTo>
                    <a:pt x="236938" y="201799"/>
                  </a:lnTo>
                  <a:lnTo>
                    <a:pt x="244017" y="191606"/>
                  </a:lnTo>
                  <a:lnTo>
                    <a:pt x="250095" y="180257"/>
                  </a:lnTo>
                  <a:lnTo>
                    <a:pt x="255411" y="168069"/>
                  </a:lnTo>
                  <a:lnTo>
                    <a:pt x="260170" y="155126"/>
                  </a:lnTo>
                  <a:lnTo>
                    <a:pt x="264536" y="141300"/>
                  </a:lnTo>
                  <a:lnTo>
                    <a:pt x="268622" y="126585"/>
                  </a:lnTo>
                  <a:lnTo>
                    <a:pt x="272353" y="110939"/>
                  </a:lnTo>
                  <a:lnTo>
                    <a:pt x="275479" y="94219"/>
                  </a:lnTo>
                  <a:lnTo>
                    <a:pt x="277914" y="76475"/>
                  </a:lnTo>
                  <a:lnTo>
                    <a:pt x="279721" y="58779"/>
                  </a:lnTo>
                  <a:lnTo>
                    <a:pt x="281212" y="41390"/>
                  </a:lnTo>
                  <a:lnTo>
                    <a:pt x="282518" y="22780"/>
                  </a:lnTo>
                  <a:lnTo>
                    <a:pt x="2838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265077" y="1442404"/>
              <a:ext cx="164638" cy="452726"/>
            </a:xfrm>
            <a:custGeom>
              <a:avLst/>
              <a:gdLst/>
              <a:ahLst/>
              <a:cxnLst/>
              <a:rect l="0" t="0" r="0" b="0"/>
              <a:pathLst>
                <a:path w="164638" h="452726">
                  <a:moveTo>
                    <a:pt x="0" y="0"/>
                  </a:moveTo>
                  <a:lnTo>
                    <a:pt x="2868" y="11735"/>
                  </a:lnTo>
                  <a:lnTo>
                    <a:pt x="5009" y="22864"/>
                  </a:lnTo>
                  <a:lnTo>
                    <a:pt x="6617" y="34457"/>
                  </a:lnTo>
                  <a:lnTo>
                    <a:pt x="7970" y="46446"/>
                  </a:lnTo>
                  <a:lnTo>
                    <a:pt x="9468" y="58458"/>
                  </a:lnTo>
                  <a:lnTo>
                    <a:pt x="11318" y="70274"/>
                  </a:lnTo>
                  <a:lnTo>
                    <a:pt x="13558" y="82319"/>
                  </a:lnTo>
                  <a:lnTo>
                    <a:pt x="16137" y="95533"/>
                  </a:lnTo>
                  <a:lnTo>
                    <a:pt x="18982" y="110342"/>
                  </a:lnTo>
                  <a:lnTo>
                    <a:pt x="21860" y="126374"/>
                  </a:lnTo>
                  <a:lnTo>
                    <a:pt x="24404" y="142753"/>
                  </a:lnTo>
                  <a:lnTo>
                    <a:pt x="26445" y="158928"/>
                  </a:lnTo>
                  <a:lnTo>
                    <a:pt x="27982" y="175025"/>
                  </a:lnTo>
                  <a:lnTo>
                    <a:pt x="29096" y="191652"/>
                  </a:lnTo>
                  <a:lnTo>
                    <a:pt x="29887" y="209117"/>
                  </a:lnTo>
                  <a:lnTo>
                    <a:pt x="30607" y="226948"/>
                  </a:lnTo>
                  <a:lnTo>
                    <a:pt x="31631" y="244092"/>
                  </a:lnTo>
                  <a:lnTo>
                    <a:pt x="33135" y="260010"/>
                  </a:lnTo>
                  <a:lnTo>
                    <a:pt x="34960" y="275141"/>
                  </a:lnTo>
                  <a:lnTo>
                    <a:pt x="36724" y="290588"/>
                  </a:lnTo>
                  <a:lnTo>
                    <a:pt x="38210" y="306979"/>
                  </a:lnTo>
                  <a:lnTo>
                    <a:pt x="39528" y="324278"/>
                  </a:lnTo>
                  <a:lnTo>
                    <a:pt x="41020" y="342056"/>
                  </a:lnTo>
                  <a:lnTo>
                    <a:pt x="42870" y="359981"/>
                  </a:lnTo>
                  <a:lnTo>
                    <a:pt x="44943" y="377732"/>
                  </a:lnTo>
                  <a:lnTo>
                    <a:pt x="46880" y="394943"/>
                  </a:lnTo>
                  <a:lnTo>
                    <a:pt x="48477" y="411444"/>
                  </a:lnTo>
                  <a:lnTo>
                    <a:pt x="49518" y="426088"/>
                  </a:lnTo>
                  <a:lnTo>
                    <a:pt x="49248" y="435381"/>
                  </a:lnTo>
                  <a:lnTo>
                    <a:pt x="47661" y="437084"/>
                  </a:lnTo>
                  <a:lnTo>
                    <a:pt x="46048" y="432718"/>
                  </a:lnTo>
                  <a:lnTo>
                    <a:pt x="44983" y="424424"/>
                  </a:lnTo>
                  <a:lnTo>
                    <a:pt x="44760" y="414166"/>
                  </a:lnTo>
                  <a:lnTo>
                    <a:pt x="45416" y="403142"/>
                  </a:lnTo>
                  <a:lnTo>
                    <a:pt x="46839" y="391766"/>
                  </a:lnTo>
                  <a:lnTo>
                    <a:pt x="48865" y="379964"/>
                  </a:lnTo>
                  <a:lnTo>
                    <a:pt x="51339" y="367683"/>
                  </a:lnTo>
                  <a:lnTo>
                    <a:pt x="54135" y="355124"/>
                  </a:lnTo>
                  <a:lnTo>
                    <a:pt x="57158" y="342673"/>
                  </a:lnTo>
                  <a:lnTo>
                    <a:pt x="60342" y="330554"/>
                  </a:lnTo>
                  <a:lnTo>
                    <a:pt x="63803" y="318972"/>
                  </a:lnTo>
                  <a:lnTo>
                    <a:pt x="67811" y="308192"/>
                  </a:lnTo>
                  <a:lnTo>
                    <a:pt x="72477" y="298290"/>
                  </a:lnTo>
                  <a:lnTo>
                    <a:pt x="77917" y="289658"/>
                  </a:lnTo>
                  <a:lnTo>
                    <a:pt x="84327" y="283064"/>
                  </a:lnTo>
                  <a:lnTo>
                    <a:pt x="91712" y="278745"/>
                  </a:lnTo>
                  <a:lnTo>
                    <a:pt x="99772" y="276642"/>
                  </a:lnTo>
                  <a:lnTo>
                    <a:pt x="108020" y="276659"/>
                  </a:lnTo>
                  <a:lnTo>
                    <a:pt x="116152" y="278531"/>
                  </a:lnTo>
                  <a:lnTo>
                    <a:pt x="123899" y="282208"/>
                  </a:lnTo>
                  <a:lnTo>
                    <a:pt x="130949" y="287941"/>
                  </a:lnTo>
                  <a:lnTo>
                    <a:pt x="137206" y="295679"/>
                  </a:lnTo>
                  <a:lnTo>
                    <a:pt x="142747" y="304957"/>
                  </a:lnTo>
                  <a:lnTo>
                    <a:pt x="147709" y="315092"/>
                  </a:lnTo>
                  <a:lnTo>
                    <a:pt x="152232" y="325615"/>
                  </a:lnTo>
                  <a:lnTo>
                    <a:pt x="156273" y="336442"/>
                  </a:lnTo>
                  <a:lnTo>
                    <a:pt x="159615" y="347769"/>
                  </a:lnTo>
                  <a:lnTo>
                    <a:pt x="162193" y="359684"/>
                  </a:lnTo>
                  <a:lnTo>
                    <a:pt x="163924" y="372143"/>
                  </a:lnTo>
                  <a:lnTo>
                    <a:pt x="164637" y="385047"/>
                  </a:lnTo>
                  <a:lnTo>
                    <a:pt x="164342" y="398269"/>
                  </a:lnTo>
                  <a:lnTo>
                    <a:pt x="163341" y="411111"/>
                  </a:lnTo>
                  <a:lnTo>
                    <a:pt x="162035" y="423572"/>
                  </a:lnTo>
                  <a:lnTo>
                    <a:pt x="160315" y="436745"/>
                  </a:lnTo>
                  <a:lnTo>
                    <a:pt x="157928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491144" y="1705616"/>
              <a:ext cx="146931" cy="198267"/>
            </a:xfrm>
            <a:custGeom>
              <a:avLst/>
              <a:gdLst/>
              <a:ahLst/>
              <a:cxnLst/>
              <a:rect l="0" t="0" r="0" b="0"/>
              <a:pathLst>
                <a:path w="146931" h="198267">
                  <a:moveTo>
                    <a:pt x="89789" y="21057"/>
                  </a:moveTo>
                  <a:lnTo>
                    <a:pt x="83854" y="15390"/>
                  </a:lnTo>
                  <a:lnTo>
                    <a:pt x="77650" y="11747"/>
                  </a:lnTo>
                  <a:lnTo>
                    <a:pt x="70555" y="9842"/>
                  </a:lnTo>
                  <a:lnTo>
                    <a:pt x="62614" y="9513"/>
                  </a:lnTo>
                  <a:lnTo>
                    <a:pt x="53968" y="10781"/>
                  </a:lnTo>
                  <a:lnTo>
                    <a:pt x="44782" y="13510"/>
                  </a:lnTo>
                  <a:lnTo>
                    <a:pt x="35528" y="17603"/>
                  </a:lnTo>
                  <a:lnTo>
                    <a:pt x="26934" y="23087"/>
                  </a:lnTo>
                  <a:lnTo>
                    <a:pt x="19353" y="29850"/>
                  </a:lnTo>
                  <a:lnTo>
                    <a:pt x="12943" y="37828"/>
                  </a:lnTo>
                  <a:lnTo>
                    <a:pt x="7855" y="47086"/>
                  </a:lnTo>
                  <a:lnTo>
                    <a:pt x="4029" y="57536"/>
                  </a:lnTo>
                  <a:lnTo>
                    <a:pt x="1426" y="68977"/>
                  </a:lnTo>
                  <a:lnTo>
                    <a:pt x="111" y="81180"/>
                  </a:lnTo>
                  <a:lnTo>
                    <a:pt x="0" y="93940"/>
                  </a:lnTo>
                  <a:lnTo>
                    <a:pt x="889" y="106930"/>
                  </a:lnTo>
                  <a:lnTo>
                    <a:pt x="2547" y="119725"/>
                  </a:lnTo>
                  <a:lnTo>
                    <a:pt x="4777" y="132102"/>
                  </a:lnTo>
                  <a:lnTo>
                    <a:pt x="7576" y="143869"/>
                  </a:lnTo>
                  <a:lnTo>
                    <a:pt x="11134" y="154780"/>
                  </a:lnTo>
                  <a:lnTo>
                    <a:pt x="15495" y="164782"/>
                  </a:lnTo>
                  <a:lnTo>
                    <a:pt x="20729" y="173821"/>
                  </a:lnTo>
                  <a:lnTo>
                    <a:pt x="26999" y="181755"/>
                  </a:lnTo>
                  <a:lnTo>
                    <a:pt x="34299" y="188599"/>
                  </a:lnTo>
                  <a:lnTo>
                    <a:pt x="42643" y="194027"/>
                  </a:lnTo>
                  <a:lnTo>
                    <a:pt x="52145" y="197319"/>
                  </a:lnTo>
                  <a:lnTo>
                    <a:pt x="62751" y="198266"/>
                  </a:lnTo>
                  <a:lnTo>
                    <a:pt x="73957" y="196953"/>
                  </a:lnTo>
                  <a:lnTo>
                    <a:pt x="84938" y="193488"/>
                  </a:lnTo>
                  <a:lnTo>
                    <a:pt x="95246" y="188158"/>
                  </a:lnTo>
                  <a:lnTo>
                    <a:pt x="104792" y="181344"/>
                  </a:lnTo>
                  <a:lnTo>
                    <a:pt x="113664" y="173417"/>
                  </a:lnTo>
                  <a:lnTo>
                    <a:pt x="121992" y="164680"/>
                  </a:lnTo>
                  <a:lnTo>
                    <a:pt x="129586" y="155206"/>
                  </a:lnTo>
                  <a:lnTo>
                    <a:pt x="135943" y="144863"/>
                  </a:lnTo>
                  <a:lnTo>
                    <a:pt x="140883" y="133644"/>
                  </a:lnTo>
                  <a:lnTo>
                    <a:pt x="144372" y="121669"/>
                  </a:lnTo>
                  <a:lnTo>
                    <a:pt x="146347" y="109098"/>
                  </a:lnTo>
                  <a:lnTo>
                    <a:pt x="146930" y="96089"/>
                  </a:lnTo>
                  <a:lnTo>
                    <a:pt x="146204" y="82929"/>
                  </a:lnTo>
                  <a:lnTo>
                    <a:pt x="144129" y="70021"/>
                  </a:lnTo>
                  <a:lnTo>
                    <a:pt x="140811" y="57567"/>
                  </a:lnTo>
                  <a:lnTo>
                    <a:pt x="136466" y="45748"/>
                  </a:lnTo>
                  <a:lnTo>
                    <a:pt x="131334" y="34803"/>
                  </a:lnTo>
                  <a:lnTo>
                    <a:pt x="125620" y="24787"/>
                  </a:lnTo>
                  <a:lnTo>
                    <a:pt x="119325" y="16078"/>
                  </a:lnTo>
                  <a:lnTo>
                    <a:pt x="112271" y="9430"/>
                  </a:lnTo>
                  <a:lnTo>
                    <a:pt x="104377" y="5067"/>
                  </a:lnTo>
                  <a:lnTo>
                    <a:pt x="95487" y="2109"/>
                  </a:lnTo>
                  <a:lnTo>
                    <a:pt x="84315" y="482"/>
                  </a:lnTo>
                  <a:lnTo>
                    <a:pt x="687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696871" y="1442404"/>
              <a:ext cx="10404" cy="463255"/>
            </a:xfrm>
            <a:custGeom>
              <a:avLst/>
              <a:gdLst/>
              <a:ahLst/>
              <a:cxnLst/>
              <a:rect l="0" t="0" r="0" b="0"/>
              <a:pathLst>
                <a:path w="10404" h="463255">
                  <a:moveTo>
                    <a:pt x="10403" y="0"/>
                  </a:moveTo>
                  <a:lnTo>
                    <a:pt x="7537" y="9002"/>
                  </a:lnTo>
                  <a:lnTo>
                    <a:pt x="5395" y="19269"/>
                  </a:lnTo>
                  <a:lnTo>
                    <a:pt x="3792" y="31858"/>
                  </a:lnTo>
                  <a:lnTo>
                    <a:pt x="2612" y="46558"/>
                  </a:lnTo>
                  <a:lnTo>
                    <a:pt x="1764" y="63002"/>
                  </a:lnTo>
                  <a:lnTo>
                    <a:pt x="1165" y="80785"/>
                  </a:lnTo>
                  <a:lnTo>
                    <a:pt x="750" y="99224"/>
                  </a:lnTo>
                  <a:lnTo>
                    <a:pt x="467" y="117422"/>
                  </a:lnTo>
                  <a:lnTo>
                    <a:pt x="274" y="134908"/>
                  </a:lnTo>
                  <a:lnTo>
                    <a:pt x="143" y="151593"/>
                  </a:lnTo>
                  <a:lnTo>
                    <a:pt x="55" y="167571"/>
                  </a:lnTo>
                  <a:lnTo>
                    <a:pt x="0" y="182989"/>
                  </a:lnTo>
                  <a:lnTo>
                    <a:pt x="132" y="197990"/>
                  </a:lnTo>
                  <a:lnTo>
                    <a:pt x="755" y="212691"/>
                  </a:lnTo>
                  <a:lnTo>
                    <a:pt x="1985" y="227191"/>
                  </a:lnTo>
                  <a:lnTo>
                    <a:pt x="3627" y="241881"/>
                  </a:lnTo>
                  <a:lnTo>
                    <a:pt x="5267" y="257423"/>
                  </a:lnTo>
                  <a:lnTo>
                    <a:pt x="6664" y="274102"/>
                  </a:lnTo>
                  <a:lnTo>
                    <a:pt x="7753" y="291712"/>
                  </a:lnTo>
                  <a:lnTo>
                    <a:pt x="8558" y="309757"/>
                  </a:lnTo>
                  <a:lnTo>
                    <a:pt x="9135" y="327891"/>
                  </a:lnTo>
                  <a:lnTo>
                    <a:pt x="9539" y="345796"/>
                  </a:lnTo>
                  <a:lnTo>
                    <a:pt x="9817" y="363117"/>
                  </a:lnTo>
                  <a:lnTo>
                    <a:pt x="10009" y="379717"/>
                  </a:lnTo>
                  <a:lnTo>
                    <a:pt x="10138" y="395431"/>
                  </a:lnTo>
                  <a:lnTo>
                    <a:pt x="10240" y="411716"/>
                  </a:lnTo>
                  <a:lnTo>
                    <a:pt x="10324" y="432239"/>
                  </a:lnTo>
                  <a:lnTo>
                    <a:pt x="10403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728331" y="1718606"/>
              <a:ext cx="231628" cy="245127"/>
            </a:xfrm>
            <a:custGeom>
              <a:avLst/>
              <a:gdLst/>
              <a:ahLst/>
              <a:cxnLst/>
              <a:rect l="0" t="0" r="0" b="0"/>
              <a:pathLst>
                <a:path w="231628" h="245127">
                  <a:moveTo>
                    <a:pt x="0" y="144938"/>
                  </a:moveTo>
                  <a:lnTo>
                    <a:pt x="8802" y="139137"/>
                  </a:lnTo>
                  <a:lnTo>
                    <a:pt x="17148" y="134213"/>
                  </a:lnTo>
                  <a:lnTo>
                    <a:pt x="25847" y="129710"/>
                  </a:lnTo>
                  <a:lnTo>
                    <a:pt x="34968" y="125489"/>
                  </a:lnTo>
                  <a:lnTo>
                    <a:pt x="44463" y="121476"/>
                  </a:lnTo>
                  <a:lnTo>
                    <a:pt x="54256" y="117615"/>
                  </a:lnTo>
                  <a:lnTo>
                    <a:pt x="64269" y="113862"/>
                  </a:lnTo>
                  <a:lnTo>
                    <a:pt x="74444" y="110187"/>
                  </a:lnTo>
                  <a:lnTo>
                    <a:pt x="84726" y="106560"/>
                  </a:lnTo>
                  <a:lnTo>
                    <a:pt x="94916" y="102801"/>
                  </a:lnTo>
                  <a:lnTo>
                    <a:pt x="104685" y="98592"/>
                  </a:lnTo>
                  <a:lnTo>
                    <a:pt x="113886" y="93790"/>
                  </a:lnTo>
                  <a:lnTo>
                    <a:pt x="122539" y="88259"/>
                  </a:lnTo>
                  <a:lnTo>
                    <a:pt x="130737" y="81790"/>
                  </a:lnTo>
                  <a:lnTo>
                    <a:pt x="138574" y="74361"/>
                  </a:lnTo>
                  <a:lnTo>
                    <a:pt x="145651" y="66100"/>
                  </a:lnTo>
                  <a:lnTo>
                    <a:pt x="151121" y="57185"/>
                  </a:lnTo>
                  <a:lnTo>
                    <a:pt x="154644" y="47787"/>
                  </a:lnTo>
                  <a:lnTo>
                    <a:pt x="156194" y="38207"/>
                  </a:lnTo>
                  <a:lnTo>
                    <a:pt x="155798" y="28856"/>
                  </a:lnTo>
                  <a:lnTo>
                    <a:pt x="153668" y="19953"/>
                  </a:lnTo>
                  <a:lnTo>
                    <a:pt x="149817" y="12011"/>
                  </a:lnTo>
                  <a:lnTo>
                    <a:pt x="143967" y="5887"/>
                  </a:lnTo>
                  <a:lnTo>
                    <a:pt x="136150" y="1888"/>
                  </a:lnTo>
                  <a:lnTo>
                    <a:pt x="126819" y="0"/>
                  </a:lnTo>
                  <a:lnTo>
                    <a:pt x="116647" y="163"/>
                  </a:lnTo>
                  <a:lnTo>
                    <a:pt x="106110" y="2123"/>
                  </a:lnTo>
                  <a:lnTo>
                    <a:pt x="95614" y="5520"/>
                  </a:lnTo>
                  <a:lnTo>
                    <a:pt x="85573" y="10000"/>
                  </a:lnTo>
                  <a:lnTo>
                    <a:pt x="76166" y="15278"/>
                  </a:lnTo>
                  <a:lnTo>
                    <a:pt x="67698" y="21616"/>
                  </a:lnTo>
                  <a:lnTo>
                    <a:pt x="60683" y="29765"/>
                  </a:lnTo>
                  <a:lnTo>
                    <a:pt x="55258" y="39989"/>
                  </a:lnTo>
                  <a:lnTo>
                    <a:pt x="51259" y="51940"/>
                  </a:lnTo>
                  <a:lnTo>
                    <a:pt x="48399" y="64952"/>
                  </a:lnTo>
                  <a:lnTo>
                    <a:pt x="46402" y="78519"/>
                  </a:lnTo>
                  <a:lnTo>
                    <a:pt x="45193" y="92356"/>
                  </a:lnTo>
                  <a:lnTo>
                    <a:pt x="44898" y="106317"/>
                  </a:lnTo>
                  <a:lnTo>
                    <a:pt x="45514" y="120328"/>
                  </a:lnTo>
                  <a:lnTo>
                    <a:pt x="47080" y="134192"/>
                  </a:lnTo>
                  <a:lnTo>
                    <a:pt x="49733" y="147588"/>
                  </a:lnTo>
                  <a:lnTo>
                    <a:pt x="53444" y="160381"/>
                  </a:lnTo>
                  <a:lnTo>
                    <a:pt x="58057" y="172600"/>
                  </a:lnTo>
                  <a:lnTo>
                    <a:pt x="63372" y="184347"/>
                  </a:lnTo>
                  <a:lnTo>
                    <a:pt x="69208" y="195724"/>
                  </a:lnTo>
                  <a:lnTo>
                    <a:pt x="75583" y="206501"/>
                  </a:lnTo>
                  <a:lnTo>
                    <a:pt x="82694" y="216140"/>
                  </a:lnTo>
                  <a:lnTo>
                    <a:pt x="90593" y="224434"/>
                  </a:lnTo>
                  <a:lnTo>
                    <a:pt x="99356" y="231326"/>
                  </a:lnTo>
                  <a:lnTo>
                    <a:pt x="109148" y="236739"/>
                  </a:lnTo>
                  <a:lnTo>
                    <a:pt x="119958" y="240782"/>
                  </a:lnTo>
                  <a:lnTo>
                    <a:pt x="131471" y="243532"/>
                  </a:lnTo>
                  <a:lnTo>
                    <a:pt x="143192" y="244945"/>
                  </a:lnTo>
                  <a:lnTo>
                    <a:pt x="154813" y="245126"/>
                  </a:lnTo>
                  <a:lnTo>
                    <a:pt x="166351" y="244447"/>
                  </a:lnTo>
                  <a:lnTo>
                    <a:pt x="179494" y="243396"/>
                  </a:lnTo>
                  <a:lnTo>
                    <a:pt x="198746" y="241882"/>
                  </a:lnTo>
                  <a:lnTo>
                    <a:pt x="231627" y="2396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597870" y="2087534"/>
              <a:ext cx="165353" cy="186622"/>
            </a:xfrm>
            <a:custGeom>
              <a:avLst/>
              <a:gdLst/>
              <a:ahLst/>
              <a:cxnLst/>
              <a:rect l="0" t="0" r="0" b="0"/>
              <a:pathLst>
                <a:path w="165353" h="186622">
                  <a:moveTo>
                    <a:pt x="14441" y="28693"/>
                  </a:moveTo>
                  <a:lnTo>
                    <a:pt x="11641" y="37562"/>
                  </a:lnTo>
                  <a:lnTo>
                    <a:pt x="10139" y="46549"/>
                  </a:lnTo>
                  <a:lnTo>
                    <a:pt x="9833" y="56544"/>
                  </a:lnTo>
                  <a:lnTo>
                    <a:pt x="10512" y="67525"/>
                  </a:lnTo>
                  <a:lnTo>
                    <a:pt x="11981" y="79336"/>
                  </a:lnTo>
                  <a:lnTo>
                    <a:pt x="14044" y="91795"/>
                  </a:lnTo>
                  <a:lnTo>
                    <a:pt x="16380" y="104732"/>
                  </a:lnTo>
                  <a:lnTo>
                    <a:pt x="18556" y="118013"/>
                  </a:lnTo>
                  <a:lnTo>
                    <a:pt x="20334" y="131507"/>
                  </a:lnTo>
                  <a:lnTo>
                    <a:pt x="21338" y="144156"/>
                  </a:lnTo>
                  <a:lnTo>
                    <a:pt x="20379" y="153901"/>
                  </a:lnTo>
                  <a:lnTo>
                    <a:pt x="17073" y="158199"/>
                  </a:lnTo>
                  <a:lnTo>
                    <a:pt x="13194" y="156024"/>
                  </a:lnTo>
                  <a:lnTo>
                    <a:pt x="9965" y="149886"/>
                  </a:lnTo>
                  <a:lnTo>
                    <a:pt x="7207" y="141673"/>
                  </a:lnTo>
                  <a:lnTo>
                    <a:pt x="4561" y="132385"/>
                  </a:lnTo>
                  <a:lnTo>
                    <a:pt x="2158" y="122533"/>
                  </a:lnTo>
                  <a:lnTo>
                    <a:pt x="550" y="112382"/>
                  </a:lnTo>
                  <a:lnTo>
                    <a:pt x="0" y="102068"/>
                  </a:lnTo>
                  <a:lnTo>
                    <a:pt x="468" y="91665"/>
                  </a:lnTo>
                  <a:lnTo>
                    <a:pt x="1782" y="81212"/>
                  </a:lnTo>
                  <a:lnTo>
                    <a:pt x="3753" y="70729"/>
                  </a:lnTo>
                  <a:lnTo>
                    <a:pt x="6535" y="60229"/>
                  </a:lnTo>
                  <a:lnTo>
                    <a:pt x="10605" y="49718"/>
                  </a:lnTo>
                  <a:lnTo>
                    <a:pt x="16125" y="39210"/>
                  </a:lnTo>
                  <a:lnTo>
                    <a:pt x="23120" y="29034"/>
                  </a:lnTo>
                  <a:lnTo>
                    <a:pt x="31642" y="19807"/>
                  </a:lnTo>
                  <a:lnTo>
                    <a:pt x="41560" y="11802"/>
                  </a:lnTo>
                  <a:lnTo>
                    <a:pt x="52455" y="5445"/>
                  </a:lnTo>
                  <a:lnTo>
                    <a:pt x="63753" y="1456"/>
                  </a:lnTo>
                  <a:lnTo>
                    <a:pt x="75082" y="0"/>
                  </a:lnTo>
                  <a:lnTo>
                    <a:pt x="86127" y="785"/>
                  </a:lnTo>
                  <a:lnTo>
                    <a:pt x="96544" y="3356"/>
                  </a:lnTo>
                  <a:lnTo>
                    <a:pt x="106215" y="7264"/>
                  </a:lnTo>
                  <a:lnTo>
                    <a:pt x="115201" y="12137"/>
                  </a:lnTo>
                  <a:lnTo>
                    <a:pt x="123630" y="17690"/>
                  </a:lnTo>
                  <a:lnTo>
                    <a:pt x="131631" y="23724"/>
                  </a:lnTo>
                  <a:lnTo>
                    <a:pt x="138988" y="30417"/>
                  </a:lnTo>
                  <a:lnTo>
                    <a:pt x="145179" y="38280"/>
                  </a:lnTo>
                  <a:lnTo>
                    <a:pt x="150014" y="47498"/>
                  </a:lnTo>
                  <a:lnTo>
                    <a:pt x="153770" y="57792"/>
                  </a:lnTo>
                  <a:lnTo>
                    <a:pt x="156989" y="68619"/>
                  </a:lnTo>
                  <a:lnTo>
                    <a:pt x="160038" y="79606"/>
                  </a:lnTo>
                  <a:lnTo>
                    <a:pt x="162765" y="90576"/>
                  </a:lnTo>
                  <a:lnTo>
                    <a:pt x="164619" y="101467"/>
                  </a:lnTo>
                  <a:lnTo>
                    <a:pt x="165352" y="112271"/>
                  </a:lnTo>
                  <a:lnTo>
                    <a:pt x="165178" y="123124"/>
                  </a:lnTo>
                  <a:lnTo>
                    <a:pt x="164588" y="135667"/>
                  </a:lnTo>
                  <a:lnTo>
                    <a:pt x="163522" y="154357"/>
                  </a:lnTo>
                  <a:lnTo>
                    <a:pt x="161840" y="1866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824369" y="2105699"/>
              <a:ext cx="130937" cy="176821"/>
            </a:xfrm>
            <a:custGeom>
              <a:avLst/>
              <a:gdLst/>
              <a:ahLst/>
              <a:cxnLst/>
              <a:rect l="0" t="0" r="0" b="0"/>
              <a:pathLst>
                <a:path w="130937" h="176821">
                  <a:moveTo>
                    <a:pt x="19569" y="0"/>
                  </a:moveTo>
                  <a:lnTo>
                    <a:pt x="16634" y="8868"/>
                  </a:lnTo>
                  <a:lnTo>
                    <a:pt x="13852" y="17855"/>
                  </a:lnTo>
                  <a:lnTo>
                    <a:pt x="10956" y="27851"/>
                  </a:lnTo>
                  <a:lnTo>
                    <a:pt x="8089" y="38831"/>
                  </a:lnTo>
                  <a:lnTo>
                    <a:pt x="5572" y="50643"/>
                  </a:lnTo>
                  <a:lnTo>
                    <a:pt x="3562" y="63101"/>
                  </a:lnTo>
                  <a:lnTo>
                    <a:pt x="2050" y="76039"/>
                  </a:lnTo>
                  <a:lnTo>
                    <a:pt x="955" y="89320"/>
                  </a:lnTo>
                  <a:lnTo>
                    <a:pt x="191" y="102832"/>
                  </a:lnTo>
                  <a:lnTo>
                    <a:pt x="0" y="116175"/>
                  </a:lnTo>
                  <a:lnTo>
                    <a:pt x="929" y="128680"/>
                  </a:lnTo>
                  <a:lnTo>
                    <a:pt x="3189" y="140048"/>
                  </a:lnTo>
                  <a:lnTo>
                    <a:pt x="6843" y="150156"/>
                  </a:lnTo>
                  <a:lnTo>
                    <a:pt x="11971" y="158881"/>
                  </a:lnTo>
                  <a:lnTo>
                    <a:pt x="18461" y="166293"/>
                  </a:lnTo>
                  <a:lnTo>
                    <a:pt x="26071" y="172118"/>
                  </a:lnTo>
                  <a:lnTo>
                    <a:pt x="34542" y="175685"/>
                  </a:lnTo>
                  <a:lnTo>
                    <a:pt x="43639" y="176820"/>
                  </a:lnTo>
                  <a:lnTo>
                    <a:pt x="53016" y="175634"/>
                  </a:lnTo>
                  <a:lnTo>
                    <a:pt x="62230" y="172255"/>
                  </a:lnTo>
                  <a:lnTo>
                    <a:pt x="71054" y="166979"/>
                  </a:lnTo>
                  <a:lnTo>
                    <a:pt x="79452" y="160032"/>
                  </a:lnTo>
                  <a:lnTo>
                    <a:pt x="87480" y="151482"/>
                  </a:lnTo>
                  <a:lnTo>
                    <a:pt x="95210" y="141514"/>
                  </a:lnTo>
                  <a:lnTo>
                    <a:pt x="102557" y="130399"/>
                  </a:lnTo>
                  <a:lnTo>
                    <a:pt x="109272" y="118415"/>
                  </a:lnTo>
                  <a:lnTo>
                    <a:pt x="115266" y="105799"/>
                  </a:lnTo>
                  <a:lnTo>
                    <a:pt x="120447" y="92734"/>
                  </a:lnTo>
                  <a:lnTo>
                    <a:pt x="124627" y="79358"/>
                  </a:lnTo>
                  <a:lnTo>
                    <a:pt x="127804" y="65781"/>
                  </a:lnTo>
                  <a:lnTo>
                    <a:pt x="129931" y="52486"/>
                  </a:lnTo>
                  <a:lnTo>
                    <a:pt x="130936" y="38921"/>
                  </a:lnTo>
                  <a:lnTo>
                    <a:pt x="129789" y="22777"/>
                  </a:lnTo>
                  <a:lnTo>
                    <a:pt x="12485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012394" y="2119171"/>
              <a:ext cx="242156" cy="218156"/>
            </a:xfrm>
            <a:custGeom>
              <a:avLst/>
              <a:gdLst/>
              <a:ahLst/>
              <a:cxnLst/>
              <a:rect l="0" t="0" r="0" b="0"/>
              <a:pathLst>
                <a:path w="242156" h="218156">
                  <a:moveTo>
                    <a:pt x="0" y="28642"/>
                  </a:moveTo>
                  <a:lnTo>
                    <a:pt x="2934" y="40444"/>
                  </a:lnTo>
                  <a:lnTo>
                    <a:pt x="5716" y="52213"/>
                  </a:lnTo>
                  <a:lnTo>
                    <a:pt x="8611" y="65104"/>
                  </a:lnTo>
                  <a:lnTo>
                    <a:pt x="11479" y="78952"/>
                  </a:lnTo>
                  <a:lnTo>
                    <a:pt x="13995" y="93280"/>
                  </a:lnTo>
                  <a:lnTo>
                    <a:pt x="16010" y="107745"/>
                  </a:lnTo>
                  <a:lnTo>
                    <a:pt x="17695" y="122022"/>
                  </a:lnTo>
                  <a:lnTo>
                    <a:pt x="19439" y="135749"/>
                  </a:lnTo>
                  <a:lnTo>
                    <a:pt x="21438" y="148693"/>
                  </a:lnTo>
                  <a:lnTo>
                    <a:pt x="22790" y="157484"/>
                  </a:lnTo>
                  <a:lnTo>
                    <a:pt x="22430" y="158724"/>
                  </a:lnTo>
                  <a:lnTo>
                    <a:pt x="20893" y="154978"/>
                  </a:lnTo>
                  <a:lnTo>
                    <a:pt x="18818" y="148278"/>
                  </a:lnTo>
                  <a:lnTo>
                    <a:pt x="16778" y="139516"/>
                  </a:lnTo>
                  <a:lnTo>
                    <a:pt x="15061" y="129223"/>
                  </a:lnTo>
                  <a:lnTo>
                    <a:pt x="13733" y="117802"/>
                  </a:lnTo>
                  <a:lnTo>
                    <a:pt x="12754" y="105569"/>
                  </a:lnTo>
                  <a:lnTo>
                    <a:pt x="12061" y="92769"/>
                  </a:lnTo>
                  <a:lnTo>
                    <a:pt x="11747" y="79742"/>
                  </a:lnTo>
                  <a:lnTo>
                    <a:pt x="12059" y="66918"/>
                  </a:lnTo>
                  <a:lnTo>
                    <a:pt x="13087" y="54519"/>
                  </a:lnTo>
                  <a:lnTo>
                    <a:pt x="14930" y="42735"/>
                  </a:lnTo>
                  <a:lnTo>
                    <a:pt x="17769" y="31814"/>
                  </a:lnTo>
                  <a:lnTo>
                    <a:pt x="21611" y="21814"/>
                  </a:lnTo>
                  <a:lnTo>
                    <a:pt x="26481" y="13115"/>
                  </a:lnTo>
                  <a:lnTo>
                    <a:pt x="32498" y="6474"/>
                  </a:lnTo>
                  <a:lnTo>
                    <a:pt x="39616" y="2124"/>
                  </a:lnTo>
                  <a:lnTo>
                    <a:pt x="47495" y="0"/>
                  </a:lnTo>
                  <a:lnTo>
                    <a:pt x="55623" y="4"/>
                  </a:lnTo>
                  <a:lnTo>
                    <a:pt x="63679" y="1861"/>
                  </a:lnTo>
                  <a:lnTo>
                    <a:pt x="71545" y="5359"/>
                  </a:lnTo>
                  <a:lnTo>
                    <a:pt x="79206" y="10440"/>
                  </a:lnTo>
                  <a:lnTo>
                    <a:pt x="86687" y="16926"/>
                  </a:lnTo>
                  <a:lnTo>
                    <a:pt x="93863" y="24549"/>
                  </a:lnTo>
                  <a:lnTo>
                    <a:pt x="100463" y="33036"/>
                  </a:lnTo>
                  <a:lnTo>
                    <a:pt x="106378" y="42151"/>
                  </a:lnTo>
                  <a:lnTo>
                    <a:pt x="111332" y="51711"/>
                  </a:lnTo>
                  <a:lnTo>
                    <a:pt x="114831" y="61581"/>
                  </a:lnTo>
                  <a:lnTo>
                    <a:pt x="116739" y="71593"/>
                  </a:lnTo>
                  <a:lnTo>
                    <a:pt x="117284" y="79179"/>
                  </a:lnTo>
                  <a:lnTo>
                    <a:pt x="117233" y="80999"/>
                  </a:lnTo>
                  <a:lnTo>
                    <a:pt x="117532" y="77711"/>
                  </a:lnTo>
                  <a:lnTo>
                    <a:pt x="118502" y="70814"/>
                  </a:lnTo>
                  <a:lnTo>
                    <a:pt x="120128" y="61665"/>
                  </a:lnTo>
                  <a:lnTo>
                    <a:pt x="122288" y="51394"/>
                  </a:lnTo>
                  <a:lnTo>
                    <a:pt x="124863" y="40683"/>
                  </a:lnTo>
                  <a:lnTo>
                    <a:pt x="128065" y="30185"/>
                  </a:lnTo>
                  <a:lnTo>
                    <a:pt x="132426" y="20649"/>
                  </a:lnTo>
                  <a:lnTo>
                    <a:pt x="138135" y="12391"/>
                  </a:lnTo>
                  <a:lnTo>
                    <a:pt x="144919" y="5843"/>
                  </a:lnTo>
                  <a:lnTo>
                    <a:pt x="152234" y="1715"/>
                  </a:lnTo>
                  <a:lnTo>
                    <a:pt x="159715" y="166"/>
                  </a:lnTo>
                  <a:lnTo>
                    <a:pt x="167347" y="1056"/>
                  </a:lnTo>
                  <a:lnTo>
                    <a:pt x="175376" y="4228"/>
                  </a:lnTo>
                  <a:lnTo>
                    <a:pt x="183913" y="9362"/>
                  </a:lnTo>
                  <a:lnTo>
                    <a:pt x="192613" y="16212"/>
                  </a:lnTo>
                  <a:lnTo>
                    <a:pt x="200773" y="24695"/>
                  </a:lnTo>
                  <a:lnTo>
                    <a:pt x="208041" y="34619"/>
                  </a:lnTo>
                  <a:lnTo>
                    <a:pt x="214395" y="45704"/>
                  </a:lnTo>
                  <a:lnTo>
                    <a:pt x="219971" y="57667"/>
                  </a:lnTo>
                  <a:lnTo>
                    <a:pt x="224939" y="70275"/>
                  </a:lnTo>
                  <a:lnTo>
                    <a:pt x="229293" y="83503"/>
                  </a:lnTo>
                  <a:lnTo>
                    <a:pt x="232854" y="97521"/>
                  </a:lnTo>
                  <a:lnTo>
                    <a:pt x="235584" y="112356"/>
                  </a:lnTo>
                  <a:lnTo>
                    <a:pt x="237592" y="127743"/>
                  </a:lnTo>
                  <a:lnTo>
                    <a:pt x="239022" y="143225"/>
                  </a:lnTo>
                  <a:lnTo>
                    <a:pt x="240021" y="158510"/>
                  </a:lnTo>
                  <a:lnTo>
                    <a:pt x="240712" y="172909"/>
                  </a:lnTo>
                  <a:lnTo>
                    <a:pt x="241258" y="186666"/>
                  </a:lnTo>
                  <a:lnTo>
                    <a:pt x="241712" y="200983"/>
                  </a:lnTo>
                  <a:lnTo>
                    <a:pt x="242155" y="218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296663" y="2000414"/>
              <a:ext cx="205314" cy="361551"/>
            </a:xfrm>
            <a:custGeom>
              <a:avLst/>
              <a:gdLst/>
              <a:ahLst/>
              <a:cxnLst/>
              <a:rect l="0" t="0" r="0" b="0"/>
              <a:pathLst>
                <a:path w="205314" h="361551">
                  <a:moveTo>
                    <a:pt x="0" y="0"/>
                  </a:moveTo>
                  <a:lnTo>
                    <a:pt x="2867" y="8868"/>
                  </a:lnTo>
                  <a:lnTo>
                    <a:pt x="5010" y="17855"/>
                  </a:lnTo>
                  <a:lnTo>
                    <a:pt x="6617" y="27846"/>
                  </a:lnTo>
                  <a:lnTo>
                    <a:pt x="7970" y="38654"/>
                  </a:lnTo>
                  <a:lnTo>
                    <a:pt x="9467" y="49817"/>
                  </a:lnTo>
                  <a:lnTo>
                    <a:pt x="11316" y="61031"/>
                  </a:lnTo>
                  <a:lnTo>
                    <a:pt x="13557" y="72489"/>
                  </a:lnTo>
                  <a:lnTo>
                    <a:pt x="16139" y="84770"/>
                  </a:lnTo>
                  <a:lnTo>
                    <a:pt x="18986" y="98147"/>
                  </a:lnTo>
                  <a:lnTo>
                    <a:pt x="22036" y="112741"/>
                  </a:lnTo>
                  <a:lnTo>
                    <a:pt x="25229" y="128680"/>
                  </a:lnTo>
                  <a:lnTo>
                    <a:pt x="28517" y="145881"/>
                  </a:lnTo>
                  <a:lnTo>
                    <a:pt x="31707" y="163806"/>
                  </a:lnTo>
                  <a:lnTo>
                    <a:pt x="34470" y="181597"/>
                  </a:lnTo>
                  <a:lnTo>
                    <a:pt x="36661" y="198780"/>
                  </a:lnTo>
                  <a:lnTo>
                    <a:pt x="38300" y="215247"/>
                  </a:lnTo>
                  <a:lnTo>
                    <a:pt x="39483" y="231071"/>
                  </a:lnTo>
                  <a:lnTo>
                    <a:pt x="40312" y="246291"/>
                  </a:lnTo>
                  <a:lnTo>
                    <a:pt x="40757" y="257811"/>
                  </a:lnTo>
                  <a:lnTo>
                    <a:pt x="40580" y="261880"/>
                  </a:lnTo>
                  <a:lnTo>
                    <a:pt x="39640" y="260163"/>
                  </a:lnTo>
                  <a:lnTo>
                    <a:pt x="38508" y="254876"/>
                  </a:lnTo>
                  <a:lnTo>
                    <a:pt x="38254" y="247490"/>
                  </a:lnTo>
                  <a:lnTo>
                    <a:pt x="39410" y="238874"/>
                  </a:lnTo>
                  <a:lnTo>
                    <a:pt x="41826" y="229529"/>
                  </a:lnTo>
                  <a:lnTo>
                    <a:pt x="44981" y="219744"/>
                  </a:lnTo>
                  <a:lnTo>
                    <a:pt x="48482" y="209693"/>
                  </a:lnTo>
                  <a:lnTo>
                    <a:pt x="52441" y="199642"/>
                  </a:lnTo>
                  <a:lnTo>
                    <a:pt x="57376" y="189960"/>
                  </a:lnTo>
                  <a:lnTo>
                    <a:pt x="63505" y="180827"/>
                  </a:lnTo>
                  <a:lnTo>
                    <a:pt x="70757" y="172727"/>
                  </a:lnTo>
                  <a:lnTo>
                    <a:pt x="78928" y="166496"/>
                  </a:lnTo>
                  <a:lnTo>
                    <a:pt x="87797" y="162420"/>
                  </a:lnTo>
                  <a:lnTo>
                    <a:pt x="97178" y="160311"/>
                  </a:lnTo>
                  <a:lnTo>
                    <a:pt x="106919" y="159793"/>
                  </a:lnTo>
                  <a:lnTo>
                    <a:pt x="116908" y="160486"/>
                  </a:lnTo>
                  <a:lnTo>
                    <a:pt x="126902" y="162389"/>
                  </a:lnTo>
                  <a:lnTo>
                    <a:pt x="136540" y="165859"/>
                  </a:lnTo>
                  <a:lnTo>
                    <a:pt x="145651" y="170963"/>
                  </a:lnTo>
                  <a:lnTo>
                    <a:pt x="154245" y="177338"/>
                  </a:lnTo>
                  <a:lnTo>
                    <a:pt x="162403" y="184379"/>
                  </a:lnTo>
                  <a:lnTo>
                    <a:pt x="170221" y="191675"/>
                  </a:lnTo>
                  <a:lnTo>
                    <a:pt x="177626" y="199182"/>
                  </a:lnTo>
                  <a:lnTo>
                    <a:pt x="184381" y="207128"/>
                  </a:lnTo>
                  <a:lnTo>
                    <a:pt x="190402" y="215629"/>
                  </a:lnTo>
                  <a:lnTo>
                    <a:pt x="195600" y="224983"/>
                  </a:lnTo>
                  <a:lnTo>
                    <a:pt x="199793" y="235712"/>
                  </a:lnTo>
                  <a:lnTo>
                    <a:pt x="202973" y="247971"/>
                  </a:lnTo>
                  <a:lnTo>
                    <a:pt x="204956" y="261443"/>
                  </a:lnTo>
                  <a:lnTo>
                    <a:pt x="205313" y="275550"/>
                  </a:lnTo>
                  <a:lnTo>
                    <a:pt x="203955" y="289879"/>
                  </a:lnTo>
                  <a:lnTo>
                    <a:pt x="200923" y="303905"/>
                  </a:lnTo>
                  <a:lnTo>
                    <a:pt x="196224" y="316936"/>
                  </a:lnTo>
                  <a:lnTo>
                    <a:pt x="190022" y="328685"/>
                  </a:lnTo>
                  <a:lnTo>
                    <a:pt x="182435" y="338893"/>
                  </a:lnTo>
                  <a:lnTo>
                    <a:pt x="173447" y="347161"/>
                  </a:lnTo>
                  <a:lnTo>
                    <a:pt x="163185" y="353460"/>
                  </a:lnTo>
                  <a:lnTo>
                    <a:pt x="152043" y="357896"/>
                  </a:lnTo>
                  <a:lnTo>
                    <a:pt x="140573" y="360523"/>
                  </a:lnTo>
                  <a:lnTo>
                    <a:pt x="129119" y="361550"/>
                  </a:lnTo>
                  <a:lnTo>
                    <a:pt x="117818" y="361124"/>
                  </a:lnTo>
                  <a:lnTo>
                    <a:pt x="106697" y="359253"/>
                  </a:lnTo>
                  <a:lnTo>
                    <a:pt x="95741" y="356071"/>
                  </a:lnTo>
                  <a:lnTo>
                    <a:pt x="85077" y="351818"/>
                  </a:lnTo>
                  <a:lnTo>
                    <a:pt x="74982" y="346747"/>
                  </a:lnTo>
                  <a:lnTo>
                    <a:pt x="65569" y="341088"/>
                  </a:lnTo>
                  <a:lnTo>
                    <a:pt x="57082" y="335318"/>
                  </a:lnTo>
                  <a:lnTo>
                    <a:pt x="49155" y="329600"/>
                  </a:lnTo>
                  <a:lnTo>
                    <a:pt x="41091" y="323436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533078" y="2160999"/>
              <a:ext cx="163669" cy="223444"/>
            </a:xfrm>
            <a:custGeom>
              <a:avLst/>
              <a:gdLst/>
              <a:ahLst/>
              <a:cxnLst/>
              <a:rect l="0" t="0" r="0" b="0"/>
              <a:pathLst>
                <a:path w="163669" h="223444">
                  <a:moveTo>
                    <a:pt x="26798" y="92099"/>
                  </a:moveTo>
                  <a:lnTo>
                    <a:pt x="38533" y="92032"/>
                  </a:lnTo>
                  <a:lnTo>
                    <a:pt x="49662" y="91392"/>
                  </a:lnTo>
                  <a:lnTo>
                    <a:pt x="61256" y="90091"/>
                  </a:lnTo>
                  <a:lnTo>
                    <a:pt x="73244" y="88058"/>
                  </a:lnTo>
                  <a:lnTo>
                    <a:pt x="85255" y="85093"/>
                  </a:lnTo>
                  <a:lnTo>
                    <a:pt x="97040" y="81169"/>
                  </a:lnTo>
                  <a:lnTo>
                    <a:pt x="107875" y="76247"/>
                  </a:lnTo>
                  <a:lnTo>
                    <a:pt x="116551" y="70195"/>
                  </a:lnTo>
                  <a:lnTo>
                    <a:pt x="122592" y="63050"/>
                  </a:lnTo>
                  <a:lnTo>
                    <a:pt x="126018" y="54983"/>
                  </a:lnTo>
                  <a:lnTo>
                    <a:pt x="126969" y="46197"/>
                  </a:lnTo>
                  <a:lnTo>
                    <a:pt x="125786" y="36891"/>
                  </a:lnTo>
                  <a:lnTo>
                    <a:pt x="122589" y="27542"/>
                  </a:lnTo>
                  <a:lnTo>
                    <a:pt x="117188" y="18878"/>
                  </a:lnTo>
                  <a:lnTo>
                    <a:pt x="109673" y="11255"/>
                  </a:lnTo>
                  <a:lnTo>
                    <a:pt x="100376" y="5156"/>
                  </a:lnTo>
                  <a:lnTo>
                    <a:pt x="89695" y="1340"/>
                  </a:lnTo>
                  <a:lnTo>
                    <a:pt x="78002" y="0"/>
                  </a:lnTo>
                  <a:lnTo>
                    <a:pt x="65915" y="864"/>
                  </a:lnTo>
                  <a:lnTo>
                    <a:pt x="54267" y="3486"/>
                  </a:lnTo>
                  <a:lnTo>
                    <a:pt x="43481" y="7438"/>
                  </a:lnTo>
                  <a:lnTo>
                    <a:pt x="33768" y="12680"/>
                  </a:lnTo>
                  <a:lnTo>
                    <a:pt x="25307" y="19545"/>
                  </a:lnTo>
                  <a:lnTo>
                    <a:pt x="18065" y="28091"/>
                  </a:lnTo>
                  <a:lnTo>
                    <a:pt x="12013" y="38269"/>
                  </a:lnTo>
                  <a:lnTo>
                    <a:pt x="7229" y="50082"/>
                  </a:lnTo>
                  <a:lnTo>
                    <a:pt x="3641" y="63361"/>
                  </a:lnTo>
                  <a:lnTo>
                    <a:pt x="1211" y="77668"/>
                  </a:lnTo>
                  <a:lnTo>
                    <a:pt x="20" y="92409"/>
                  </a:lnTo>
                  <a:lnTo>
                    <a:pt x="0" y="107205"/>
                  </a:lnTo>
                  <a:lnTo>
                    <a:pt x="1122" y="121730"/>
                  </a:lnTo>
                  <a:lnTo>
                    <a:pt x="3469" y="135637"/>
                  </a:lnTo>
                  <a:lnTo>
                    <a:pt x="6974" y="148800"/>
                  </a:lnTo>
                  <a:lnTo>
                    <a:pt x="11445" y="161114"/>
                  </a:lnTo>
                  <a:lnTo>
                    <a:pt x="16664" y="172399"/>
                  </a:lnTo>
                  <a:lnTo>
                    <a:pt x="22436" y="182656"/>
                  </a:lnTo>
                  <a:lnTo>
                    <a:pt x="28768" y="191868"/>
                  </a:lnTo>
                  <a:lnTo>
                    <a:pt x="35851" y="199918"/>
                  </a:lnTo>
                  <a:lnTo>
                    <a:pt x="43731" y="206849"/>
                  </a:lnTo>
                  <a:lnTo>
                    <a:pt x="52481" y="212676"/>
                  </a:lnTo>
                  <a:lnTo>
                    <a:pt x="62264" y="217299"/>
                  </a:lnTo>
                  <a:lnTo>
                    <a:pt x="73062" y="220772"/>
                  </a:lnTo>
                  <a:lnTo>
                    <a:pt x="84399" y="222952"/>
                  </a:lnTo>
                  <a:lnTo>
                    <a:pt x="95468" y="223443"/>
                  </a:lnTo>
                  <a:lnTo>
                    <a:pt x="105835" y="222183"/>
                  </a:lnTo>
                  <a:lnTo>
                    <a:pt x="115509" y="219514"/>
                  </a:lnTo>
                  <a:lnTo>
                    <a:pt x="125923" y="215634"/>
                  </a:lnTo>
                  <a:lnTo>
                    <a:pt x="140222" y="209086"/>
                  </a:lnTo>
                  <a:lnTo>
                    <a:pt x="163668" y="197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749388" y="2162789"/>
              <a:ext cx="221100" cy="231982"/>
            </a:xfrm>
            <a:custGeom>
              <a:avLst/>
              <a:gdLst/>
              <a:ahLst/>
              <a:cxnLst/>
              <a:rect l="0" t="0" r="0" b="0"/>
              <a:pathLst>
                <a:path w="221100" h="231982">
                  <a:moveTo>
                    <a:pt x="0" y="111366"/>
                  </a:moveTo>
                  <a:lnTo>
                    <a:pt x="2867" y="123101"/>
                  </a:lnTo>
                  <a:lnTo>
                    <a:pt x="5008" y="134230"/>
                  </a:lnTo>
                  <a:lnTo>
                    <a:pt x="6617" y="145828"/>
                  </a:lnTo>
                  <a:lnTo>
                    <a:pt x="7970" y="157990"/>
                  </a:lnTo>
                  <a:lnTo>
                    <a:pt x="9467" y="170650"/>
                  </a:lnTo>
                  <a:lnTo>
                    <a:pt x="11319" y="183701"/>
                  </a:lnTo>
                  <a:lnTo>
                    <a:pt x="13559" y="196880"/>
                  </a:lnTo>
                  <a:lnTo>
                    <a:pt x="16139" y="209797"/>
                  </a:lnTo>
                  <a:lnTo>
                    <a:pt x="18971" y="222169"/>
                  </a:lnTo>
                  <a:lnTo>
                    <a:pt x="21385" y="230830"/>
                  </a:lnTo>
                  <a:lnTo>
                    <a:pt x="22419" y="231981"/>
                  </a:lnTo>
                  <a:lnTo>
                    <a:pt x="22034" y="226977"/>
                  </a:lnTo>
                  <a:lnTo>
                    <a:pt x="20597" y="217756"/>
                  </a:lnTo>
                  <a:lnTo>
                    <a:pt x="18616" y="205728"/>
                  </a:lnTo>
                  <a:lnTo>
                    <a:pt x="16644" y="191841"/>
                  </a:lnTo>
                  <a:lnTo>
                    <a:pt x="14977" y="176734"/>
                  </a:lnTo>
                  <a:lnTo>
                    <a:pt x="13850" y="161147"/>
                  </a:lnTo>
                  <a:lnTo>
                    <a:pt x="13542" y="145971"/>
                  </a:lnTo>
                  <a:lnTo>
                    <a:pt x="14116" y="131645"/>
                  </a:lnTo>
                  <a:lnTo>
                    <a:pt x="15635" y="118225"/>
                  </a:lnTo>
                  <a:lnTo>
                    <a:pt x="18249" y="105587"/>
                  </a:lnTo>
                  <a:lnTo>
                    <a:pt x="21933" y="93568"/>
                  </a:lnTo>
                  <a:lnTo>
                    <a:pt x="26523" y="82171"/>
                  </a:lnTo>
                  <a:lnTo>
                    <a:pt x="31821" y="71574"/>
                  </a:lnTo>
                  <a:lnTo>
                    <a:pt x="37646" y="61811"/>
                  </a:lnTo>
                  <a:lnTo>
                    <a:pt x="44014" y="52777"/>
                  </a:lnTo>
                  <a:lnTo>
                    <a:pt x="51119" y="44322"/>
                  </a:lnTo>
                  <a:lnTo>
                    <a:pt x="59010" y="36304"/>
                  </a:lnTo>
                  <a:lnTo>
                    <a:pt x="67599" y="28765"/>
                  </a:lnTo>
                  <a:lnTo>
                    <a:pt x="76741" y="21922"/>
                  </a:lnTo>
                  <a:lnTo>
                    <a:pt x="86310" y="15841"/>
                  </a:lnTo>
                  <a:lnTo>
                    <a:pt x="96514" y="10603"/>
                  </a:lnTo>
                  <a:lnTo>
                    <a:pt x="107883" y="6384"/>
                  </a:lnTo>
                  <a:lnTo>
                    <a:pt x="120599" y="3181"/>
                  </a:lnTo>
                  <a:lnTo>
                    <a:pt x="134223" y="1013"/>
                  </a:lnTo>
                  <a:lnTo>
                    <a:pt x="147907" y="0"/>
                  </a:lnTo>
                  <a:lnTo>
                    <a:pt x="161138" y="90"/>
                  </a:lnTo>
                  <a:lnTo>
                    <a:pt x="173513" y="953"/>
                  </a:lnTo>
                  <a:lnTo>
                    <a:pt x="185897" y="2149"/>
                  </a:lnTo>
                  <a:lnTo>
                    <a:pt x="200484" y="3780"/>
                  </a:lnTo>
                  <a:lnTo>
                    <a:pt x="221099" y="60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9395434" y="3069780"/>
            <a:ext cx="475749" cy="497963"/>
            <a:chOff x="9395434" y="3069780"/>
            <a:chExt cx="475749" cy="497963"/>
          </a:xfrm>
        </p:grpSpPr>
        <p:sp>
          <p:nvSpPr>
            <p:cNvPr id="105" name="Freeform 104"/>
            <p:cNvSpPr/>
            <p:nvPr/>
          </p:nvSpPr>
          <p:spPr>
            <a:xfrm>
              <a:off x="9533357" y="3069780"/>
              <a:ext cx="9477" cy="463255"/>
            </a:xfrm>
            <a:custGeom>
              <a:avLst/>
              <a:gdLst/>
              <a:ahLst/>
              <a:cxnLst/>
              <a:rect l="0" t="0" r="0" b="0"/>
              <a:pathLst>
                <a:path w="9477" h="463255">
                  <a:moveTo>
                    <a:pt x="9476" y="0"/>
                  </a:moveTo>
                  <a:lnTo>
                    <a:pt x="6609" y="9003"/>
                  </a:lnTo>
                  <a:lnTo>
                    <a:pt x="4467" y="19270"/>
                  </a:lnTo>
                  <a:lnTo>
                    <a:pt x="2864" y="31850"/>
                  </a:lnTo>
                  <a:lnTo>
                    <a:pt x="1683" y="46204"/>
                  </a:lnTo>
                  <a:lnTo>
                    <a:pt x="834" y="61352"/>
                  </a:lnTo>
                  <a:lnTo>
                    <a:pt x="242" y="76637"/>
                  </a:lnTo>
                  <a:lnTo>
                    <a:pt x="0" y="91770"/>
                  </a:lnTo>
                  <a:lnTo>
                    <a:pt x="364" y="106673"/>
                  </a:lnTo>
                  <a:lnTo>
                    <a:pt x="1419" y="121358"/>
                  </a:lnTo>
                  <a:lnTo>
                    <a:pt x="2940" y="136030"/>
                  </a:lnTo>
                  <a:lnTo>
                    <a:pt x="4501" y="151040"/>
                  </a:lnTo>
                  <a:lnTo>
                    <a:pt x="5845" y="166550"/>
                  </a:lnTo>
                  <a:lnTo>
                    <a:pt x="6898" y="182394"/>
                  </a:lnTo>
                  <a:lnTo>
                    <a:pt x="7680" y="198184"/>
                  </a:lnTo>
                  <a:lnTo>
                    <a:pt x="8240" y="213696"/>
                  </a:lnTo>
                  <a:lnTo>
                    <a:pt x="8633" y="228874"/>
                  </a:lnTo>
                  <a:lnTo>
                    <a:pt x="8904" y="243751"/>
                  </a:lnTo>
                  <a:lnTo>
                    <a:pt x="9089" y="258389"/>
                  </a:lnTo>
                  <a:lnTo>
                    <a:pt x="9217" y="272846"/>
                  </a:lnTo>
                  <a:lnTo>
                    <a:pt x="9302" y="287174"/>
                  </a:lnTo>
                  <a:lnTo>
                    <a:pt x="9358" y="301418"/>
                  </a:lnTo>
                  <a:lnTo>
                    <a:pt x="9398" y="315935"/>
                  </a:lnTo>
                  <a:lnTo>
                    <a:pt x="9424" y="331360"/>
                  </a:lnTo>
                  <a:lnTo>
                    <a:pt x="9441" y="347957"/>
                  </a:lnTo>
                  <a:lnTo>
                    <a:pt x="9452" y="365341"/>
                  </a:lnTo>
                  <a:lnTo>
                    <a:pt x="9461" y="382703"/>
                  </a:lnTo>
                  <a:lnTo>
                    <a:pt x="9465" y="399546"/>
                  </a:lnTo>
                  <a:lnTo>
                    <a:pt x="9469" y="415145"/>
                  </a:lnTo>
                  <a:lnTo>
                    <a:pt x="9472" y="429910"/>
                  </a:lnTo>
                  <a:lnTo>
                    <a:pt x="9473" y="445132"/>
                  </a:lnTo>
                  <a:lnTo>
                    <a:pt x="9476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395434" y="3259294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254344" y="2866"/>
                  </a:lnTo>
                  <a:lnTo>
                    <a:pt x="245358" y="5009"/>
                  </a:lnTo>
                  <a:lnTo>
                    <a:pt x="235352" y="6616"/>
                  </a:lnTo>
                  <a:lnTo>
                    <a:pt x="224026" y="7970"/>
                  </a:lnTo>
                  <a:lnTo>
                    <a:pt x="210918" y="9466"/>
                  </a:lnTo>
                  <a:lnTo>
                    <a:pt x="195958" y="11317"/>
                  </a:lnTo>
                  <a:lnTo>
                    <a:pt x="179542" y="13557"/>
                  </a:lnTo>
                  <a:lnTo>
                    <a:pt x="162317" y="16137"/>
                  </a:lnTo>
                  <a:lnTo>
                    <a:pt x="144740" y="18987"/>
                  </a:lnTo>
                  <a:lnTo>
                    <a:pt x="127214" y="22036"/>
                  </a:lnTo>
                  <a:lnTo>
                    <a:pt x="110148" y="25229"/>
                  </a:lnTo>
                  <a:lnTo>
                    <a:pt x="93713" y="28522"/>
                  </a:lnTo>
                  <a:lnTo>
                    <a:pt x="78052" y="31885"/>
                  </a:lnTo>
                  <a:lnTo>
                    <a:pt x="63366" y="35296"/>
                  </a:lnTo>
                  <a:lnTo>
                    <a:pt x="49684" y="38734"/>
                  </a:lnTo>
                  <a:lnTo>
                    <a:pt x="37315" y="42039"/>
                  </a:lnTo>
                  <a:lnTo>
                    <a:pt x="25739" y="45229"/>
                  </a:lnTo>
                  <a:lnTo>
                    <a:pt x="13937" y="4858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674546" y="3343521"/>
              <a:ext cx="196637" cy="224222"/>
            </a:xfrm>
            <a:custGeom>
              <a:avLst/>
              <a:gdLst/>
              <a:ahLst/>
              <a:cxnLst/>
              <a:rect l="0" t="0" r="0" b="0"/>
              <a:pathLst>
                <a:path w="196637" h="224222">
                  <a:moveTo>
                    <a:pt x="89385" y="0"/>
                  </a:moveTo>
                  <a:lnTo>
                    <a:pt x="80584" y="3068"/>
                  </a:lnTo>
                  <a:lnTo>
                    <a:pt x="72238" y="7131"/>
                  </a:lnTo>
                  <a:lnTo>
                    <a:pt x="63543" y="12619"/>
                  </a:lnTo>
                  <a:lnTo>
                    <a:pt x="54595" y="19206"/>
                  </a:lnTo>
                  <a:lnTo>
                    <a:pt x="45748" y="26355"/>
                  </a:lnTo>
                  <a:lnTo>
                    <a:pt x="37213" y="33708"/>
                  </a:lnTo>
                  <a:lnTo>
                    <a:pt x="29198" y="41414"/>
                  </a:lnTo>
                  <a:lnTo>
                    <a:pt x="21969" y="50019"/>
                  </a:lnTo>
                  <a:lnTo>
                    <a:pt x="15597" y="59774"/>
                  </a:lnTo>
                  <a:lnTo>
                    <a:pt x="10149" y="70782"/>
                  </a:lnTo>
                  <a:lnTo>
                    <a:pt x="5780" y="83160"/>
                  </a:lnTo>
                  <a:lnTo>
                    <a:pt x="2480" y="96818"/>
                  </a:lnTo>
                  <a:lnTo>
                    <a:pt x="413" y="111210"/>
                  </a:lnTo>
                  <a:lnTo>
                    <a:pt x="0" y="125476"/>
                  </a:lnTo>
                  <a:lnTo>
                    <a:pt x="1320" y="139135"/>
                  </a:lnTo>
                  <a:lnTo>
                    <a:pt x="4326" y="151913"/>
                  </a:lnTo>
                  <a:lnTo>
                    <a:pt x="9009" y="163575"/>
                  </a:lnTo>
                  <a:lnTo>
                    <a:pt x="15196" y="174121"/>
                  </a:lnTo>
                  <a:lnTo>
                    <a:pt x="22603" y="183713"/>
                  </a:lnTo>
                  <a:lnTo>
                    <a:pt x="30937" y="192557"/>
                  </a:lnTo>
                  <a:lnTo>
                    <a:pt x="39950" y="200839"/>
                  </a:lnTo>
                  <a:lnTo>
                    <a:pt x="49611" y="208387"/>
                  </a:lnTo>
                  <a:lnTo>
                    <a:pt x="60080" y="214706"/>
                  </a:lnTo>
                  <a:lnTo>
                    <a:pt x="71384" y="219614"/>
                  </a:lnTo>
                  <a:lnTo>
                    <a:pt x="83416" y="222909"/>
                  </a:lnTo>
                  <a:lnTo>
                    <a:pt x="96024" y="224221"/>
                  </a:lnTo>
                  <a:lnTo>
                    <a:pt x="109054" y="223541"/>
                  </a:lnTo>
                  <a:lnTo>
                    <a:pt x="122059" y="220981"/>
                  </a:lnTo>
                  <a:lnTo>
                    <a:pt x="134329" y="216605"/>
                  </a:lnTo>
                  <a:lnTo>
                    <a:pt x="145538" y="210627"/>
                  </a:lnTo>
                  <a:lnTo>
                    <a:pt x="155537" y="203363"/>
                  </a:lnTo>
                  <a:lnTo>
                    <a:pt x="164189" y="195125"/>
                  </a:lnTo>
                  <a:lnTo>
                    <a:pt x="171564" y="186180"/>
                  </a:lnTo>
                  <a:lnTo>
                    <a:pt x="177875" y="176735"/>
                  </a:lnTo>
                  <a:lnTo>
                    <a:pt x="183363" y="166943"/>
                  </a:lnTo>
                  <a:lnTo>
                    <a:pt x="188240" y="156908"/>
                  </a:lnTo>
                  <a:lnTo>
                    <a:pt x="192348" y="146542"/>
                  </a:lnTo>
                  <a:lnTo>
                    <a:pt x="195204" y="135590"/>
                  </a:lnTo>
                  <a:lnTo>
                    <a:pt x="196636" y="123959"/>
                  </a:lnTo>
                  <a:lnTo>
                    <a:pt x="196616" y="111706"/>
                  </a:lnTo>
                  <a:lnTo>
                    <a:pt x="195081" y="98949"/>
                  </a:lnTo>
                  <a:lnTo>
                    <a:pt x="192148" y="85818"/>
                  </a:lnTo>
                  <a:lnTo>
                    <a:pt x="187738" y="72747"/>
                  </a:lnTo>
                  <a:lnTo>
                    <a:pt x="181505" y="60431"/>
                  </a:lnTo>
                  <a:lnTo>
                    <a:pt x="173424" y="49198"/>
                  </a:lnTo>
                  <a:lnTo>
                    <a:pt x="163744" y="39352"/>
                  </a:lnTo>
                  <a:lnTo>
                    <a:pt x="152806" y="31335"/>
                  </a:lnTo>
                  <a:lnTo>
                    <a:pt x="140930" y="25203"/>
                  </a:lnTo>
                  <a:lnTo>
                    <a:pt x="128381" y="20712"/>
                  </a:lnTo>
                  <a:lnTo>
                    <a:pt x="115361" y="17516"/>
                  </a:lnTo>
                  <a:lnTo>
                    <a:pt x="102026" y="15284"/>
                  </a:lnTo>
                  <a:lnTo>
                    <a:pt x="88894" y="13745"/>
                  </a:lnTo>
                  <a:lnTo>
                    <a:pt x="75457" y="12526"/>
                  </a:lnTo>
                  <a:lnTo>
                    <a:pt x="59418" y="11516"/>
                  </a:lnTo>
                  <a:lnTo>
                    <a:pt x="3674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6278998" y="3743604"/>
            <a:ext cx="2905867" cy="505369"/>
            <a:chOff x="6278998" y="3743604"/>
            <a:chExt cx="2905867" cy="505369"/>
          </a:xfrm>
        </p:grpSpPr>
        <p:sp>
          <p:nvSpPr>
            <p:cNvPr id="109" name="Freeform 108"/>
            <p:cNvSpPr/>
            <p:nvPr/>
          </p:nvSpPr>
          <p:spPr>
            <a:xfrm>
              <a:off x="6436926" y="3754133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19615" y="8683"/>
                  </a:lnTo>
                  <a:lnTo>
                    <a:pt x="17701" y="21376"/>
                  </a:lnTo>
                  <a:lnTo>
                    <a:pt x="15878" y="36850"/>
                  </a:lnTo>
                  <a:lnTo>
                    <a:pt x="14379" y="54606"/>
                  </a:lnTo>
                  <a:lnTo>
                    <a:pt x="13236" y="73724"/>
                  </a:lnTo>
                  <a:lnTo>
                    <a:pt x="12403" y="92854"/>
                  </a:lnTo>
                  <a:lnTo>
                    <a:pt x="11812" y="111235"/>
                  </a:lnTo>
                  <a:lnTo>
                    <a:pt x="11401" y="128826"/>
                  </a:lnTo>
                  <a:lnTo>
                    <a:pt x="11119" y="146011"/>
                  </a:lnTo>
                  <a:lnTo>
                    <a:pt x="10926" y="163091"/>
                  </a:lnTo>
                  <a:lnTo>
                    <a:pt x="10796" y="180208"/>
                  </a:lnTo>
                  <a:lnTo>
                    <a:pt x="10708" y="197407"/>
                  </a:lnTo>
                  <a:lnTo>
                    <a:pt x="10648" y="214687"/>
                  </a:lnTo>
                  <a:lnTo>
                    <a:pt x="10609" y="231872"/>
                  </a:lnTo>
                  <a:lnTo>
                    <a:pt x="10582" y="248638"/>
                  </a:lnTo>
                  <a:lnTo>
                    <a:pt x="10564" y="264839"/>
                  </a:lnTo>
                  <a:lnTo>
                    <a:pt x="10552" y="280497"/>
                  </a:lnTo>
                  <a:lnTo>
                    <a:pt x="10544" y="295705"/>
                  </a:lnTo>
                  <a:lnTo>
                    <a:pt x="10539" y="310576"/>
                  </a:lnTo>
                  <a:lnTo>
                    <a:pt x="10535" y="325531"/>
                  </a:lnTo>
                  <a:lnTo>
                    <a:pt x="10533" y="341258"/>
                  </a:lnTo>
                  <a:lnTo>
                    <a:pt x="10526" y="358055"/>
                  </a:lnTo>
                  <a:lnTo>
                    <a:pt x="10353" y="375406"/>
                  </a:lnTo>
                  <a:lnTo>
                    <a:pt x="9704" y="392214"/>
                  </a:lnTo>
                  <a:lnTo>
                    <a:pt x="8454" y="407871"/>
                  </a:lnTo>
                  <a:lnTo>
                    <a:pt x="6793" y="421852"/>
                  </a:lnTo>
                  <a:lnTo>
                    <a:pt x="4966" y="434823"/>
                  </a:lnTo>
                  <a:lnTo>
                    <a:pt x="2812" y="44791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278998" y="3933117"/>
              <a:ext cx="305328" cy="63172"/>
            </a:xfrm>
            <a:custGeom>
              <a:avLst/>
              <a:gdLst/>
              <a:ahLst/>
              <a:cxnLst/>
              <a:rect l="0" t="0" r="0" b="0"/>
              <a:pathLst>
                <a:path w="305328" h="63172">
                  <a:moveTo>
                    <a:pt x="305327" y="0"/>
                  </a:moveTo>
                  <a:lnTo>
                    <a:pt x="293524" y="2934"/>
                  </a:lnTo>
                  <a:lnTo>
                    <a:pt x="281755" y="5716"/>
                  </a:lnTo>
                  <a:lnTo>
                    <a:pt x="268861" y="8616"/>
                  </a:lnTo>
                  <a:lnTo>
                    <a:pt x="254839" y="11656"/>
                  </a:lnTo>
                  <a:lnTo>
                    <a:pt x="239863" y="14821"/>
                  </a:lnTo>
                  <a:lnTo>
                    <a:pt x="224140" y="18085"/>
                  </a:lnTo>
                  <a:lnTo>
                    <a:pt x="207865" y="21423"/>
                  </a:lnTo>
                  <a:lnTo>
                    <a:pt x="191193" y="24815"/>
                  </a:lnTo>
                  <a:lnTo>
                    <a:pt x="174243" y="28243"/>
                  </a:lnTo>
                  <a:lnTo>
                    <a:pt x="157100" y="31698"/>
                  </a:lnTo>
                  <a:lnTo>
                    <a:pt x="139825" y="35171"/>
                  </a:lnTo>
                  <a:lnTo>
                    <a:pt x="122466" y="38655"/>
                  </a:lnTo>
                  <a:lnTo>
                    <a:pt x="105214" y="42148"/>
                  </a:lnTo>
                  <a:lnTo>
                    <a:pt x="88397" y="45647"/>
                  </a:lnTo>
                  <a:lnTo>
                    <a:pt x="72172" y="49144"/>
                  </a:lnTo>
                  <a:lnTo>
                    <a:pt x="56924" y="52488"/>
                  </a:lnTo>
                  <a:lnTo>
                    <a:pt x="41754" y="55708"/>
                  </a:lnTo>
                  <a:lnTo>
                    <a:pt x="24211" y="590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552739" y="3743604"/>
              <a:ext cx="379027" cy="474668"/>
            </a:xfrm>
            <a:custGeom>
              <a:avLst/>
              <a:gdLst/>
              <a:ahLst/>
              <a:cxnLst/>
              <a:rect l="0" t="0" r="0" b="0"/>
              <a:pathLst>
                <a:path w="379027" h="474668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84"/>
                  </a:lnTo>
                  <a:lnTo>
                    <a:pt x="3863" y="51084"/>
                  </a:lnTo>
                  <a:lnTo>
                    <a:pt x="6180" y="64222"/>
                  </a:lnTo>
                  <a:lnTo>
                    <a:pt x="8846" y="78955"/>
                  </a:lnTo>
                  <a:lnTo>
                    <a:pt x="11770" y="94756"/>
                  </a:lnTo>
                  <a:lnTo>
                    <a:pt x="14877" y="110442"/>
                  </a:lnTo>
                  <a:lnTo>
                    <a:pt x="18108" y="125342"/>
                  </a:lnTo>
                  <a:lnTo>
                    <a:pt x="21259" y="139938"/>
                  </a:lnTo>
                  <a:lnTo>
                    <a:pt x="23995" y="155549"/>
                  </a:lnTo>
                  <a:lnTo>
                    <a:pt x="26172" y="172851"/>
                  </a:lnTo>
                  <a:lnTo>
                    <a:pt x="27972" y="191234"/>
                  </a:lnTo>
                  <a:lnTo>
                    <a:pt x="29796" y="209214"/>
                  </a:lnTo>
                  <a:lnTo>
                    <a:pt x="31873" y="225953"/>
                  </a:lnTo>
                  <a:lnTo>
                    <a:pt x="34100" y="241769"/>
                  </a:lnTo>
                  <a:lnTo>
                    <a:pt x="36142" y="257744"/>
                  </a:lnTo>
                  <a:lnTo>
                    <a:pt x="37812" y="274520"/>
                  </a:lnTo>
                  <a:lnTo>
                    <a:pt x="39087" y="292094"/>
                  </a:lnTo>
                  <a:lnTo>
                    <a:pt x="40016" y="310064"/>
                  </a:lnTo>
                  <a:lnTo>
                    <a:pt x="40676" y="328121"/>
                  </a:lnTo>
                  <a:lnTo>
                    <a:pt x="41136" y="345961"/>
                  </a:lnTo>
                  <a:lnTo>
                    <a:pt x="41453" y="363234"/>
                  </a:lnTo>
                  <a:lnTo>
                    <a:pt x="41660" y="379798"/>
                  </a:lnTo>
                  <a:lnTo>
                    <a:pt x="41460" y="395376"/>
                  </a:lnTo>
                  <a:lnTo>
                    <a:pt x="40261" y="409473"/>
                  </a:lnTo>
                  <a:lnTo>
                    <a:pt x="37809" y="421914"/>
                  </a:lnTo>
                  <a:lnTo>
                    <a:pt x="33793" y="431400"/>
                  </a:lnTo>
                  <a:lnTo>
                    <a:pt x="28624" y="435791"/>
                  </a:lnTo>
                  <a:lnTo>
                    <a:pt x="23652" y="435176"/>
                  </a:lnTo>
                  <a:lnTo>
                    <a:pt x="19164" y="430961"/>
                  </a:lnTo>
                  <a:lnTo>
                    <a:pt x="15052" y="424422"/>
                  </a:lnTo>
                  <a:lnTo>
                    <a:pt x="11341" y="416262"/>
                  </a:lnTo>
                  <a:lnTo>
                    <a:pt x="8250" y="406715"/>
                  </a:lnTo>
                  <a:lnTo>
                    <a:pt x="5854" y="395989"/>
                  </a:lnTo>
                  <a:lnTo>
                    <a:pt x="4251" y="384322"/>
                  </a:lnTo>
                  <a:lnTo>
                    <a:pt x="3628" y="371947"/>
                  </a:lnTo>
                  <a:lnTo>
                    <a:pt x="3989" y="359064"/>
                  </a:lnTo>
                  <a:lnTo>
                    <a:pt x="5200" y="345985"/>
                  </a:lnTo>
                  <a:lnTo>
                    <a:pt x="7074" y="333130"/>
                  </a:lnTo>
                  <a:lnTo>
                    <a:pt x="9450" y="320711"/>
                  </a:lnTo>
                  <a:lnTo>
                    <a:pt x="12347" y="308915"/>
                  </a:lnTo>
                  <a:lnTo>
                    <a:pt x="15970" y="297985"/>
                  </a:lnTo>
                  <a:lnTo>
                    <a:pt x="20374" y="287970"/>
                  </a:lnTo>
                  <a:lnTo>
                    <a:pt x="25637" y="278922"/>
                  </a:lnTo>
                  <a:lnTo>
                    <a:pt x="31927" y="270983"/>
                  </a:lnTo>
                  <a:lnTo>
                    <a:pt x="39235" y="264130"/>
                  </a:lnTo>
                  <a:lnTo>
                    <a:pt x="47414" y="258526"/>
                  </a:lnTo>
                  <a:lnTo>
                    <a:pt x="56275" y="254585"/>
                  </a:lnTo>
                  <a:lnTo>
                    <a:pt x="65637" y="252383"/>
                  </a:lnTo>
                  <a:lnTo>
                    <a:pt x="75193" y="251870"/>
                  </a:lnTo>
                  <a:lnTo>
                    <a:pt x="84528" y="253038"/>
                  </a:lnTo>
                  <a:lnTo>
                    <a:pt x="93434" y="255716"/>
                  </a:lnTo>
                  <a:lnTo>
                    <a:pt x="101888" y="259784"/>
                  </a:lnTo>
                  <a:lnTo>
                    <a:pt x="109952" y="265255"/>
                  </a:lnTo>
                  <a:lnTo>
                    <a:pt x="117712" y="272011"/>
                  </a:lnTo>
                  <a:lnTo>
                    <a:pt x="125247" y="279987"/>
                  </a:lnTo>
                  <a:lnTo>
                    <a:pt x="132620" y="289243"/>
                  </a:lnTo>
                  <a:lnTo>
                    <a:pt x="139876" y="299692"/>
                  </a:lnTo>
                  <a:lnTo>
                    <a:pt x="146886" y="311132"/>
                  </a:lnTo>
                  <a:lnTo>
                    <a:pt x="153368" y="323336"/>
                  </a:lnTo>
                  <a:lnTo>
                    <a:pt x="159204" y="336105"/>
                  </a:lnTo>
                  <a:lnTo>
                    <a:pt x="164275" y="349441"/>
                  </a:lnTo>
                  <a:lnTo>
                    <a:pt x="168382" y="363532"/>
                  </a:lnTo>
                  <a:lnTo>
                    <a:pt x="171518" y="378383"/>
                  </a:lnTo>
                  <a:lnTo>
                    <a:pt x="174004" y="392557"/>
                  </a:lnTo>
                  <a:lnTo>
                    <a:pt x="177123" y="402235"/>
                  </a:lnTo>
                  <a:lnTo>
                    <a:pt x="181412" y="405082"/>
                  </a:lnTo>
                  <a:lnTo>
                    <a:pt x="185639" y="402400"/>
                  </a:lnTo>
                  <a:lnTo>
                    <a:pt x="189858" y="396395"/>
                  </a:lnTo>
                  <a:lnTo>
                    <a:pt x="194801" y="389270"/>
                  </a:lnTo>
                  <a:lnTo>
                    <a:pt x="200844" y="382279"/>
                  </a:lnTo>
                  <a:lnTo>
                    <a:pt x="207989" y="375895"/>
                  </a:lnTo>
                  <a:lnTo>
                    <a:pt x="216062" y="370192"/>
                  </a:lnTo>
                  <a:lnTo>
                    <a:pt x="224855" y="365078"/>
                  </a:lnTo>
                  <a:lnTo>
                    <a:pt x="234180" y="360261"/>
                  </a:lnTo>
                  <a:lnTo>
                    <a:pt x="243881" y="355313"/>
                  </a:lnTo>
                  <a:lnTo>
                    <a:pt x="253845" y="350010"/>
                  </a:lnTo>
                  <a:lnTo>
                    <a:pt x="263992" y="344478"/>
                  </a:lnTo>
                  <a:lnTo>
                    <a:pt x="274264" y="339070"/>
                  </a:lnTo>
                  <a:lnTo>
                    <a:pt x="284615" y="333983"/>
                  </a:lnTo>
                  <a:lnTo>
                    <a:pt x="294854" y="329095"/>
                  </a:lnTo>
                  <a:lnTo>
                    <a:pt x="304657" y="324052"/>
                  </a:lnTo>
                  <a:lnTo>
                    <a:pt x="313880" y="318660"/>
                  </a:lnTo>
                  <a:lnTo>
                    <a:pt x="322549" y="312886"/>
                  </a:lnTo>
                  <a:lnTo>
                    <a:pt x="330757" y="306778"/>
                  </a:lnTo>
                  <a:lnTo>
                    <a:pt x="338610" y="300401"/>
                  </a:lnTo>
                  <a:lnTo>
                    <a:pt x="346037" y="293661"/>
                  </a:lnTo>
                  <a:lnTo>
                    <a:pt x="352806" y="286304"/>
                  </a:lnTo>
                  <a:lnTo>
                    <a:pt x="358834" y="278243"/>
                  </a:lnTo>
                  <a:lnTo>
                    <a:pt x="363865" y="269542"/>
                  </a:lnTo>
                  <a:lnTo>
                    <a:pt x="367414" y="260324"/>
                  </a:lnTo>
                  <a:lnTo>
                    <a:pt x="369344" y="250723"/>
                  </a:lnTo>
                  <a:lnTo>
                    <a:pt x="369503" y="241175"/>
                  </a:lnTo>
                  <a:lnTo>
                    <a:pt x="367565" y="232378"/>
                  </a:lnTo>
                  <a:lnTo>
                    <a:pt x="363552" y="224656"/>
                  </a:lnTo>
                  <a:lnTo>
                    <a:pt x="357605" y="218150"/>
                  </a:lnTo>
                  <a:lnTo>
                    <a:pt x="349800" y="212997"/>
                  </a:lnTo>
                  <a:lnTo>
                    <a:pt x="340376" y="209133"/>
                  </a:lnTo>
                  <a:lnTo>
                    <a:pt x="329984" y="206673"/>
                  </a:lnTo>
                  <a:lnTo>
                    <a:pt x="319558" y="205987"/>
                  </a:lnTo>
                  <a:lnTo>
                    <a:pt x="309627" y="207116"/>
                  </a:lnTo>
                  <a:lnTo>
                    <a:pt x="300335" y="209821"/>
                  </a:lnTo>
                  <a:lnTo>
                    <a:pt x="291633" y="213771"/>
                  </a:lnTo>
                  <a:lnTo>
                    <a:pt x="283410" y="218651"/>
                  </a:lnTo>
                  <a:lnTo>
                    <a:pt x="275547" y="224367"/>
                  </a:lnTo>
                  <a:lnTo>
                    <a:pt x="267946" y="231027"/>
                  </a:lnTo>
                  <a:lnTo>
                    <a:pt x="260528" y="238616"/>
                  </a:lnTo>
                  <a:lnTo>
                    <a:pt x="253239" y="246999"/>
                  </a:lnTo>
                  <a:lnTo>
                    <a:pt x="246038" y="256004"/>
                  </a:lnTo>
                  <a:lnTo>
                    <a:pt x="238900" y="265476"/>
                  </a:lnTo>
                  <a:lnTo>
                    <a:pt x="231972" y="275446"/>
                  </a:lnTo>
                  <a:lnTo>
                    <a:pt x="225546" y="286125"/>
                  </a:lnTo>
                  <a:lnTo>
                    <a:pt x="219747" y="297569"/>
                  </a:lnTo>
                  <a:lnTo>
                    <a:pt x="214702" y="309695"/>
                  </a:lnTo>
                  <a:lnTo>
                    <a:pt x="210610" y="322367"/>
                  </a:lnTo>
                  <a:lnTo>
                    <a:pt x="207495" y="335443"/>
                  </a:lnTo>
                  <a:lnTo>
                    <a:pt x="205385" y="348649"/>
                  </a:lnTo>
                  <a:lnTo>
                    <a:pt x="204410" y="361587"/>
                  </a:lnTo>
                  <a:lnTo>
                    <a:pt x="204532" y="374066"/>
                  </a:lnTo>
                  <a:lnTo>
                    <a:pt x="205577" y="386072"/>
                  </a:lnTo>
                  <a:lnTo>
                    <a:pt x="207342" y="397674"/>
                  </a:lnTo>
                  <a:lnTo>
                    <a:pt x="209642" y="408958"/>
                  </a:lnTo>
                  <a:lnTo>
                    <a:pt x="212490" y="419842"/>
                  </a:lnTo>
                  <a:lnTo>
                    <a:pt x="216079" y="430085"/>
                  </a:lnTo>
                  <a:lnTo>
                    <a:pt x="220461" y="439603"/>
                  </a:lnTo>
                  <a:lnTo>
                    <a:pt x="225709" y="448301"/>
                  </a:lnTo>
                  <a:lnTo>
                    <a:pt x="231988" y="455998"/>
                  </a:lnTo>
                  <a:lnTo>
                    <a:pt x="239289" y="462684"/>
                  </a:lnTo>
                  <a:lnTo>
                    <a:pt x="247464" y="468174"/>
                  </a:lnTo>
                  <a:lnTo>
                    <a:pt x="256322" y="472039"/>
                  </a:lnTo>
                  <a:lnTo>
                    <a:pt x="265687" y="474189"/>
                  </a:lnTo>
                  <a:lnTo>
                    <a:pt x="275414" y="474667"/>
                  </a:lnTo>
                  <a:lnTo>
                    <a:pt x="285397" y="473476"/>
                  </a:lnTo>
                  <a:lnTo>
                    <a:pt x="295550" y="470787"/>
                  </a:lnTo>
                  <a:lnTo>
                    <a:pt x="305656" y="466881"/>
                  </a:lnTo>
                  <a:lnTo>
                    <a:pt x="315369" y="462052"/>
                  </a:lnTo>
                  <a:lnTo>
                    <a:pt x="324532" y="456553"/>
                  </a:lnTo>
                  <a:lnTo>
                    <a:pt x="333246" y="450693"/>
                  </a:lnTo>
                  <a:lnTo>
                    <a:pt x="342837" y="444163"/>
                  </a:lnTo>
                  <a:lnTo>
                    <a:pt x="356385" y="435273"/>
                  </a:lnTo>
                  <a:lnTo>
                    <a:pt x="37902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211422" y="3978140"/>
              <a:ext cx="173070" cy="260305"/>
            </a:xfrm>
            <a:custGeom>
              <a:avLst/>
              <a:gdLst/>
              <a:ahLst/>
              <a:cxnLst/>
              <a:rect l="0" t="0" r="0" b="0"/>
              <a:pathLst>
                <a:path w="173070" h="260305">
                  <a:moveTo>
                    <a:pt x="4612" y="81319"/>
                  </a:moveTo>
                  <a:lnTo>
                    <a:pt x="1812" y="90255"/>
                  </a:lnTo>
                  <a:lnTo>
                    <a:pt x="311" y="99882"/>
                  </a:lnTo>
                  <a:lnTo>
                    <a:pt x="0" y="111169"/>
                  </a:lnTo>
                  <a:lnTo>
                    <a:pt x="506" y="123837"/>
                  </a:lnTo>
                  <a:lnTo>
                    <a:pt x="1326" y="137316"/>
                  </a:lnTo>
                  <a:lnTo>
                    <a:pt x="2146" y="151188"/>
                  </a:lnTo>
                  <a:lnTo>
                    <a:pt x="3002" y="165224"/>
                  </a:lnTo>
                  <a:lnTo>
                    <a:pt x="4177" y="179315"/>
                  </a:lnTo>
                  <a:lnTo>
                    <a:pt x="5794" y="193313"/>
                  </a:lnTo>
                  <a:lnTo>
                    <a:pt x="7040" y="203596"/>
                  </a:lnTo>
                  <a:lnTo>
                    <a:pt x="7120" y="205693"/>
                  </a:lnTo>
                  <a:lnTo>
                    <a:pt x="6700" y="201043"/>
                  </a:lnTo>
                  <a:lnTo>
                    <a:pt x="6202" y="192027"/>
                  </a:lnTo>
                  <a:lnTo>
                    <a:pt x="5767" y="180556"/>
                  </a:lnTo>
                  <a:lnTo>
                    <a:pt x="5432" y="167807"/>
                  </a:lnTo>
                  <a:lnTo>
                    <a:pt x="5356" y="154578"/>
                  </a:lnTo>
                  <a:lnTo>
                    <a:pt x="5828" y="141501"/>
                  </a:lnTo>
                  <a:lnTo>
                    <a:pt x="6957" y="128867"/>
                  </a:lnTo>
                  <a:lnTo>
                    <a:pt x="8696" y="116558"/>
                  </a:lnTo>
                  <a:lnTo>
                    <a:pt x="10934" y="104206"/>
                  </a:lnTo>
                  <a:lnTo>
                    <a:pt x="13551" y="91593"/>
                  </a:lnTo>
                  <a:lnTo>
                    <a:pt x="16443" y="78830"/>
                  </a:lnTo>
                  <a:lnTo>
                    <a:pt x="19528" y="66253"/>
                  </a:lnTo>
                  <a:lnTo>
                    <a:pt x="22755" y="54053"/>
                  </a:lnTo>
                  <a:lnTo>
                    <a:pt x="26243" y="42420"/>
                  </a:lnTo>
                  <a:lnTo>
                    <a:pt x="30270" y="31607"/>
                  </a:lnTo>
                  <a:lnTo>
                    <a:pt x="34949" y="21683"/>
                  </a:lnTo>
                  <a:lnTo>
                    <a:pt x="40398" y="13037"/>
                  </a:lnTo>
                  <a:lnTo>
                    <a:pt x="46814" y="6433"/>
                  </a:lnTo>
                  <a:lnTo>
                    <a:pt x="54205" y="2108"/>
                  </a:lnTo>
                  <a:lnTo>
                    <a:pt x="62441" y="0"/>
                  </a:lnTo>
                  <a:lnTo>
                    <a:pt x="71341" y="15"/>
                  </a:lnTo>
                  <a:lnTo>
                    <a:pt x="80728" y="1876"/>
                  </a:lnTo>
                  <a:lnTo>
                    <a:pt x="90300" y="5207"/>
                  </a:lnTo>
                  <a:lnTo>
                    <a:pt x="99647" y="9642"/>
                  </a:lnTo>
                  <a:lnTo>
                    <a:pt x="108556" y="14886"/>
                  </a:lnTo>
                  <a:lnTo>
                    <a:pt x="116841" y="21031"/>
                  </a:lnTo>
                  <a:lnTo>
                    <a:pt x="124260" y="28519"/>
                  </a:lnTo>
                  <a:lnTo>
                    <a:pt x="130770" y="37480"/>
                  </a:lnTo>
                  <a:lnTo>
                    <a:pt x="136481" y="47601"/>
                  </a:lnTo>
                  <a:lnTo>
                    <a:pt x="141559" y="58312"/>
                  </a:lnTo>
                  <a:lnTo>
                    <a:pt x="146164" y="69224"/>
                  </a:lnTo>
                  <a:lnTo>
                    <a:pt x="150428" y="80314"/>
                  </a:lnTo>
                  <a:lnTo>
                    <a:pt x="154454" y="91818"/>
                  </a:lnTo>
                  <a:lnTo>
                    <a:pt x="158309" y="103852"/>
                  </a:lnTo>
                  <a:lnTo>
                    <a:pt x="161882" y="116391"/>
                  </a:lnTo>
                  <a:lnTo>
                    <a:pt x="164901" y="129347"/>
                  </a:lnTo>
                  <a:lnTo>
                    <a:pt x="167264" y="142623"/>
                  </a:lnTo>
                  <a:lnTo>
                    <a:pt x="169020" y="156134"/>
                  </a:lnTo>
                  <a:lnTo>
                    <a:pt x="170280" y="169810"/>
                  </a:lnTo>
                  <a:lnTo>
                    <a:pt x="171166" y="183592"/>
                  </a:lnTo>
                  <a:lnTo>
                    <a:pt x="171780" y="197224"/>
                  </a:lnTo>
                  <a:lnTo>
                    <a:pt x="172267" y="211796"/>
                  </a:lnTo>
                  <a:lnTo>
                    <a:pt x="172672" y="230824"/>
                  </a:lnTo>
                  <a:lnTo>
                    <a:pt x="173069" y="260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438445" y="3943646"/>
              <a:ext cx="160570" cy="280889"/>
            </a:xfrm>
            <a:custGeom>
              <a:avLst/>
              <a:gdLst/>
              <a:ahLst/>
              <a:cxnLst/>
              <a:rect l="0" t="0" r="0" b="0"/>
              <a:pathLst>
                <a:path w="160570" h="280889">
                  <a:moveTo>
                    <a:pt x="19745" y="0"/>
                  </a:moveTo>
                  <a:lnTo>
                    <a:pt x="16811" y="8935"/>
                  </a:lnTo>
                  <a:lnTo>
                    <a:pt x="14028" y="18562"/>
                  </a:lnTo>
                  <a:lnTo>
                    <a:pt x="11134" y="29850"/>
                  </a:lnTo>
                  <a:lnTo>
                    <a:pt x="8267" y="42517"/>
                  </a:lnTo>
                  <a:lnTo>
                    <a:pt x="5751" y="55996"/>
                  </a:lnTo>
                  <a:lnTo>
                    <a:pt x="3739" y="69873"/>
                  </a:lnTo>
                  <a:lnTo>
                    <a:pt x="2227" y="84081"/>
                  </a:lnTo>
                  <a:lnTo>
                    <a:pt x="1132" y="98821"/>
                  </a:lnTo>
                  <a:lnTo>
                    <a:pt x="364" y="114167"/>
                  </a:lnTo>
                  <a:lnTo>
                    <a:pt x="0" y="129740"/>
                  </a:lnTo>
                  <a:lnTo>
                    <a:pt x="280" y="144822"/>
                  </a:lnTo>
                  <a:lnTo>
                    <a:pt x="1283" y="159047"/>
                  </a:lnTo>
                  <a:lnTo>
                    <a:pt x="2939" y="172548"/>
                  </a:lnTo>
                  <a:lnTo>
                    <a:pt x="5122" y="185762"/>
                  </a:lnTo>
                  <a:lnTo>
                    <a:pt x="7705" y="198982"/>
                  </a:lnTo>
                  <a:lnTo>
                    <a:pt x="10745" y="212167"/>
                  </a:lnTo>
                  <a:lnTo>
                    <a:pt x="14463" y="225034"/>
                  </a:lnTo>
                  <a:lnTo>
                    <a:pt x="18932" y="237426"/>
                  </a:lnTo>
                  <a:lnTo>
                    <a:pt x="24238" y="249020"/>
                  </a:lnTo>
                  <a:lnTo>
                    <a:pt x="30557" y="259274"/>
                  </a:lnTo>
                  <a:lnTo>
                    <a:pt x="37884" y="268005"/>
                  </a:lnTo>
                  <a:lnTo>
                    <a:pt x="46077" y="274866"/>
                  </a:lnTo>
                  <a:lnTo>
                    <a:pt x="54946" y="279201"/>
                  </a:lnTo>
                  <a:lnTo>
                    <a:pt x="64314" y="280888"/>
                  </a:lnTo>
                  <a:lnTo>
                    <a:pt x="73873" y="280089"/>
                  </a:lnTo>
                  <a:lnTo>
                    <a:pt x="83211" y="276977"/>
                  </a:lnTo>
                  <a:lnTo>
                    <a:pt x="92119" y="271884"/>
                  </a:lnTo>
                  <a:lnTo>
                    <a:pt x="100573" y="265061"/>
                  </a:lnTo>
                  <a:lnTo>
                    <a:pt x="108639" y="256595"/>
                  </a:lnTo>
                  <a:lnTo>
                    <a:pt x="116394" y="246683"/>
                  </a:lnTo>
                  <a:lnTo>
                    <a:pt x="123756" y="235606"/>
                  </a:lnTo>
                  <a:lnTo>
                    <a:pt x="130482" y="223648"/>
                  </a:lnTo>
                  <a:lnTo>
                    <a:pt x="136485" y="211049"/>
                  </a:lnTo>
                  <a:lnTo>
                    <a:pt x="141670" y="197996"/>
                  </a:lnTo>
                  <a:lnTo>
                    <a:pt x="145854" y="184627"/>
                  </a:lnTo>
                  <a:lnTo>
                    <a:pt x="149043" y="171047"/>
                  </a:lnTo>
                  <a:lnTo>
                    <a:pt x="151542" y="157486"/>
                  </a:lnTo>
                  <a:lnTo>
                    <a:pt x="153841" y="144301"/>
                  </a:lnTo>
                  <a:lnTo>
                    <a:pt x="156236" y="131649"/>
                  </a:lnTo>
                  <a:lnTo>
                    <a:pt x="158508" y="119355"/>
                  </a:lnTo>
                  <a:lnTo>
                    <a:pt x="160048" y="107028"/>
                  </a:lnTo>
                  <a:lnTo>
                    <a:pt x="160569" y="94438"/>
                  </a:lnTo>
                  <a:lnTo>
                    <a:pt x="160250" y="81560"/>
                  </a:lnTo>
                  <a:lnTo>
                    <a:pt x="159546" y="66905"/>
                  </a:lnTo>
                  <a:lnTo>
                    <a:pt x="158388" y="45828"/>
                  </a:lnTo>
                  <a:lnTo>
                    <a:pt x="15661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647703" y="3972727"/>
              <a:ext cx="484312" cy="238300"/>
            </a:xfrm>
            <a:custGeom>
              <a:avLst/>
              <a:gdLst/>
              <a:ahLst/>
              <a:cxnLst/>
              <a:rect l="0" t="0" r="0" b="0"/>
              <a:pathLst>
                <a:path w="484312" h="238300">
                  <a:moveTo>
                    <a:pt x="0" y="97261"/>
                  </a:moveTo>
                  <a:lnTo>
                    <a:pt x="67" y="111863"/>
                  </a:lnTo>
                  <a:lnTo>
                    <a:pt x="707" y="125134"/>
                  </a:lnTo>
                  <a:lnTo>
                    <a:pt x="1999" y="138335"/>
                  </a:lnTo>
                  <a:lnTo>
                    <a:pt x="3687" y="151677"/>
                  </a:lnTo>
                  <a:lnTo>
                    <a:pt x="5354" y="165185"/>
                  </a:lnTo>
                  <a:lnTo>
                    <a:pt x="6769" y="178751"/>
                  </a:lnTo>
                  <a:lnTo>
                    <a:pt x="7943" y="189269"/>
                  </a:lnTo>
                  <a:lnTo>
                    <a:pt x="8896" y="192673"/>
                  </a:lnTo>
                  <a:lnTo>
                    <a:pt x="9535" y="189889"/>
                  </a:lnTo>
                  <a:lnTo>
                    <a:pt x="9926" y="182938"/>
                  </a:lnTo>
                  <a:lnTo>
                    <a:pt x="10159" y="173200"/>
                  </a:lnTo>
                  <a:lnTo>
                    <a:pt x="10297" y="161357"/>
                  </a:lnTo>
                  <a:lnTo>
                    <a:pt x="10387" y="147897"/>
                  </a:lnTo>
                  <a:lnTo>
                    <a:pt x="10613" y="133388"/>
                  </a:lnTo>
                  <a:lnTo>
                    <a:pt x="11295" y="118472"/>
                  </a:lnTo>
                  <a:lnTo>
                    <a:pt x="12568" y="103541"/>
                  </a:lnTo>
                  <a:lnTo>
                    <a:pt x="14407" y="88915"/>
                  </a:lnTo>
                  <a:lnTo>
                    <a:pt x="16712" y="74937"/>
                  </a:lnTo>
                  <a:lnTo>
                    <a:pt x="19384" y="61728"/>
                  </a:lnTo>
                  <a:lnTo>
                    <a:pt x="22652" y="49553"/>
                  </a:lnTo>
                  <a:lnTo>
                    <a:pt x="27055" y="38892"/>
                  </a:lnTo>
                  <a:lnTo>
                    <a:pt x="32794" y="29882"/>
                  </a:lnTo>
                  <a:lnTo>
                    <a:pt x="39595" y="22830"/>
                  </a:lnTo>
                  <a:lnTo>
                    <a:pt x="46924" y="18366"/>
                  </a:lnTo>
                  <a:lnTo>
                    <a:pt x="54409" y="16587"/>
                  </a:lnTo>
                  <a:lnTo>
                    <a:pt x="61872" y="17155"/>
                  </a:lnTo>
                  <a:lnTo>
                    <a:pt x="69256" y="19578"/>
                  </a:lnTo>
                  <a:lnTo>
                    <a:pt x="76549" y="23392"/>
                  </a:lnTo>
                  <a:lnTo>
                    <a:pt x="83597" y="28372"/>
                  </a:lnTo>
                  <a:lnTo>
                    <a:pt x="90111" y="34529"/>
                  </a:lnTo>
                  <a:lnTo>
                    <a:pt x="95970" y="41782"/>
                  </a:lnTo>
                  <a:lnTo>
                    <a:pt x="101061" y="50108"/>
                  </a:lnTo>
                  <a:lnTo>
                    <a:pt x="105181" y="59607"/>
                  </a:lnTo>
                  <a:lnTo>
                    <a:pt x="108323" y="70223"/>
                  </a:lnTo>
                  <a:lnTo>
                    <a:pt x="110619" y="81777"/>
                  </a:lnTo>
                  <a:lnTo>
                    <a:pt x="112252" y="94057"/>
                  </a:lnTo>
                  <a:lnTo>
                    <a:pt x="113396" y="106777"/>
                  </a:lnTo>
                  <a:lnTo>
                    <a:pt x="114405" y="116447"/>
                  </a:lnTo>
                  <a:lnTo>
                    <a:pt x="115688" y="119108"/>
                  </a:lnTo>
                  <a:lnTo>
                    <a:pt x="117346" y="116486"/>
                  </a:lnTo>
                  <a:lnTo>
                    <a:pt x="119405" y="110503"/>
                  </a:lnTo>
                  <a:lnTo>
                    <a:pt x="121834" y="102175"/>
                  </a:lnTo>
                  <a:lnTo>
                    <a:pt x="124565" y="92144"/>
                  </a:lnTo>
                  <a:lnTo>
                    <a:pt x="127526" y="81051"/>
                  </a:lnTo>
                  <a:lnTo>
                    <a:pt x="130654" y="69563"/>
                  </a:lnTo>
                  <a:lnTo>
                    <a:pt x="133908" y="58076"/>
                  </a:lnTo>
                  <a:lnTo>
                    <a:pt x="137412" y="46912"/>
                  </a:lnTo>
                  <a:lnTo>
                    <a:pt x="141450" y="36408"/>
                  </a:lnTo>
                  <a:lnTo>
                    <a:pt x="146141" y="26686"/>
                  </a:lnTo>
                  <a:lnTo>
                    <a:pt x="151768" y="18003"/>
                  </a:lnTo>
                  <a:lnTo>
                    <a:pt x="158834" y="10840"/>
                  </a:lnTo>
                  <a:lnTo>
                    <a:pt x="167472" y="5327"/>
                  </a:lnTo>
                  <a:lnTo>
                    <a:pt x="177189" y="1607"/>
                  </a:lnTo>
                  <a:lnTo>
                    <a:pt x="187088" y="0"/>
                  </a:lnTo>
                  <a:lnTo>
                    <a:pt x="196630" y="480"/>
                  </a:lnTo>
                  <a:lnTo>
                    <a:pt x="205644" y="2903"/>
                  </a:lnTo>
                  <a:lnTo>
                    <a:pt x="214151" y="7186"/>
                  </a:lnTo>
                  <a:lnTo>
                    <a:pt x="222231" y="13106"/>
                  </a:lnTo>
                  <a:lnTo>
                    <a:pt x="229656" y="20502"/>
                  </a:lnTo>
                  <a:lnTo>
                    <a:pt x="235899" y="29361"/>
                  </a:lnTo>
                  <a:lnTo>
                    <a:pt x="240772" y="39540"/>
                  </a:lnTo>
                  <a:lnTo>
                    <a:pt x="244554" y="50798"/>
                  </a:lnTo>
                  <a:lnTo>
                    <a:pt x="247793" y="62878"/>
                  </a:lnTo>
                  <a:lnTo>
                    <a:pt x="250859" y="75563"/>
                  </a:lnTo>
                  <a:lnTo>
                    <a:pt x="253768" y="88844"/>
                  </a:lnTo>
                  <a:lnTo>
                    <a:pt x="256276" y="102897"/>
                  </a:lnTo>
                  <a:lnTo>
                    <a:pt x="258267" y="117752"/>
                  </a:lnTo>
                  <a:lnTo>
                    <a:pt x="259928" y="132982"/>
                  </a:lnTo>
                  <a:lnTo>
                    <a:pt x="261649" y="147826"/>
                  </a:lnTo>
                  <a:lnTo>
                    <a:pt x="263662" y="161860"/>
                  </a:lnTo>
                  <a:lnTo>
                    <a:pt x="266208" y="174210"/>
                  </a:lnTo>
                  <a:lnTo>
                    <a:pt x="270327" y="183263"/>
                  </a:lnTo>
                  <a:lnTo>
                    <a:pt x="276328" y="188065"/>
                  </a:lnTo>
                  <a:lnTo>
                    <a:pt x="282825" y="188692"/>
                  </a:lnTo>
                  <a:lnTo>
                    <a:pt x="289390" y="185983"/>
                  </a:lnTo>
                  <a:lnTo>
                    <a:pt x="296175" y="181003"/>
                  </a:lnTo>
                  <a:lnTo>
                    <a:pt x="303510" y="174782"/>
                  </a:lnTo>
                  <a:lnTo>
                    <a:pt x="311522" y="167983"/>
                  </a:lnTo>
                  <a:lnTo>
                    <a:pt x="320006" y="160948"/>
                  </a:lnTo>
                  <a:lnTo>
                    <a:pt x="328541" y="153837"/>
                  </a:lnTo>
                  <a:lnTo>
                    <a:pt x="336870" y="146716"/>
                  </a:lnTo>
                  <a:lnTo>
                    <a:pt x="344916" y="139609"/>
                  </a:lnTo>
                  <a:lnTo>
                    <a:pt x="352700" y="132522"/>
                  </a:lnTo>
                  <a:lnTo>
                    <a:pt x="360273" y="125452"/>
                  </a:lnTo>
                  <a:lnTo>
                    <a:pt x="367850" y="118397"/>
                  </a:lnTo>
                  <a:lnTo>
                    <a:pt x="375783" y="111353"/>
                  </a:lnTo>
                  <a:lnTo>
                    <a:pt x="384233" y="104316"/>
                  </a:lnTo>
                  <a:lnTo>
                    <a:pt x="393027" y="97285"/>
                  </a:lnTo>
                  <a:lnTo>
                    <a:pt x="401779" y="90258"/>
                  </a:lnTo>
                  <a:lnTo>
                    <a:pt x="410251" y="83229"/>
                  </a:lnTo>
                  <a:lnTo>
                    <a:pt x="418227" y="76034"/>
                  </a:lnTo>
                  <a:lnTo>
                    <a:pt x="425432" y="68364"/>
                  </a:lnTo>
                  <a:lnTo>
                    <a:pt x="431779" y="60095"/>
                  </a:lnTo>
                  <a:lnTo>
                    <a:pt x="436870" y="51422"/>
                  </a:lnTo>
                  <a:lnTo>
                    <a:pt x="439935" y="42754"/>
                  </a:lnTo>
                  <a:lnTo>
                    <a:pt x="440730" y="34336"/>
                  </a:lnTo>
                  <a:lnTo>
                    <a:pt x="439315" y="26397"/>
                  </a:lnTo>
                  <a:lnTo>
                    <a:pt x="435781" y="19218"/>
                  </a:lnTo>
                  <a:lnTo>
                    <a:pt x="430406" y="12883"/>
                  </a:lnTo>
                  <a:lnTo>
                    <a:pt x="423561" y="7630"/>
                  </a:lnTo>
                  <a:lnTo>
                    <a:pt x="415614" y="3925"/>
                  </a:lnTo>
                  <a:lnTo>
                    <a:pt x="406868" y="1886"/>
                  </a:lnTo>
                  <a:lnTo>
                    <a:pt x="397557" y="1653"/>
                  </a:lnTo>
                  <a:lnTo>
                    <a:pt x="387856" y="3540"/>
                  </a:lnTo>
                  <a:lnTo>
                    <a:pt x="377891" y="7510"/>
                  </a:lnTo>
                  <a:lnTo>
                    <a:pt x="367912" y="13089"/>
                  </a:lnTo>
                  <a:lnTo>
                    <a:pt x="358284" y="19582"/>
                  </a:lnTo>
                  <a:lnTo>
                    <a:pt x="349183" y="26502"/>
                  </a:lnTo>
                  <a:lnTo>
                    <a:pt x="340765" y="33754"/>
                  </a:lnTo>
                  <a:lnTo>
                    <a:pt x="333257" y="41528"/>
                  </a:lnTo>
                  <a:lnTo>
                    <a:pt x="326689" y="49904"/>
                  </a:lnTo>
                  <a:lnTo>
                    <a:pt x="320938" y="58833"/>
                  </a:lnTo>
                  <a:lnTo>
                    <a:pt x="315834" y="68214"/>
                  </a:lnTo>
                  <a:lnTo>
                    <a:pt x="311211" y="77940"/>
                  </a:lnTo>
                  <a:lnTo>
                    <a:pt x="306933" y="88084"/>
                  </a:lnTo>
                  <a:lnTo>
                    <a:pt x="302900" y="98879"/>
                  </a:lnTo>
                  <a:lnTo>
                    <a:pt x="299044" y="110397"/>
                  </a:lnTo>
                  <a:lnTo>
                    <a:pt x="295641" y="122403"/>
                  </a:lnTo>
                  <a:lnTo>
                    <a:pt x="293267" y="134461"/>
                  </a:lnTo>
                  <a:lnTo>
                    <a:pt x="292156" y="146313"/>
                  </a:lnTo>
                  <a:lnTo>
                    <a:pt x="292225" y="157881"/>
                  </a:lnTo>
                  <a:lnTo>
                    <a:pt x="293259" y="169182"/>
                  </a:lnTo>
                  <a:lnTo>
                    <a:pt x="295033" y="180260"/>
                  </a:lnTo>
                  <a:lnTo>
                    <a:pt x="297512" y="191005"/>
                  </a:lnTo>
                  <a:lnTo>
                    <a:pt x="300845" y="201154"/>
                  </a:lnTo>
                  <a:lnTo>
                    <a:pt x="305058" y="210604"/>
                  </a:lnTo>
                  <a:lnTo>
                    <a:pt x="310359" y="219086"/>
                  </a:lnTo>
                  <a:lnTo>
                    <a:pt x="317207" y="226106"/>
                  </a:lnTo>
                  <a:lnTo>
                    <a:pt x="325703" y="231524"/>
                  </a:lnTo>
                  <a:lnTo>
                    <a:pt x="335494" y="235349"/>
                  </a:lnTo>
                  <a:lnTo>
                    <a:pt x="345975" y="237557"/>
                  </a:lnTo>
                  <a:lnTo>
                    <a:pt x="356722" y="238299"/>
                  </a:lnTo>
                  <a:lnTo>
                    <a:pt x="367358" y="237681"/>
                  </a:lnTo>
                  <a:lnTo>
                    <a:pt x="377493" y="235679"/>
                  </a:lnTo>
                  <a:lnTo>
                    <a:pt x="386971" y="232410"/>
                  </a:lnTo>
                  <a:lnTo>
                    <a:pt x="395826" y="228099"/>
                  </a:lnTo>
                  <a:lnTo>
                    <a:pt x="404168" y="222989"/>
                  </a:lnTo>
                  <a:lnTo>
                    <a:pt x="412116" y="217295"/>
                  </a:lnTo>
                  <a:lnTo>
                    <a:pt x="419779" y="211184"/>
                  </a:lnTo>
                  <a:lnTo>
                    <a:pt x="427240" y="204783"/>
                  </a:lnTo>
                  <a:lnTo>
                    <a:pt x="434560" y="198182"/>
                  </a:lnTo>
                  <a:lnTo>
                    <a:pt x="441783" y="191445"/>
                  </a:lnTo>
                  <a:lnTo>
                    <a:pt x="448939" y="184616"/>
                  </a:lnTo>
                  <a:lnTo>
                    <a:pt x="456040" y="177732"/>
                  </a:lnTo>
                  <a:lnTo>
                    <a:pt x="462799" y="171120"/>
                  </a:lnTo>
                  <a:lnTo>
                    <a:pt x="469298" y="164736"/>
                  </a:lnTo>
                  <a:lnTo>
                    <a:pt x="476105" y="158021"/>
                  </a:lnTo>
                  <a:lnTo>
                    <a:pt x="484311" y="1499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142542" y="3922589"/>
              <a:ext cx="178985" cy="294602"/>
            </a:xfrm>
            <a:custGeom>
              <a:avLst/>
              <a:gdLst/>
              <a:ahLst/>
              <a:cxnLst/>
              <a:rect l="0" t="0" r="0" b="0"/>
              <a:pathLst>
                <a:path w="178985" h="294602">
                  <a:moveTo>
                    <a:pt x="0" y="168456"/>
                  </a:moveTo>
                  <a:lnTo>
                    <a:pt x="5800" y="174391"/>
                  </a:lnTo>
                  <a:lnTo>
                    <a:pt x="10725" y="180595"/>
                  </a:lnTo>
                  <a:lnTo>
                    <a:pt x="15223" y="187695"/>
                  </a:lnTo>
                  <a:lnTo>
                    <a:pt x="19271" y="195808"/>
                  </a:lnTo>
                  <a:lnTo>
                    <a:pt x="22636" y="205103"/>
                  </a:lnTo>
                  <a:lnTo>
                    <a:pt x="25250" y="215546"/>
                  </a:lnTo>
                  <a:lnTo>
                    <a:pt x="27349" y="226799"/>
                  </a:lnTo>
                  <a:lnTo>
                    <a:pt x="29376" y="238337"/>
                  </a:lnTo>
                  <a:lnTo>
                    <a:pt x="31595" y="249837"/>
                  </a:lnTo>
                  <a:lnTo>
                    <a:pt x="34089" y="261336"/>
                  </a:lnTo>
                  <a:lnTo>
                    <a:pt x="36841" y="273122"/>
                  </a:lnTo>
                  <a:lnTo>
                    <a:pt x="39770" y="285238"/>
                  </a:lnTo>
                  <a:lnTo>
                    <a:pt x="41591" y="293848"/>
                  </a:lnTo>
                  <a:lnTo>
                    <a:pt x="41094" y="294601"/>
                  </a:lnTo>
                  <a:lnTo>
                    <a:pt x="39268" y="289487"/>
                  </a:lnTo>
                  <a:lnTo>
                    <a:pt x="36771" y="280442"/>
                  </a:lnTo>
                  <a:lnTo>
                    <a:pt x="33900" y="268704"/>
                  </a:lnTo>
                  <a:lnTo>
                    <a:pt x="30802" y="255273"/>
                  </a:lnTo>
                  <a:lnTo>
                    <a:pt x="27560" y="241042"/>
                  </a:lnTo>
                  <a:lnTo>
                    <a:pt x="24230" y="226544"/>
                  </a:lnTo>
                  <a:lnTo>
                    <a:pt x="21008" y="212031"/>
                  </a:lnTo>
                  <a:lnTo>
                    <a:pt x="18223" y="197590"/>
                  </a:lnTo>
                  <a:lnTo>
                    <a:pt x="16012" y="183245"/>
                  </a:lnTo>
                  <a:lnTo>
                    <a:pt x="14189" y="169151"/>
                  </a:lnTo>
                  <a:lnTo>
                    <a:pt x="12350" y="155599"/>
                  </a:lnTo>
                  <a:lnTo>
                    <a:pt x="10268" y="142700"/>
                  </a:lnTo>
                  <a:lnTo>
                    <a:pt x="8206" y="130410"/>
                  </a:lnTo>
                  <a:lnTo>
                    <a:pt x="6808" y="118615"/>
                  </a:lnTo>
                  <a:lnTo>
                    <a:pt x="6387" y="107197"/>
                  </a:lnTo>
                  <a:lnTo>
                    <a:pt x="6937" y="96052"/>
                  </a:lnTo>
                  <a:lnTo>
                    <a:pt x="8302" y="85103"/>
                  </a:lnTo>
                  <a:lnTo>
                    <a:pt x="10301" y="74293"/>
                  </a:lnTo>
                  <a:lnTo>
                    <a:pt x="12932" y="63743"/>
                  </a:lnTo>
                  <a:lnTo>
                    <a:pt x="16368" y="53733"/>
                  </a:lnTo>
                  <a:lnTo>
                    <a:pt x="20644" y="44375"/>
                  </a:lnTo>
                  <a:lnTo>
                    <a:pt x="25820" y="35786"/>
                  </a:lnTo>
                  <a:lnTo>
                    <a:pt x="32049" y="28163"/>
                  </a:lnTo>
                  <a:lnTo>
                    <a:pt x="39322" y="21522"/>
                  </a:lnTo>
                  <a:lnTo>
                    <a:pt x="47648" y="15892"/>
                  </a:lnTo>
                  <a:lnTo>
                    <a:pt x="57138" y="11401"/>
                  </a:lnTo>
                  <a:lnTo>
                    <a:pt x="67746" y="8008"/>
                  </a:lnTo>
                  <a:lnTo>
                    <a:pt x="79291" y="5542"/>
                  </a:lnTo>
                  <a:lnTo>
                    <a:pt x="91566" y="3795"/>
                  </a:lnTo>
                  <a:lnTo>
                    <a:pt x="104368" y="2579"/>
                  </a:lnTo>
                  <a:lnTo>
                    <a:pt x="117322" y="1742"/>
                  </a:lnTo>
                  <a:lnTo>
                    <a:pt x="131358" y="1081"/>
                  </a:lnTo>
                  <a:lnTo>
                    <a:pt x="149940" y="533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302528" y="4019138"/>
              <a:ext cx="240098" cy="194665"/>
            </a:xfrm>
            <a:custGeom>
              <a:avLst/>
              <a:gdLst/>
              <a:ahLst/>
              <a:cxnLst/>
              <a:rect l="0" t="0" r="0" b="0"/>
              <a:pathLst>
                <a:path w="240098" h="194665">
                  <a:moveTo>
                    <a:pt x="113755" y="135078"/>
                  </a:moveTo>
                  <a:lnTo>
                    <a:pt x="116555" y="126210"/>
                  </a:lnTo>
                  <a:lnTo>
                    <a:pt x="118057" y="117223"/>
                  </a:lnTo>
                  <a:lnTo>
                    <a:pt x="118364" y="107232"/>
                  </a:lnTo>
                  <a:lnTo>
                    <a:pt x="117685" y="96424"/>
                  </a:lnTo>
                  <a:lnTo>
                    <a:pt x="116217" y="85261"/>
                  </a:lnTo>
                  <a:lnTo>
                    <a:pt x="114143" y="74060"/>
                  </a:lnTo>
                  <a:lnTo>
                    <a:pt x="111461" y="63121"/>
                  </a:lnTo>
                  <a:lnTo>
                    <a:pt x="107989" y="52785"/>
                  </a:lnTo>
                  <a:lnTo>
                    <a:pt x="103695" y="43172"/>
                  </a:lnTo>
                  <a:lnTo>
                    <a:pt x="98675" y="34227"/>
                  </a:lnTo>
                  <a:lnTo>
                    <a:pt x="93083" y="25827"/>
                  </a:lnTo>
                  <a:lnTo>
                    <a:pt x="87056" y="17851"/>
                  </a:lnTo>
                  <a:lnTo>
                    <a:pt x="80551" y="10680"/>
                  </a:lnTo>
                  <a:lnTo>
                    <a:pt x="73354" y="5146"/>
                  </a:lnTo>
                  <a:lnTo>
                    <a:pt x="65405" y="1580"/>
                  </a:lnTo>
                  <a:lnTo>
                    <a:pt x="56948" y="0"/>
                  </a:lnTo>
                  <a:lnTo>
                    <a:pt x="48426" y="377"/>
                  </a:lnTo>
                  <a:lnTo>
                    <a:pt x="40106" y="2493"/>
                  </a:lnTo>
                  <a:lnTo>
                    <a:pt x="32232" y="6336"/>
                  </a:lnTo>
                  <a:lnTo>
                    <a:pt x="25097" y="12181"/>
                  </a:lnTo>
                  <a:lnTo>
                    <a:pt x="18785" y="19998"/>
                  </a:lnTo>
                  <a:lnTo>
                    <a:pt x="13379" y="29499"/>
                  </a:lnTo>
                  <a:lnTo>
                    <a:pt x="9038" y="40317"/>
                  </a:lnTo>
                  <a:lnTo>
                    <a:pt x="5747" y="52116"/>
                  </a:lnTo>
                  <a:lnTo>
                    <a:pt x="3347" y="64782"/>
                  </a:lnTo>
                  <a:lnTo>
                    <a:pt x="1645" y="78416"/>
                  </a:lnTo>
                  <a:lnTo>
                    <a:pt x="470" y="92985"/>
                  </a:lnTo>
                  <a:lnTo>
                    <a:pt x="0" y="108021"/>
                  </a:lnTo>
                  <a:lnTo>
                    <a:pt x="741" y="122735"/>
                  </a:lnTo>
                  <a:lnTo>
                    <a:pt x="2872" y="136701"/>
                  </a:lnTo>
                  <a:lnTo>
                    <a:pt x="6267" y="149688"/>
                  </a:lnTo>
                  <a:lnTo>
                    <a:pt x="10689" y="161492"/>
                  </a:lnTo>
                  <a:lnTo>
                    <a:pt x="15896" y="172120"/>
                  </a:lnTo>
                  <a:lnTo>
                    <a:pt x="22002" y="181257"/>
                  </a:lnTo>
                  <a:lnTo>
                    <a:pt x="29457" y="188200"/>
                  </a:lnTo>
                  <a:lnTo>
                    <a:pt x="38387" y="192745"/>
                  </a:lnTo>
                  <a:lnTo>
                    <a:pt x="48316" y="194664"/>
                  </a:lnTo>
                  <a:lnTo>
                    <a:pt x="58366" y="193458"/>
                  </a:lnTo>
                  <a:lnTo>
                    <a:pt x="68008" y="189167"/>
                  </a:lnTo>
                  <a:lnTo>
                    <a:pt x="76920" y="182405"/>
                  </a:lnTo>
                  <a:lnTo>
                    <a:pt x="84825" y="174057"/>
                  </a:lnTo>
                  <a:lnTo>
                    <a:pt x="91694" y="164785"/>
                  </a:lnTo>
                  <a:lnTo>
                    <a:pt x="97662" y="154988"/>
                  </a:lnTo>
                  <a:lnTo>
                    <a:pt x="102919" y="144895"/>
                  </a:lnTo>
                  <a:lnTo>
                    <a:pt x="107648" y="134625"/>
                  </a:lnTo>
                  <a:lnTo>
                    <a:pt x="111997" y="124086"/>
                  </a:lnTo>
                  <a:lnTo>
                    <a:pt x="116080" y="113011"/>
                  </a:lnTo>
                  <a:lnTo>
                    <a:pt x="119985" y="101362"/>
                  </a:lnTo>
                  <a:lnTo>
                    <a:pt x="123965" y="91592"/>
                  </a:lnTo>
                  <a:lnTo>
                    <a:pt x="127882" y="87271"/>
                  </a:lnTo>
                  <a:lnTo>
                    <a:pt x="131203" y="88177"/>
                  </a:lnTo>
                  <a:lnTo>
                    <a:pt x="134149" y="92707"/>
                  </a:lnTo>
                  <a:lnTo>
                    <a:pt x="137180" y="99509"/>
                  </a:lnTo>
                  <a:lnTo>
                    <a:pt x="140758" y="107702"/>
                  </a:lnTo>
                  <a:lnTo>
                    <a:pt x="145058" y="116751"/>
                  </a:lnTo>
                  <a:lnTo>
                    <a:pt x="150048" y="126331"/>
                  </a:lnTo>
                  <a:lnTo>
                    <a:pt x="155604" y="136247"/>
                  </a:lnTo>
                  <a:lnTo>
                    <a:pt x="161600" y="146367"/>
                  </a:lnTo>
                  <a:lnTo>
                    <a:pt x="168079" y="156289"/>
                  </a:lnTo>
                  <a:lnTo>
                    <a:pt x="175258" y="165349"/>
                  </a:lnTo>
                  <a:lnTo>
                    <a:pt x="183193" y="173249"/>
                  </a:lnTo>
                  <a:lnTo>
                    <a:pt x="191731" y="179696"/>
                  </a:lnTo>
                  <a:lnTo>
                    <a:pt x="201634" y="184757"/>
                  </a:lnTo>
                  <a:lnTo>
                    <a:pt x="216010" y="187756"/>
                  </a:lnTo>
                  <a:lnTo>
                    <a:pt x="240097" y="1877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605796" y="3754133"/>
              <a:ext cx="10530" cy="494840"/>
            </a:xfrm>
            <a:custGeom>
              <a:avLst/>
              <a:gdLst/>
              <a:ahLst/>
              <a:cxnLst/>
              <a:rect l="0" t="0" r="0" b="0"/>
              <a:pathLst>
                <a:path w="10530" h="494840">
                  <a:moveTo>
                    <a:pt x="0" y="0"/>
                  </a:moveTo>
                  <a:lnTo>
                    <a:pt x="1" y="8669"/>
                  </a:lnTo>
                  <a:lnTo>
                    <a:pt x="1" y="20844"/>
                  </a:lnTo>
                  <a:lnTo>
                    <a:pt x="1" y="34374"/>
                  </a:lnTo>
                  <a:lnTo>
                    <a:pt x="1" y="48384"/>
                  </a:lnTo>
                  <a:lnTo>
                    <a:pt x="1" y="62543"/>
                  </a:lnTo>
                  <a:lnTo>
                    <a:pt x="1" y="76728"/>
                  </a:lnTo>
                  <a:lnTo>
                    <a:pt x="1" y="90896"/>
                  </a:lnTo>
                  <a:lnTo>
                    <a:pt x="1" y="105036"/>
                  </a:lnTo>
                  <a:lnTo>
                    <a:pt x="1" y="119150"/>
                  </a:lnTo>
                  <a:lnTo>
                    <a:pt x="1" y="133242"/>
                  </a:lnTo>
                  <a:lnTo>
                    <a:pt x="1" y="147318"/>
                  </a:lnTo>
                  <a:lnTo>
                    <a:pt x="1" y="161382"/>
                  </a:lnTo>
                  <a:lnTo>
                    <a:pt x="1" y="175437"/>
                  </a:lnTo>
                  <a:lnTo>
                    <a:pt x="1" y="189487"/>
                  </a:lnTo>
                  <a:lnTo>
                    <a:pt x="1" y="203534"/>
                  </a:lnTo>
                  <a:lnTo>
                    <a:pt x="1" y="217578"/>
                  </a:lnTo>
                  <a:lnTo>
                    <a:pt x="1" y="231619"/>
                  </a:lnTo>
                  <a:lnTo>
                    <a:pt x="1" y="245660"/>
                  </a:lnTo>
                  <a:lnTo>
                    <a:pt x="1" y="259704"/>
                  </a:lnTo>
                  <a:lnTo>
                    <a:pt x="1" y="273916"/>
                  </a:lnTo>
                  <a:lnTo>
                    <a:pt x="1" y="288603"/>
                  </a:lnTo>
                  <a:lnTo>
                    <a:pt x="5" y="303885"/>
                  </a:lnTo>
                  <a:lnTo>
                    <a:pt x="178" y="319404"/>
                  </a:lnTo>
                  <a:lnTo>
                    <a:pt x="826" y="334441"/>
                  </a:lnTo>
                  <a:lnTo>
                    <a:pt x="2075" y="348639"/>
                  </a:lnTo>
                  <a:lnTo>
                    <a:pt x="3728" y="362290"/>
                  </a:lnTo>
                  <a:lnTo>
                    <a:pt x="5375" y="376135"/>
                  </a:lnTo>
                  <a:lnTo>
                    <a:pt x="6779" y="390598"/>
                  </a:lnTo>
                  <a:lnTo>
                    <a:pt x="7872" y="405600"/>
                  </a:lnTo>
                  <a:lnTo>
                    <a:pt x="8680" y="420759"/>
                  </a:lnTo>
                  <a:lnTo>
                    <a:pt x="9257" y="435794"/>
                  </a:lnTo>
                  <a:lnTo>
                    <a:pt x="9663" y="450009"/>
                  </a:lnTo>
                  <a:lnTo>
                    <a:pt x="9987" y="463614"/>
                  </a:lnTo>
                  <a:lnTo>
                    <a:pt x="10259" y="477801"/>
                  </a:lnTo>
                  <a:lnTo>
                    <a:pt x="10529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300470" y="3908064"/>
              <a:ext cx="452726" cy="56640"/>
            </a:xfrm>
            <a:custGeom>
              <a:avLst/>
              <a:gdLst/>
              <a:ahLst/>
              <a:cxnLst/>
              <a:rect l="0" t="0" r="0" b="0"/>
              <a:pathLst>
                <a:path w="452726" h="56640">
                  <a:moveTo>
                    <a:pt x="452725" y="56639"/>
                  </a:moveTo>
                  <a:lnTo>
                    <a:pt x="440923" y="50771"/>
                  </a:lnTo>
                  <a:lnTo>
                    <a:pt x="429154" y="45207"/>
                  </a:lnTo>
                  <a:lnTo>
                    <a:pt x="416254" y="39412"/>
                  </a:lnTo>
                  <a:lnTo>
                    <a:pt x="402060" y="33504"/>
                  </a:lnTo>
                  <a:lnTo>
                    <a:pt x="386436" y="27823"/>
                  </a:lnTo>
                  <a:lnTo>
                    <a:pt x="369469" y="22552"/>
                  </a:lnTo>
                  <a:lnTo>
                    <a:pt x="351715" y="17875"/>
                  </a:lnTo>
                  <a:lnTo>
                    <a:pt x="334042" y="14037"/>
                  </a:lnTo>
                  <a:lnTo>
                    <a:pt x="316941" y="11084"/>
                  </a:lnTo>
                  <a:lnTo>
                    <a:pt x="300532" y="8746"/>
                  </a:lnTo>
                  <a:lnTo>
                    <a:pt x="284745" y="6554"/>
                  </a:lnTo>
                  <a:lnTo>
                    <a:pt x="269464" y="4230"/>
                  </a:lnTo>
                  <a:lnTo>
                    <a:pt x="254726" y="2007"/>
                  </a:lnTo>
                  <a:lnTo>
                    <a:pt x="240734" y="498"/>
                  </a:lnTo>
                  <a:lnTo>
                    <a:pt x="227519" y="0"/>
                  </a:lnTo>
                  <a:lnTo>
                    <a:pt x="214337" y="327"/>
                  </a:lnTo>
                  <a:lnTo>
                    <a:pt x="199814" y="1010"/>
                  </a:lnTo>
                  <a:lnTo>
                    <a:pt x="183301" y="1734"/>
                  </a:lnTo>
                  <a:lnTo>
                    <a:pt x="165139" y="2525"/>
                  </a:lnTo>
                  <a:lnTo>
                    <a:pt x="146260" y="3654"/>
                  </a:lnTo>
                  <a:lnTo>
                    <a:pt x="127304" y="5267"/>
                  </a:lnTo>
                  <a:lnTo>
                    <a:pt x="108715" y="7520"/>
                  </a:lnTo>
                  <a:lnTo>
                    <a:pt x="90867" y="10643"/>
                  </a:lnTo>
                  <a:lnTo>
                    <a:pt x="73887" y="14665"/>
                  </a:lnTo>
                  <a:lnTo>
                    <a:pt x="58099" y="19167"/>
                  </a:lnTo>
                  <a:lnTo>
                    <a:pt x="42493" y="23815"/>
                  </a:lnTo>
                  <a:lnTo>
                    <a:pt x="24581" y="29017"/>
                  </a:lnTo>
                  <a:lnTo>
                    <a:pt x="0" y="35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678606" y="3975231"/>
              <a:ext cx="506259" cy="242377"/>
            </a:xfrm>
            <a:custGeom>
              <a:avLst/>
              <a:gdLst/>
              <a:ahLst/>
              <a:cxnLst/>
              <a:rect l="0" t="0" r="0" b="0"/>
              <a:pathLst>
                <a:path w="506259" h="242377">
                  <a:moveTo>
                    <a:pt x="116703" y="115814"/>
                  </a:moveTo>
                  <a:lnTo>
                    <a:pt x="110701" y="107214"/>
                  </a:lnTo>
                  <a:lnTo>
                    <a:pt x="103856" y="100788"/>
                  </a:lnTo>
                  <a:lnTo>
                    <a:pt x="95468" y="95987"/>
                  </a:lnTo>
                  <a:lnTo>
                    <a:pt x="85841" y="92792"/>
                  </a:lnTo>
                  <a:lnTo>
                    <a:pt x="75527" y="91542"/>
                  </a:lnTo>
                  <a:lnTo>
                    <a:pt x="64923" y="92265"/>
                  </a:lnTo>
                  <a:lnTo>
                    <a:pt x="54399" y="95019"/>
                  </a:lnTo>
                  <a:lnTo>
                    <a:pt x="44347" y="100057"/>
                  </a:lnTo>
                  <a:lnTo>
                    <a:pt x="34933" y="107290"/>
                  </a:lnTo>
                  <a:lnTo>
                    <a:pt x="26292" y="116213"/>
                  </a:lnTo>
                  <a:lnTo>
                    <a:pt x="18628" y="126101"/>
                  </a:lnTo>
                  <a:lnTo>
                    <a:pt x="11961" y="136451"/>
                  </a:lnTo>
                  <a:lnTo>
                    <a:pt x="6481" y="146989"/>
                  </a:lnTo>
                  <a:lnTo>
                    <a:pt x="2623" y="157590"/>
                  </a:lnTo>
                  <a:lnTo>
                    <a:pt x="476" y="168199"/>
                  </a:lnTo>
                  <a:lnTo>
                    <a:pt x="0" y="178798"/>
                  </a:lnTo>
                  <a:lnTo>
                    <a:pt x="1193" y="189381"/>
                  </a:lnTo>
                  <a:lnTo>
                    <a:pt x="3894" y="199940"/>
                  </a:lnTo>
                  <a:lnTo>
                    <a:pt x="8145" y="210152"/>
                  </a:lnTo>
                  <a:lnTo>
                    <a:pt x="14271" y="219404"/>
                  </a:lnTo>
                  <a:lnTo>
                    <a:pt x="22276" y="227431"/>
                  </a:lnTo>
                  <a:lnTo>
                    <a:pt x="31735" y="233972"/>
                  </a:lnTo>
                  <a:lnTo>
                    <a:pt x="41994" y="238617"/>
                  </a:lnTo>
                  <a:lnTo>
                    <a:pt x="52595" y="241332"/>
                  </a:lnTo>
                  <a:lnTo>
                    <a:pt x="63303" y="242376"/>
                  </a:lnTo>
                  <a:lnTo>
                    <a:pt x="74018" y="242104"/>
                  </a:lnTo>
                  <a:lnTo>
                    <a:pt x="84704" y="240854"/>
                  </a:lnTo>
                  <a:lnTo>
                    <a:pt x="95355" y="238900"/>
                  </a:lnTo>
                  <a:lnTo>
                    <a:pt x="105972" y="236452"/>
                  </a:lnTo>
                  <a:lnTo>
                    <a:pt x="116560" y="233653"/>
                  </a:lnTo>
                  <a:lnTo>
                    <a:pt x="126960" y="230284"/>
                  </a:lnTo>
                  <a:lnTo>
                    <a:pt x="136872" y="225804"/>
                  </a:lnTo>
                  <a:lnTo>
                    <a:pt x="146167" y="220012"/>
                  </a:lnTo>
                  <a:lnTo>
                    <a:pt x="154884" y="213171"/>
                  </a:lnTo>
                  <a:lnTo>
                    <a:pt x="163126" y="205816"/>
                  </a:lnTo>
                  <a:lnTo>
                    <a:pt x="170996" y="198304"/>
                  </a:lnTo>
                  <a:lnTo>
                    <a:pt x="178264" y="190481"/>
                  </a:lnTo>
                  <a:lnTo>
                    <a:pt x="184394" y="181792"/>
                  </a:lnTo>
                  <a:lnTo>
                    <a:pt x="189180" y="171988"/>
                  </a:lnTo>
                  <a:lnTo>
                    <a:pt x="192564" y="161285"/>
                  </a:lnTo>
                  <a:lnTo>
                    <a:pt x="194467" y="150176"/>
                  </a:lnTo>
                  <a:lnTo>
                    <a:pt x="195001" y="139001"/>
                  </a:lnTo>
                  <a:lnTo>
                    <a:pt x="194241" y="128075"/>
                  </a:lnTo>
                  <a:lnTo>
                    <a:pt x="192144" y="117745"/>
                  </a:lnTo>
                  <a:lnTo>
                    <a:pt x="188827" y="108207"/>
                  </a:lnTo>
                  <a:lnTo>
                    <a:pt x="185055" y="101953"/>
                  </a:lnTo>
                  <a:lnTo>
                    <a:pt x="182464" y="101491"/>
                  </a:lnTo>
                  <a:lnTo>
                    <a:pt x="182150" y="104813"/>
                  </a:lnTo>
                  <a:lnTo>
                    <a:pt x="183956" y="110085"/>
                  </a:lnTo>
                  <a:lnTo>
                    <a:pt x="187374" y="116309"/>
                  </a:lnTo>
                  <a:lnTo>
                    <a:pt x="191940" y="122982"/>
                  </a:lnTo>
                  <a:lnTo>
                    <a:pt x="197299" y="129866"/>
                  </a:lnTo>
                  <a:lnTo>
                    <a:pt x="203200" y="137011"/>
                  </a:lnTo>
                  <a:lnTo>
                    <a:pt x="209468" y="144669"/>
                  </a:lnTo>
                  <a:lnTo>
                    <a:pt x="215983" y="152946"/>
                  </a:lnTo>
                  <a:lnTo>
                    <a:pt x="222666" y="161799"/>
                  </a:lnTo>
                  <a:lnTo>
                    <a:pt x="229459" y="171124"/>
                  </a:lnTo>
                  <a:lnTo>
                    <a:pt x="236328" y="180801"/>
                  </a:lnTo>
                  <a:lnTo>
                    <a:pt x="243247" y="190570"/>
                  </a:lnTo>
                  <a:lnTo>
                    <a:pt x="250198" y="200049"/>
                  </a:lnTo>
                  <a:lnTo>
                    <a:pt x="257163" y="209000"/>
                  </a:lnTo>
                  <a:lnTo>
                    <a:pt x="263727" y="215598"/>
                  </a:lnTo>
                  <a:lnTo>
                    <a:pt x="268473" y="217523"/>
                  </a:lnTo>
                  <a:lnTo>
                    <a:pt x="270205" y="215379"/>
                  </a:lnTo>
                  <a:lnTo>
                    <a:pt x="269259" y="210382"/>
                  </a:lnTo>
                  <a:lnTo>
                    <a:pt x="266519" y="203489"/>
                  </a:lnTo>
                  <a:lnTo>
                    <a:pt x="262902" y="195353"/>
                  </a:lnTo>
                  <a:lnTo>
                    <a:pt x="258978" y="186403"/>
                  </a:lnTo>
                  <a:lnTo>
                    <a:pt x="255014" y="176920"/>
                  </a:lnTo>
                  <a:lnTo>
                    <a:pt x="251112" y="167083"/>
                  </a:lnTo>
                  <a:lnTo>
                    <a:pt x="247296" y="157014"/>
                  </a:lnTo>
                  <a:lnTo>
                    <a:pt x="243561" y="146791"/>
                  </a:lnTo>
                  <a:lnTo>
                    <a:pt x="239890" y="136466"/>
                  </a:lnTo>
                  <a:lnTo>
                    <a:pt x="236282" y="126073"/>
                  </a:lnTo>
                  <a:lnTo>
                    <a:pt x="233212" y="115634"/>
                  </a:lnTo>
                  <a:lnTo>
                    <a:pt x="231595" y="105166"/>
                  </a:lnTo>
                  <a:lnTo>
                    <a:pt x="231809" y="94681"/>
                  </a:lnTo>
                  <a:lnTo>
                    <a:pt x="233752" y="84352"/>
                  </a:lnTo>
                  <a:lnTo>
                    <a:pt x="237114" y="74490"/>
                  </a:lnTo>
                  <a:lnTo>
                    <a:pt x="241572" y="65231"/>
                  </a:lnTo>
                  <a:lnTo>
                    <a:pt x="247154" y="56708"/>
                  </a:lnTo>
                  <a:lnTo>
                    <a:pt x="254250" y="49130"/>
                  </a:lnTo>
                  <a:lnTo>
                    <a:pt x="262946" y="42514"/>
                  </a:lnTo>
                  <a:lnTo>
                    <a:pt x="273056" y="36732"/>
                  </a:lnTo>
                  <a:lnTo>
                    <a:pt x="284290" y="31606"/>
                  </a:lnTo>
                  <a:lnTo>
                    <a:pt x="296362" y="26969"/>
                  </a:lnTo>
                  <a:lnTo>
                    <a:pt x="308875" y="22683"/>
                  </a:lnTo>
                  <a:lnTo>
                    <a:pt x="321342" y="18643"/>
                  </a:lnTo>
                  <a:lnTo>
                    <a:pt x="333508" y="14779"/>
                  </a:lnTo>
                  <a:lnTo>
                    <a:pt x="345643" y="11200"/>
                  </a:lnTo>
                  <a:lnTo>
                    <a:pt x="358396" y="8175"/>
                  </a:lnTo>
                  <a:lnTo>
                    <a:pt x="372093" y="5810"/>
                  </a:lnTo>
                  <a:lnTo>
                    <a:pt x="386736" y="4052"/>
                  </a:lnTo>
                  <a:lnTo>
                    <a:pt x="402176" y="2790"/>
                  </a:lnTo>
                  <a:lnTo>
                    <a:pt x="418221" y="1904"/>
                  </a:lnTo>
                  <a:lnTo>
                    <a:pt x="434333" y="1290"/>
                  </a:lnTo>
                  <a:lnTo>
                    <a:pt x="451437" y="803"/>
                  </a:lnTo>
                  <a:lnTo>
                    <a:pt x="473267" y="398"/>
                  </a:lnTo>
                  <a:lnTo>
                    <a:pt x="5062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608604" y="168455"/>
            <a:ext cx="2002464" cy="694882"/>
            <a:chOff x="608604" y="168455"/>
            <a:chExt cx="2002464" cy="694882"/>
          </a:xfrm>
        </p:grpSpPr>
        <p:sp>
          <p:nvSpPr>
            <p:cNvPr id="2" name="Freeform 1"/>
            <p:cNvSpPr/>
            <p:nvPr/>
          </p:nvSpPr>
          <p:spPr>
            <a:xfrm>
              <a:off x="608604" y="326383"/>
              <a:ext cx="317904" cy="472048"/>
            </a:xfrm>
            <a:custGeom>
              <a:avLst/>
              <a:gdLst/>
              <a:ahLst/>
              <a:cxnLst/>
              <a:rect l="0" t="0" r="0" b="0"/>
              <a:pathLst>
                <a:path w="317904" h="472048">
                  <a:moveTo>
                    <a:pt x="33634" y="0"/>
                  </a:moveTo>
                  <a:lnTo>
                    <a:pt x="27900" y="8935"/>
                  </a:lnTo>
                  <a:lnTo>
                    <a:pt x="23616" y="18562"/>
                  </a:lnTo>
                  <a:lnTo>
                    <a:pt x="20406" y="29845"/>
                  </a:lnTo>
                  <a:lnTo>
                    <a:pt x="17872" y="42340"/>
                  </a:lnTo>
                  <a:lnTo>
                    <a:pt x="15526" y="55171"/>
                  </a:lnTo>
                  <a:lnTo>
                    <a:pt x="13065" y="67760"/>
                  </a:lnTo>
                  <a:lnTo>
                    <a:pt x="9949" y="78806"/>
                  </a:lnTo>
                  <a:lnTo>
                    <a:pt x="5932" y="85166"/>
                  </a:lnTo>
                  <a:lnTo>
                    <a:pt x="2293" y="85478"/>
                  </a:lnTo>
                  <a:lnTo>
                    <a:pt x="259" y="81798"/>
                  </a:lnTo>
                  <a:lnTo>
                    <a:pt x="0" y="75692"/>
                  </a:lnTo>
                  <a:lnTo>
                    <a:pt x="1448" y="68054"/>
                  </a:lnTo>
                  <a:lnTo>
                    <a:pt x="4372" y="59434"/>
                  </a:lnTo>
                  <a:lnTo>
                    <a:pt x="8468" y="50336"/>
                  </a:lnTo>
                  <a:lnTo>
                    <a:pt x="13441" y="41288"/>
                  </a:lnTo>
                  <a:lnTo>
                    <a:pt x="19058" y="32575"/>
                  </a:lnTo>
                  <a:lnTo>
                    <a:pt x="25458" y="24585"/>
                  </a:lnTo>
                  <a:lnTo>
                    <a:pt x="33119" y="17894"/>
                  </a:lnTo>
                  <a:lnTo>
                    <a:pt x="42198" y="12700"/>
                  </a:lnTo>
                  <a:lnTo>
                    <a:pt x="52397" y="9195"/>
                  </a:lnTo>
                  <a:lnTo>
                    <a:pt x="63161" y="7732"/>
                  </a:lnTo>
                  <a:lnTo>
                    <a:pt x="74101" y="8304"/>
                  </a:lnTo>
                  <a:lnTo>
                    <a:pt x="84868" y="10619"/>
                  </a:lnTo>
                  <a:lnTo>
                    <a:pt x="95092" y="14298"/>
                  </a:lnTo>
                  <a:lnTo>
                    <a:pt x="104625" y="18993"/>
                  </a:lnTo>
                  <a:lnTo>
                    <a:pt x="113347" y="24583"/>
                  </a:lnTo>
                  <a:lnTo>
                    <a:pt x="121067" y="31158"/>
                  </a:lnTo>
                  <a:lnTo>
                    <a:pt x="127786" y="38699"/>
                  </a:lnTo>
                  <a:lnTo>
                    <a:pt x="133809" y="47390"/>
                  </a:lnTo>
                  <a:lnTo>
                    <a:pt x="139629" y="57666"/>
                  </a:lnTo>
                  <a:lnTo>
                    <a:pt x="145546" y="69617"/>
                  </a:lnTo>
                  <a:lnTo>
                    <a:pt x="151506" y="82882"/>
                  </a:lnTo>
                  <a:lnTo>
                    <a:pt x="157208" y="96849"/>
                  </a:lnTo>
                  <a:lnTo>
                    <a:pt x="162484" y="111098"/>
                  </a:lnTo>
                  <a:lnTo>
                    <a:pt x="167163" y="125579"/>
                  </a:lnTo>
                  <a:lnTo>
                    <a:pt x="170999" y="140513"/>
                  </a:lnTo>
                  <a:lnTo>
                    <a:pt x="173946" y="156007"/>
                  </a:lnTo>
                  <a:lnTo>
                    <a:pt x="176110" y="172192"/>
                  </a:lnTo>
                  <a:lnTo>
                    <a:pt x="177653" y="189282"/>
                  </a:lnTo>
                  <a:lnTo>
                    <a:pt x="178727" y="207300"/>
                  </a:lnTo>
                  <a:lnTo>
                    <a:pt x="179297" y="225962"/>
                  </a:lnTo>
                  <a:lnTo>
                    <a:pt x="179157" y="244788"/>
                  </a:lnTo>
                  <a:lnTo>
                    <a:pt x="178248" y="263488"/>
                  </a:lnTo>
                  <a:lnTo>
                    <a:pt x="176655" y="281958"/>
                  </a:lnTo>
                  <a:lnTo>
                    <a:pt x="174515" y="300199"/>
                  </a:lnTo>
                  <a:lnTo>
                    <a:pt x="171959" y="318239"/>
                  </a:lnTo>
                  <a:lnTo>
                    <a:pt x="168938" y="335794"/>
                  </a:lnTo>
                  <a:lnTo>
                    <a:pt x="165233" y="352290"/>
                  </a:lnTo>
                  <a:lnTo>
                    <a:pt x="160781" y="367499"/>
                  </a:lnTo>
                  <a:lnTo>
                    <a:pt x="155826" y="381510"/>
                  </a:lnTo>
                  <a:lnTo>
                    <a:pt x="150808" y="394542"/>
                  </a:lnTo>
                  <a:lnTo>
                    <a:pt x="145985" y="406825"/>
                  </a:lnTo>
                  <a:lnTo>
                    <a:pt x="141273" y="418398"/>
                  </a:lnTo>
                  <a:lnTo>
                    <a:pt x="136349" y="429112"/>
                  </a:lnTo>
                  <a:lnTo>
                    <a:pt x="131032" y="438949"/>
                  </a:lnTo>
                  <a:lnTo>
                    <a:pt x="125137" y="447862"/>
                  </a:lnTo>
                  <a:lnTo>
                    <a:pt x="118416" y="455704"/>
                  </a:lnTo>
                  <a:lnTo>
                    <a:pt x="110815" y="462482"/>
                  </a:lnTo>
                  <a:lnTo>
                    <a:pt x="102437" y="467865"/>
                  </a:lnTo>
                  <a:lnTo>
                    <a:pt x="93443" y="471125"/>
                  </a:lnTo>
                  <a:lnTo>
                    <a:pt x="83996" y="472047"/>
                  </a:lnTo>
                  <a:lnTo>
                    <a:pt x="74552" y="470546"/>
                  </a:lnTo>
                  <a:lnTo>
                    <a:pt x="65826" y="466423"/>
                  </a:lnTo>
                  <a:lnTo>
                    <a:pt x="58155" y="459838"/>
                  </a:lnTo>
                  <a:lnTo>
                    <a:pt x="51855" y="451367"/>
                  </a:lnTo>
                  <a:lnTo>
                    <a:pt x="47372" y="441789"/>
                  </a:lnTo>
                  <a:lnTo>
                    <a:pt x="44766" y="431651"/>
                  </a:lnTo>
                  <a:lnTo>
                    <a:pt x="43795" y="421256"/>
                  </a:lnTo>
                  <a:lnTo>
                    <a:pt x="44116" y="410752"/>
                  </a:lnTo>
                  <a:lnTo>
                    <a:pt x="45408" y="400213"/>
                  </a:lnTo>
                  <a:lnTo>
                    <a:pt x="47729" y="389831"/>
                  </a:lnTo>
                  <a:lnTo>
                    <a:pt x="51488" y="379925"/>
                  </a:lnTo>
                  <a:lnTo>
                    <a:pt x="56794" y="370643"/>
                  </a:lnTo>
                  <a:lnTo>
                    <a:pt x="63476" y="362443"/>
                  </a:lnTo>
                  <a:lnTo>
                    <a:pt x="71256" y="356144"/>
                  </a:lnTo>
                  <a:lnTo>
                    <a:pt x="79861" y="352028"/>
                  </a:lnTo>
                  <a:lnTo>
                    <a:pt x="89062" y="350061"/>
                  </a:lnTo>
                  <a:lnTo>
                    <a:pt x="98683" y="350171"/>
                  </a:lnTo>
                  <a:lnTo>
                    <a:pt x="108596" y="352096"/>
                  </a:lnTo>
                  <a:lnTo>
                    <a:pt x="118709" y="355469"/>
                  </a:lnTo>
                  <a:lnTo>
                    <a:pt x="128958" y="359933"/>
                  </a:lnTo>
                  <a:lnTo>
                    <a:pt x="139303" y="365188"/>
                  </a:lnTo>
                  <a:lnTo>
                    <a:pt x="149878" y="371000"/>
                  </a:lnTo>
                  <a:lnTo>
                    <a:pt x="160971" y="377199"/>
                  </a:lnTo>
                  <a:lnTo>
                    <a:pt x="172696" y="383660"/>
                  </a:lnTo>
                  <a:lnTo>
                    <a:pt x="185013" y="390133"/>
                  </a:lnTo>
                  <a:lnTo>
                    <a:pt x="197813" y="396253"/>
                  </a:lnTo>
                  <a:lnTo>
                    <a:pt x="210980" y="401842"/>
                  </a:lnTo>
                  <a:lnTo>
                    <a:pt x="224416" y="406578"/>
                  </a:lnTo>
                  <a:lnTo>
                    <a:pt x="238041" y="409929"/>
                  </a:lnTo>
                  <a:lnTo>
                    <a:pt x="251785" y="411730"/>
                  </a:lnTo>
                  <a:lnTo>
                    <a:pt x="265193" y="411912"/>
                  </a:lnTo>
                  <a:lnTo>
                    <a:pt x="278845" y="410124"/>
                  </a:lnTo>
                  <a:lnTo>
                    <a:pt x="295060" y="403974"/>
                  </a:lnTo>
                  <a:lnTo>
                    <a:pt x="31790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84435" y="17898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18123" y="8868"/>
                  </a:lnTo>
                  <a:lnTo>
                    <a:pt x="15341" y="17855"/>
                  </a:lnTo>
                  <a:lnTo>
                    <a:pt x="12446" y="27851"/>
                  </a:lnTo>
                  <a:lnTo>
                    <a:pt x="9578" y="38831"/>
                  </a:lnTo>
                  <a:lnTo>
                    <a:pt x="7062" y="50643"/>
                  </a:lnTo>
                  <a:lnTo>
                    <a:pt x="5051" y="63097"/>
                  </a:lnTo>
                  <a:lnTo>
                    <a:pt x="3535" y="75995"/>
                  </a:lnTo>
                  <a:lnTo>
                    <a:pt x="2274" y="90721"/>
                  </a:lnTo>
                  <a:lnTo>
                    <a:pt x="1159" y="11191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00207" y="463253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67249" y="0"/>
                  </a:lnTo>
                  <a:lnTo>
                    <a:pt x="156120" y="0"/>
                  </a:lnTo>
                  <a:lnTo>
                    <a:pt x="144517" y="0"/>
                  </a:lnTo>
                  <a:lnTo>
                    <a:pt x="132183" y="0"/>
                  </a:lnTo>
                  <a:lnTo>
                    <a:pt x="118875" y="0"/>
                  </a:lnTo>
                  <a:lnTo>
                    <a:pt x="104570" y="5"/>
                  </a:lnTo>
                  <a:lnTo>
                    <a:pt x="89566" y="178"/>
                  </a:lnTo>
                  <a:lnTo>
                    <a:pt x="74352" y="826"/>
                  </a:lnTo>
                  <a:lnTo>
                    <a:pt x="59253" y="2075"/>
                  </a:lnTo>
                  <a:lnTo>
                    <a:pt x="44981" y="3736"/>
                  </a:lnTo>
                  <a:lnTo>
                    <a:pt x="31326" y="5563"/>
                  </a:lnTo>
                  <a:lnTo>
                    <a:pt x="17091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9678" y="556223"/>
              <a:ext cx="210625" cy="245244"/>
            </a:xfrm>
            <a:custGeom>
              <a:avLst/>
              <a:gdLst/>
              <a:ahLst/>
              <a:cxnLst/>
              <a:rect l="0" t="0" r="0" b="0"/>
              <a:pathLst>
                <a:path w="210625" h="245244">
                  <a:moveTo>
                    <a:pt x="31586" y="33372"/>
                  </a:moveTo>
                  <a:lnTo>
                    <a:pt x="40320" y="30372"/>
                  </a:lnTo>
                  <a:lnTo>
                    <a:pt x="48027" y="26949"/>
                  </a:lnTo>
                  <a:lnTo>
                    <a:pt x="55433" y="22758"/>
                  </a:lnTo>
                  <a:lnTo>
                    <a:pt x="62867" y="18030"/>
                  </a:lnTo>
                  <a:lnTo>
                    <a:pt x="70694" y="13197"/>
                  </a:lnTo>
                  <a:lnTo>
                    <a:pt x="79073" y="8529"/>
                  </a:lnTo>
                  <a:lnTo>
                    <a:pt x="87989" y="4439"/>
                  </a:lnTo>
                  <a:lnTo>
                    <a:pt x="97352" y="1533"/>
                  </a:lnTo>
                  <a:lnTo>
                    <a:pt x="107054" y="36"/>
                  </a:lnTo>
                  <a:lnTo>
                    <a:pt x="116840" y="0"/>
                  </a:lnTo>
                  <a:lnTo>
                    <a:pt x="126330" y="1489"/>
                  </a:lnTo>
                  <a:lnTo>
                    <a:pt x="135335" y="4383"/>
                  </a:lnTo>
                  <a:lnTo>
                    <a:pt x="143685" y="8595"/>
                  </a:lnTo>
                  <a:lnTo>
                    <a:pt x="151147" y="14163"/>
                  </a:lnTo>
                  <a:lnTo>
                    <a:pt x="157676" y="20979"/>
                  </a:lnTo>
                  <a:lnTo>
                    <a:pt x="163060" y="28826"/>
                  </a:lnTo>
                  <a:lnTo>
                    <a:pt x="166855" y="37462"/>
                  </a:lnTo>
                  <a:lnTo>
                    <a:pt x="168958" y="46673"/>
                  </a:lnTo>
                  <a:lnTo>
                    <a:pt x="169404" y="56128"/>
                  </a:lnTo>
                  <a:lnTo>
                    <a:pt x="168192" y="65395"/>
                  </a:lnTo>
                  <a:lnTo>
                    <a:pt x="165484" y="74255"/>
                  </a:lnTo>
                  <a:lnTo>
                    <a:pt x="161396" y="82678"/>
                  </a:lnTo>
                  <a:lnTo>
                    <a:pt x="155912" y="90723"/>
                  </a:lnTo>
                  <a:lnTo>
                    <a:pt x="149242" y="98437"/>
                  </a:lnTo>
                  <a:lnTo>
                    <a:pt x="144769" y="104799"/>
                  </a:lnTo>
                  <a:lnTo>
                    <a:pt x="146281" y="108860"/>
                  </a:lnTo>
                  <a:lnTo>
                    <a:pt x="152083" y="111720"/>
                  </a:lnTo>
                  <a:lnTo>
                    <a:pt x="160230" y="114243"/>
                  </a:lnTo>
                  <a:lnTo>
                    <a:pt x="169571" y="116821"/>
                  </a:lnTo>
                  <a:lnTo>
                    <a:pt x="179175" y="119908"/>
                  </a:lnTo>
                  <a:lnTo>
                    <a:pt x="188124" y="124131"/>
                  </a:lnTo>
                  <a:lnTo>
                    <a:pt x="196000" y="129729"/>
                  </a:lnTo>
                  <a:lnTo>
                    <a:pt x="202466" y="136763"/>
                  </a:lnTo>
                  <a:lnTo>
                    <a:pt x="207073" y="145306"/>
                  </a:lnTo>
                  <a:lnTo>
                    <a:pt x="209763" y="155229"/>
                  </a:lnTo>
                  <a:lnTo>
                    <a:pt x="210624" y="165958"/>
                  </a:lnTo>
                  <a:lnTo>
                    <a:pt x="209699" y="176610"/>
                  </a:lnTo>
                  <a:lnTo>
                    <a:pt x="207188" y="186693"/>
                  </a:lnTo>
                  <a:lnTo>
                    <a:pt x="203234" y="196087"/>
                  </a:lnTo>
                  <a:lnTo>
                    <a:pt x="197841" y="204856"/>
                  </a:lnTo>
                  <a:lnTo>
                    <a:pt x="191141" y="213120"/>
                  </a:lnTo>
                  <a:lnTo>
                    <a:pt x="183374" y="220840"/>
                  </a:lnTo>
                  <a:lnTo>
                    <a:pt x="174790" y="227814"/>
                  </a:lnTo>
                  <a:lnTo>
                    <a:pt x="165609" y="233982"/>
                  </a:lnTo>
                  <a:lnTo>
                    <a:pt x="156005" y="239110"/>
                  </a:lnTo>
                  <a:lnTo>
                    <a:pt x="146105" y="242724"/>
                  </a:lnTo>
                  <a:lnTo>
                    <a:pt x="135998" y="244708"/>
                  </a:lnTo>
                  <a:lnTo>
                    <a:pt x="125583" y="245243"/>
                  </a:lnTo>
                  <a:lnTo>
                    <a:pt x="114599" y="244621"/>
                  </a:lnTo>
                  <a:lnTo>
                    <a:pt x="102951" y="243133"/>
                  </a:lnTo>
                  <a:lnTo>
                    <a:pt x="90856" y="241017"/>
                  </a:lnTo>
                  <a:lnTo>
                    <a:pt x="78737" y="238460"/>
                  </a:lnTo>
                  <a:lnTo>
                    <a:pt x="66849" y="235602"/>
                  </a:lnTo>
                  <a:lnTo>
                    <a:pt x="55329" y="232690"/>
                  </a:lnTo>
                  <a:lnTo>
                    <a:pt x="42943" y="229807"/>
                  </a:lnTo>
                  <a:lnTo>
                    <a:pt x="26371" y="226702"/>
                  </a:lnTo>
                  <a:lnTo>
                    <a:pt x="0" y="222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84518" y="494839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125068" y="0"/>
                  </a:lnTo>
                  <a:lnTo>
                    <a:pt x="113299" y="0"/>
                  </a:lnTo>
                  <a:lnTo>
                    <a:pt x="100408" y="0"/>
                  </a:lnTo>
                  <a:lnTo>
                    <a:pt x="86560" y="0"/>
                  </a:lnTo>
                  <a:lnTo>
                    <a:pt x="72232" y="0"/>
                  </a:lnTo>
                  <a:lnTo>
                    <a:pt x="57781" y="0"/>
                  </a:lnTo>
                  <a:lnTo>
                    <a:pt x="43972" y="0"/>
                  </a:lnTo>
                  <a:lnTo>
                    <a:pt x="30690" y="0"/>
                  </a:lnTo>
                  <a:lnTo>
                    <a:pt x="1677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74114" y="305326"/>
              <a:ext cx="1" cy="494840"/>
            </a:xfrm>
            <a:custGeom>
              <a:avLst/>
              <a:gdLst/>
              <a:ahLst/>
              <a:cxnLst/>
              <a:rect l="0" t="0" r="0" b="0"/>
              <a:pathLst>
                <a:path w="1" h="494840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46"/>
                  </a:lnTo>
                  <a:lnTo>
                    <a:pt x="0" y="70530"/>
                  </a:lnTo>
                  <a:lnTo>
                    <a:pt x="0" y="89956"/>
                  </a:lnTo>
                  <a:lnTo>
                    <a:pt x="0" y="110685"/>
                  </a:lnTo>
                  <a:lnTo>
                    <a:pt x="0" y="132314"/>
                  </a:lnTo>
                  <a:lnTo>
                    <a:pt x="0" y="154285"/>
                  </a:lnTo>
                  <a:lnTo>
                    <a:pt x="0" y="176239"/>
                  </a:lnTo>
                  <a:lnTo>
                    <a:pt x="0" y="197708"/>
                  </a:lnTo>
                  <a:lnTo>
                    <a:pt x="0" y="218052"/>
                  </a:lnTo>
                  <a:lnTo>
                    <a:pt x="0" y="237039"/>
                  </a:lnTo>
                  <a:lnTo>
                    <a:pt x="0" y="255095"/>
                  </a:lnTo>
                  <a:lnTo>
                    <a:pt x="0" y="273067"/>
                  </a:lnTo>
                  <a:lnTo>
                    <a:pt x="0" y="291460"/>
                  </a:lnTo>
                  <a:lnTo>
                    <a:pt x="0" y="310258"/>
                  </a:lnTo>
                  <a:lnTo>
                    <a:pt x="0" y="329119"/>
                  </a:lnTo>
                  <a:lnTo>
                    <a:pt x="0" y="347807"/>
                  </a:lnTo>
                  <a:lnTo>
                    <a:pt x="0" y="366087"/>
                  </a:lnTo>
                  <a:lnTo>
                    <a:pt x="0" y="383660"/>
                  </a:lnTo>
                  <a:lnTo>
                    <a:pt x="0" y="400435"/>
                  </a:lnTo>
                  <a:lnTo>
                    <a:pt x="0" y="416465"/>
                  </a:lnTo>
                  <a:lnTo>
                    <a:pt x="0" y="433741"/>
                  </a:lnTo>
                  <a:lnTo>
                    <a:pt x="0" y="457134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99394" y="168455"/>
              <a:ext cx="216917" cy="261288"/>
            </a:xfrm>
            <a:custGeom>
              <a:avLst/>
              <a:gdLst/>
              <a:ahLst/>
              <a:cxnLst/>
              <a:rect l="0" t="0" r="0" b="0"/>
              <a:pathLst>
                <a:path w="216917" h="261288">
                  <a:moveTo>
                    <a:pt x="48460" y="0"/>
                  </a:moveTo>
                  <a:lnTo>
                    <a:pt x="42593" y="8802"/>
                  </a:lnTo>
                  <a:lnTo>
                    <a:pt x="37028" y="17149"/>
                  </a:lnTo>
                  <a:lnTo>
                    <a:pt x="31229" y="25843"/>
                  </a:lnTo>
                  <a:lnTo>
                    <a:pt x="25149" y="34791"/>
                  </a:lnTo>
                  <a:lnTo>
                    <a:pt x="18819" y="43637"/>
                  </a:lnTo>
                  <a:lnTo>
                    <a:pt x="12302" y="52124"/>
                  </a:lnTo>
                  <a:lnTo>
                    <a:pt x="6068" y="58373"/>
                  </a:lnTo>
                  <a:lnTo>
                    <a:pt x="1570" y="60031"/>
                  </a:lnTo>
                  <a:lnTo>
                    <a:pt x="0" y="57714"/>
                  </a:lnTo>
                  <a:lnTo>
                    <a:pt x="1053" y="52616"/>
                  </a:lnTo>
                  <a:lnTo>
                    <a:pt x="4196" y="45834"/>
                  </a:lnTo>
                  <a:lnTo>
                    <a:pt x="9143" y="38311"/>
                  </a:lnTo>
                  <a:lnTo>
                    <a:pt x="15594" y="30597"/>
                  </a:lnTo>
                  <a:lnTo>
                    <a:pt x="23222" y="23098"/>
                  </a:lnTo>
                  <a:lnTo>
                    <a:pt x="31724" y="16198"/>
                  </a:lnTo>
                  <a:lnTo>
                    <a:pt x="40857" y="10047"/>
                  </a:lnTo>
                  <a:lnTo>
                    <a:pt x="50432" y="5083"/>
                  </a:lnTo>
                  <a:lnTo>
                    <a:pt x="60314" y="2101"/>
                  </a:lnTo>
                  <a:lnTo>
                    <a:pt x="70402" y="1361"/>
                  </a:lnTo>
                  <a:lnTo>
                    <a:pt x="80464" y="2812"/>
                  </a:lnTo>
                  <a:lnTo>
                    <a:pt x="90147" y="6369"/>
                  </a:lnTo>
                  <a:lnTo>
                    <a:pt x="99286" y="11761"/>
                  </a:lnTo>
                  <a:lnTo>
                    <a:pt x="107727" y="18615"/>
                  </a:lnTo>
                  <a:lnTo>
                    <a:pt x="115252" y="26570"/>
                  </a:lnTo>
                  <a:lnTo>
                    <a:pt x="121832" y="35321"/>
                  </a:lnTo>
                  <a:lnTo>
                    <a:pt x="127590" y="44634"/>
                  </a:lnTo>
                  <a:lnTo>
                    <a:pt x="132700" y="54337"/>
                  </a:lnTo>
                  <a:lnTo>
                    <a:pt x="137322" y="64313"/>
                  </a:lnTo>
                  <a:lnTo>
                    <a:pt x="141428" y="74639"/>
                  </a:lnTo>
                  <a:lnTo>
                    <a:pt x="144815" y="85563"/>
                  </a:lnTo>
                  <a:lnTo>
                    <a:pt x="147423" y="97181"/>
                  </a:lnTo>
                  <a:lnTo>
                    <a:pt x="149174" y="109595"/>
                  </a:lnTo>
                  <a:lnTo>
                    <a:pt x="149901" y="122992"/>
                  </a:lnTo>
                  <a:lnTo>
                    <a:pt x="149610" y="137371"/>
                  </a:lnTo>
                  <a:lnTo>
                    <a:pt x="148448" y="152264"/>
                  </a:lnTo>
                  <a:lnTo>
                    <a:pt x="146605" y="166874"/>
                  </a:lnTo>
                  <a:lnTo>
                    <a:pt x="144252" y="180766"/>
                  </a:lnTo>
                  <a:lnTo>
                    <a:pt x="141369" y="193703"/>
                  </a:lnTo>
                  <a:lnTo>
                    <a:pt x="137756" y="205472"/>
                  </a:lnTo>
                  <a:lnTo>
                    <a:pt x="133358" y="216090"/>
                  </a:lnTo>
                  <a:lnTo>
                    <a:pt x="128100" y="225729"/>
                  </a:lnTo>
                  <a:lnTo>
                    <a:pt x="121813" y="234606"/>
                  </a:lnTo>
                  <a:lnTo>
                    <a:pt x="114506" y="242905"/>
                  </a:lnTo>
                  <a:lnTo>
                    <a:pt x="106328" y="250295"/>
                  </a:lnTo>
                  <a:lnTo>
                    <a:pt x="97469" y="255975"/>
                  </a:lnTo>
                  <a:lnTo>
                    <a:pt x="88107" y="259640"/>
                  </a:lnTo>
                  <a:lnTo>
                    <a:pt x="78551" y="261287"/>
                  </a:lnTo>
                  <a:lnTo>
                    <a:pt x="69216" y="260954"/>
                  </a:lnTo>
                  <a:lnTo>
                    <a:pt x="60325" y="258868"/>
                  </a:lnTo>
                  <a:lnTo>
                    <a:pt x="52390" y="255045"/>
                  </a:lnTo>
                  <a:lnTo>
                    <a:pt x="46270" y="249213"/>
                  </a:lnTo>
                  <a:lnTo>
                    <a:pt x="42275" y="241414"/>
                  </a:lnTo>
                  <a:lnTo>
                    <a:pt x="40389" y="232264"/>
                  </a:lnTo>
                  <a:lnTo>
                    <a:pt x="40554" y="222747"/>
                  </a:lnTo>
                  <a:lnTo>
                    <a:pt x="42523" y="213471"/>
                  </a:lnTo>
                  <a:lnTo>
                    <a:pt x="46267" y="204975"/>
                  </a:lnTo>
                  <a:lnTo>
                    <a:pt x="52044" y="197881"/>
                  </a:lnTo>
                  <a:lnTo>
                    <a:pt x="59811" y="192380"/>
                  </a:lnTo>
                  <a:lnTo>
                    <a:pt x="69108" y="188485"/>
                  </a:lnTo>
                  <a:lnTo>
                    <a:pt x="79257" y="186221"/>
                  </a:lnTo>
                  <a:lnTo>
                    <a:pt x="89784" y="185438"/>
                  </a:lnTo>
                  <a:lnTo>
                    <a:pt x="100444" y="186028"/>
                  </a:lnTo>
                  <a:lnTo>
                    <a:pt x="111126" y="188009"/>
                  </a:lnTo>
                  <a:lnTo>
                    <a:pt x="121786" y="191264"/>
                  </a:lnTo>
                  <a:lnTo>
                    <a:pt x="132249" y="195566"/>
                  </a:lnTo>
                  <a:lnTo>
                    <a:pt x="142209" y="200669"/>
                  </a:lnTo>
                  <a:lnTo>
                    <a:pt x="151546" y="206359"/>
                  </a:lnTo>
                  <a:lnTo>
                    <a:pt x="160462" y="212467"/>
                  </a:lnTo>
                  <a:lnTo>
                    <a:pt x="169369" y="218866"/>
                  </a:lnTo>
                  <a:lnTo>
                    <a:pt x="178500" y="225456"/>
                  </a:lnTo>
                  <a:lnTo>
                    <a:pt x="187464" y="231871"/>
                  </a:lnTo>
                  <a:lnTo>
                    <a:pt x="196221" y="238099"/>
                  </a:lnTo>
                  <a:lnTo>
                    <a:pt x="205543" y="244688"/>
                  </a:lnTo>
                  <a:lnTo>
                    <a:pt x="21691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32041" y="505367"/>
              <a:ext cx="379027" cy="10530"/>
            </a:xfrm>
            <a:custGeom>
              <a:avLst/>
              <a:gdLst/>
              <a:ahLst/>
              <a:cxnLst/>
              <a:rect l="0" t="0" r="0" b="0"/>
              <a:pathLst>
                <a:path w="379027" h="10530">
                  <a:moveTo>
                    <a:pt x="379026" y="10529"/>
                  </a:moveTo>
                  <a:lnTo>
                    <a:pt x="367358" y="10462"/>
                  </a:lnTo>
                  <a:lnTo>
                    <a:pt x="356869" y="9822"/>
                  </a:lnTo>
                  <a:lnTo>
                    <a:pt x="346563" y="8530"/>
                  </a:lnTo>
                  <a:lnTo>
                    <a:pt x="336089" y="6843"/>
                  </a:lnTo>
                  <a:lnTo>
                    <a:pt x="325097" y="5175"/>
                  </a:lnTo>
                  <a:lnTo>
                    <a:pt x="313454" y="3761"/>
                  </a:lnTo>
                  <a:lnTo>
                    <a:pt x="301200" y="2663"/>
                  </a:lnTo>
                  <a:lnTo>
                    <a:pt x="288445" y="1853"/>
                  </a:lnTo>
                  <a:lnTo>
                    <a:pt x="275310" y="1273"/>
                  </a:lnTo>
                  <a:lnTo>
                    <a:pt x="261896" y="868"/>
                  </a:lnTo>
                  <a:lnTo>
                    <a:pt x="248286" y="588"/>
                  </a:lnTo>
                  <a:lnTo>
                    <a:pt x="234534" y="397"/>
                  </a:lnTo>
                  <a:lnTo>
                    <a:pt x="220520" y="267"/>
                  </a:lnTo>
                  <a:lnTo>
                    <a:pt x="205966" y="179"/>
                  </a:lnTo>
                  <a:lnTo>
                    <a:pt x="190768" y="120"/>
                  </a:lnTo>
                  <a:lnTo>
                    <a:pt x="175137" y="80"/>
                  </a:lnTo>
                  <a:lnTo>
                    <a:pt x="159491" y="54"/>
                  </a:lnTo>
                  <a:lnTo>
                    <a:pt x="144072" y="36"/>
                  </a:lnTo>
                  <a:lnTo>
                    <a:pt x="128786" y="24"/>
                  </a:lnTo>
                  <a:lnTo>
                    <a:pt x="113304" y="16"/>
                  </a:lnTo>
                  <a:lnTo>
                    <a:pt x="97452" y="11"/>
                  </a:lnTo>
                  <a:lnTo>
                    <a:pt x="81389" y="7"/>
                  </a:lnTo>
                  <a:lnTo>
                    <a:pt x="63638" y="5"/>
                  </a:lnTo>
                  <a:lnTo>
                    <a:pt x="39283" y="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74155" y="589595"/>
              <a:ext cx="242132" cy="273742"/>
            </a:xfrm>
            <a:custGeom>
              <a:avLst/>
              <a:gdLst/>
              <a:ahLst/>
              <a:cxnLst/>
              <a:rect l="0" t="0" r="0" b="0"/>
              <a:pathLst>
                <a:path w="242132" h="273742">
                  <a:moveTo>
                    <a:pt x="178984" y="0"/>
                  </a:moveTo>
                  <a:lnTo>
                    <a:pt x="170183" y="3001"/>
                  </a:lnTo>
                  <a:lnTo>
                    <a:pt x="161837" y="6424"/>
                  </a:lnTo>
                  <a:lnTo>
                    <a:pt x="153142" y="10620"/>
                  </a:lnTo>
                  <a:lnTo>
                    <a:pt x="144194" y="15520"/>
                  </a:lnTo>
                  <a:lnTo>
                    <a:pt x="135348" y="21001"/>
                  </a:lnTo>
                  <a:lnTo>
                    <a:pt x="126817" y="26876"/>
                  </a:lnTo>
                  <a:lnTo>
                    <a:pt x="118977" y="31082"/>
                  </a:lnTo>
                  <a:lnTo>
                    <a:pt x="113373" y="31308"/>
                  </a:lnTo>
                  <a:lnTo>
                    <a:pt x="111601" y="28577"/>
                  </a:lnTo>
                  <a:lnTo>
                    <a:pt x="113390" y="24094"/>
                  </a:lnTo>
                  <a:lnTo>
                    <a:pt x="118052" y="18929"/>
                  </a:lnTo>
                  <a:lnTo>
                    <a:pt x="125112" y="14123"/>
                  </a:lnTo>
                  <a:lnTo>
                    <a:pt x="134098" y="10185"/>
                  </a:lnTo>
                  <a:lnTo>
                    <a:pt x="144230" y="7518"/>
                  </a:lnTo>
                  <a:lnTo>
                    <a:pt x="154498" y="6615"/>
                  </a:lnTo>
                  <a:lnTo>
                    <a:pt x="164326" y="7564"/>
                  </a:lnTo>
                  <a:lnTo>
                    <a:pt x="173383" y="10300"/>
                  </a:lnTo>
                  <a:lnTo>
                    <a:pt x="181396" y="14793"/>
                  </a:lnTo>
                  <a:lnTo>
                    <a:pt x="188332" y="20847"/>
                  </a:lnTo>
                  <a:lnTo>
                    <a:pt x="194007" y="28164"/>
                  </a:lnTo>
                  <a:lnTo>
                    <a:pt x="198005" y="36436"/>
                  </a:lnTo>
                  <a:lnTo>
                    <a:pt x="200253" y="45403"/>
                  </a:lnTo>
                  <a:lnTo>
                    <a:pt x="200968" y="54863"/>
                  </a:lnTo>
                  <a:lnTo>
                    <a:pt x="200469" y="64665"/>
                  </a:lnTo>
                  <a:lnTo>
                    <a:pt x="199058" y="74697"/>
                  </a:lnTo>
                  <a:lnTo>
                    <a:pt x="196826" y="84722"/>
                  </a:lnTo>
                  <a:lnTo>
                    <a:pt x="193658" y="94380"/>
                  </a:lnTo>
                  <a:lnTo>
                    <a:pt x="189562" y="103502"/>
                  </a:lnTo>
                  <a:lnTo>
                    <a:pt x="184508" y="111933"/>
                  </a:lnTo>
                  <a:lnTo>
                    <a:pt x="178359" y="119449"/>
                  </a:lnTo>
                  <a:lnTo>
                    <a:pt x="171155" y="125991"/>
                  </a:lnTo>
                  <a:lnTo>
                    <a:pt x="163453" y="130504"/>
                  </a:lnTo>
                  <a:lnTo>
                    <a:pt x="157337" y="130826"/>
                  </a:lnTo>
                  <a:lnTo>
                    <a:pt x="154986" y="127427"/>
                  </a:lnTo>
                  <a:lnTo>
                    <a:pt x="156336" y="122952"/>
                  </a:lnTo>
                  <a:lnTo>
                    <a:pt x="160533" y="118794"/>
                  </a:lnTo>
                  <a:lnTo>
                    <a:pt x="166755" y="115796"/>
                  </a:lnTo>
                  <a:lnTo>
                    <a:pt x="174375" y="114225"/>
                  </a:lnTo>
                  <a:lnTo>
                    <a:pt x="182947" y="114136"/>
                  </a:lnTo>
                  <a:lnTo>
                    <a:pt x="192163" y="115590"/>
                  </a:lnTo>
                  <a:lnTo>
                    <a:pt x="201803" y="118459"/>
                  </a:lnTo>
                  <a:lnTo>
                    <a:pt x="211397" y="122655"/>
                  </a:lnTo>
                  <a:lnTo>
                    <a:pt x="220236" y="128212"/>
                  </a:lnTo>
                  <a:lnTo>
                    <a:pt x="227987" y="135026"/>
                  </a:lnTo>
                  <a:lnTo>
                    <a:pt x="234343" y="143040"/>
                  </a:lnTo>
                  <a:lnTo>
                    <a:pt x="238865" y="152321"/>
                  </a:lnTo>
                  <a:lnTo>
                    <a:pt x="241488" y="162783"/>
                  </a:lnTo>
                  <a:lnTo>
                    <a:pt x="242131" y="174062"/>
                  </a:lnTo>
                  <a:lnTo>
                    <a:pt x="240526" y="185625"/>
                  </a:lnTo>
                  <a:lnTo>
                    <a:pt x="236740" y="197131"/>
                  </a:lnTo>
                  <a:lnTo>
                    <a:pt x="230946" y="208127"/>
                  </a:lnTo>
                  <a:lnTo>
                    <a:pt x="223246" y="217978"/>
                  </a:lnTo>
                  <a:lnTo>
                    <a:pt x="213884" y="226448"/>
                  </a:lnTo>
                  <a:lnTo>
                    <a:pt x="203193" y="233473"/>
                  </a:lnTo>
                  <a:lnTo>
                    <a:pt x="191501" y="238983"/>
                  </a:lnTo>
                  <a:lnTo>
                    <a:pt x="179085" y="243100"/>
                  </a:lnTo>
                  <a:lnTo>
                    <a:pt x="166156" y="246070"/>
                  </a:lnTo>
                  <a:lnTo>
                    <a:pt x="152871" y="248164"/>
                  </a:lnTo>
                  <a:lnTo>
                    <a:pt x="139342" y="249616"/>
                  </a:lnTo>
                  <a:lnTo>
                    <a:pt x="125647" y="250612"/>
                  </a:lnTo>
                  <a:lnTo>
                    <a:pt x="111839" y="251290"/>
                  </a:lnTo>
                  <a:lnTo>
                    <a:pt x="97959" y="251757"/>
                  </a:lnTo>
                  <a:lnTo>
                    <a:pt x="84198" y="252412"/>
                  </a:lnTo>
                  <a:lnTo>
                    <a:pt x="70877" y="253916"/>
                  </a:lnTo>
                  <a:lnTo>
                    <a:pt x="58147" y="256552"/>
                  </a:lnTo>
                  <a:lnTo>
                    <a:pt x="46242" y="259968"/>
                  </a:lnTo>
                  <a:lnTo>
                    <a:pt x="34292" y="263694"/>
                  </a:lnTo>
                  <a:lnTo>
                    <a:pt x="20130" y="26806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436755" y="1410818"/>
            <a:ext cx="718974" cy="698039"/>
            <a:chOff x="1436755" y="1410818"/>
            <a:chExt cx="718974" cy="698039"/>
          </a:xfrm>
        </p:grpSpPr>
        <p:sp>
          <p:nvSpPr>
            <p:cNvPr id="12" name="Freeform 11"/>
            <p:cNvSpPr/>
            <p:nvPr/>
          </p:nvSpPr>
          <p:spPr>
            <a:xfrm>
              <a:off x="1436755" y="1579189"/>
              <a:ext cx="321505" cy="529668"/>
            </a:xfrm>
            <a:custGeom>
              <a:avLst/>
              <a:gdLst/>
              <a:ahLst/>
              <a:cxnLst/>
              <a:rect l="0" t="0" r="0" b="0"/>
              <a:pathLst>
                <a:path w="321505" h="529668">
                  <a:moveTo>
                    <a:pt x="47763" y="10614"/>
                  </a:moveTo>
                  <a:lnTo>
                    <a:pt x="44762" y="19415"/>
                  </a:lnTo>
                  <a:lnTo>
                    <a:pt x="41339" y="27762"/>
                  </a:lnTo>
                  <a:lnTo>
                    <a:pt x="37148" y="36460"/>
                  </a:lnTo>
                  <a:lnTo>
                    <a:pt x="32421" y="45581"/>
                  </a:lnTo>
                  <a:lnTo>
                    <a:pt x="27588" y="55076"/>
                  </a:lnTo>
                  <a:lnTo>
                    <a:pt x="22910" y="64868"/>
                  </a:lnTo>
                  <a:lnTo>
                    <a:pt x="18474" y="74882"/>
                  </a:lnTo>
                  <a:lnTo>
                    <a:pt x="14272" y="85056"/>
                  </a:lnTo>
                  <a:lnTo>
                    <a:pt x="10258" y="95272"/>
                  </a:lnTo>
                  <a:lnTo>
                    <a:pt x="6192" y="103004"/>
                  </a:lnTo>
                  <a:lnTo>
                    <a:pt x="2541" y="105099"/>
                  </a:lnTo>
                  <a:lnTo>
                    <a:pt x="463" y="102525"/>
                  </a:lnTo>
                  <a:lnTo>
                    <a:pt x="0" y="96916"/>
                  </a:lnTo>
                  <a:lnTo>
                    <a:pt x="946" y="89444"/>
                  </a:lnTo>
                  <a:lnTo>
                    <a:pt x="3247" y="80834"/>
                  </a:lnTo>
                  <a:lnTo>
                    <a:pt x="6763" y="71524"/>
                  </a:lnTo>
                  <a:lnTo>
                    <a:pt x="11430" y="61778"/>
                  </a:lnTo>
                  <a:lnTo>
                    <a:pt x="17321" y="51757"/>
                  </a:lnTo>
                  <a:lnTo>
                    <a:pt x="24362" y="41568"/>
                  </a:lnTo>
                  <a:lnTo>
                    <a:pt x="32364" y="31602"/>
                  </a:lnTo>
                  <a:lnTo>
                    <a:pt x="41105" y="22513"/>
                  </a:lnTo>
                  <a:lnTo>
                    <a:pt x="50393" y="14595"/>
                  </a:lnTo>
                  <a:lnTo>
                    <a:pt x="60069" y="8125"/>
                  </a:lnTo>
                  <a:lnTo>
                    <a:pt x="70017" y="3528"/>
                  </a:lnTo>
                  <a:lnTo>
                    <a:pt x="80147" y="850"/>
                  </a:lnTo>
                  <a:lnTo>
                    <a:pt x="90238" y="0"/>
                  </a:lnTo>
                  <a:lnTo>
                    <a:pt x="99940" y="934"/>
                  </a:lnTo>
                  <a:lnTo>
                    <a:pt x="109091" y="3452"/>
                  </a:lnTo>
                  <a:lnTo>
                    <a:pt x="117541" y="7410"/>
                  </a:lnTo>
                  <a:lnTo>
                    <a:pt x="125071" y="12807"/>
                  </a:lnTo>
                  <a:lnTo>
                    <a:pt x="131655" y="19518"/>
                  </a:lnTo>
                  <a:lnTo>
                    <a:pt x="137416" y="27633"/>
                  </a:lnTo>
                  <a:lnTo>
                    <a:pt x="142527" y="37515"/>
                  </a:lnTo>
                  <a:lnTo>
                    <a:pt x="147155" y="49198"/>
                  </a:lnTo>
                  <a:lnTo>
                    <a:pt x="151435" y="62281"/>
                  </a:lnTo>
                  <a:lnTo>
                    <a:pt x="155470" y="76126"/>
                  </a:lnTo>
                  <a:lnTo>
                    <a:pt x="159336" y="90288"/>
                  </a:lnTo>
                  <a:lnTo>
                    <a:pt x="163086" y="104541"/>
                  </a:lnTo>
                  <a:lnTo>
                    <a:pt x="166758" y="118789"/>
                  </a:lnTo>
                  <a:lnTo>
                    <a:pt x="170376" y="133006"/>
                  </a:lnTo>
                  <a:lnTo>
                    <a:pt x="173958" y="147349"/>
                  </a:lnTo>
                  <a:lnTo>
                    <a:pt x="177516" y="162132"/>
                  </a:lnTo>
                  <a:lnTo>
                    <a:pt x="181049" y="177482"/>
                  </a:lnTo>
                  <a:lnTo>
                    <a:pt x="184235" y="193047"/>
                  </a:lnTo>
                  <a:lnTo>
                    <a:pt x="186462" y="208117"/>
                  </a:lnTo>
                  <a:lnTo>
                    <a:pt x="187479" y="222336"/>
                  </a:lnTo>
                  <a:lnTo>
                    <a:pt x="187517" y="236002"/>
                  </a:lnTo>
                  <a:lnTo>
                    <a:pt x="187086" y="249859"/>
                  </a:lnTo>
                  <a:lnTo>
                    <a:pt x="186535" y="264332"/>
                  </a:lnTo>
                  <a:lnTo>
                    <a:pt x="185863" y="279512"/>
                  </a:lnTo>
                  <a:lnTo>
                    <a:pt x="184813" y="295321"/>
                  </a:lnTo>
                  <a:lnTo>
                    <a:pt x="183258" y="311626"/>
                  </a:lnTo>
                  <a:lnTo>
                    <a:pt x="181214" y="328136"/>
                  </a:lnTo>
                  <a:lnTo>
                    <a:pt x="178764" y="344439"/>
                  </a:lnTo>
                  <a:lnTo>
                    <a:pt x="175997" y="360326"/>
                  </a:lnTo>
                  <a:lnTo>
                    <a:pt x="172832" y="375772"/>
                  </a:lnTo>
                  <a:lnTo>
                    <a:pt x="169030" y="390837"/>
                  </a:lnTo>
                  <a:lnTo>
                    <a:pt x="164513" y="405598"/>
                  </a:lnTo>
                  <a:lnTo>
                    <a:pt x="159515" y="419971"/>
                  </a:lnTo>
                  <a:lnTo>
                    <a:pt x="154467" y="433709"/>
                  </a:lnTo>
                  <a:lnTo>
                    <a:pt x="149620" y="446727"/>
                  </a:lnTo>
                  <a:lnTo>
                    <a:pt x="144722" y="458927"/>
                  </a:lnTo>
                  <a:lnTo>
                    <a:pt x="139141" y="470129"/>
                  </a:lnTo>
                  <a:lnTo>
                    <a:pt x="132569" y="480331"/>
                  </a:lnTo>
                  <a:lnTo>
                    <a:pt x="125019" y="489674"/>
                  </a:lnTo>
                  <a:lnTo>
                    <a:pt x="116646" y="498344"/>
                  </a:lnTo>
                  <a:lnTo>
                    <a:pt x="107636" y="506505"/>
                  </a:lnTo>
                  <a:lnTo>
                    <a:pt x="97992" y="513970"/>
                  </a:lnTo>
                  <a:lnTo>
                    <a:pt x="87540" y="520233"/>
                  </a:lnTo>
                  <a:lnTo>
                    <a:pt x="76261" y="525103"/>
                  </a:lnTo>
                  <a:lnTo>
                    <a:pt x="64587" y="528372"/>
                  </a:lnTo>
                  <a:lnTo>
                    <a:pt x="53284" y="529667"/>
                  </a:lnTo>
                  <a:lnTo>
                    <a:pt x="42762" y="528975"/>
                  </a:lnTo>
                  <a:lnTo>
                    <a:pt x="33240" y="526408"/>
                  </a:lnTo>
                  <a:lnTo>
                    <a:pt x="24917" y="522027"/>
                  </a:lnTo>
                  <a:lnTo>
                    <a:pt x="17774" y="516046"/>
                  </a:lnTo>
                  <a:lnTo>
                    <a:pt x="11961" y="508779"/>
                  </a:lnTo>
                  <a:lnTo>
                    <a:pt x="7870" y="500539"/>
                  </a:lnTo>
                  <a:lnTo>
                    <a:pt x="5561" y="491593"/>
                  </a:lnTo>
                  <a:lnTo>
                    <a:pt x="4804" y="482148"/>
                  </a:lnTo>
                  <a:lnTo>
                    <a:pt x="5276" y="472355"/>
                  </a:lnTo>
                  <a:lnTo>
                    <a:pt x="6668" y="462329"/>
                  </a:lnTo>
                  <a:lnTo>
                    <a:pt x="8888" y="452308"/>
                  </a:lnTo>
                  <a:lnTo>
                    <a:pt x="12048" y="442653"/>
                  </a:lnTo>
                  <a:lnTo>
                    <a:pt x="16138" y="433533"/>
                  </a:lnTo>
                  <a:lnTo>
                    <a:pt x="21189" y="425104"/>
                  </a:lnTo>
                  <a:lnTo>
                    <a:pt x="27336" y="417588"/>
                  </a:lnTo>
                  <a:lnTo>
                    <a:pt x="34549" y="411023"/>
                  </a:lnTo>
                  <a:lnTo>
                    <a:pt x="42664" y="405614"/>
                  </a:lnTo>
                  <a:lnTo>
                    <a:pt x="51482" y="401803"/>
                  </a:lnTo>
                  <a:lnTo>
                    <a:pt x="60820" y="399685"/>
                  </a:lnTo>
                  <a:lnTo>
                    <a:pt x="70530" y="399058"/>
                  </a:lnTo>
                  <a:lnTo>
                    <a:pt x="80500" y="399617"/>
                  </a:lnTo>
                  <a:lnTo>
                    <a:pt x="90655" y="401068"/>
                  </a:lnTo>
                  <a:lnTo>
                    <a:pt x="101101" y="403328"/>
                  </a:lnTo>
                  <a:lnTo>
                    <a:pt x="112107" y="406514"/>
                  </a:lnTo>
                  <a:lnTo>
                    <a:pt x="123764" y="410618"/>
                  </a:lnTo>
                  <a:lnTo>
                    <a:pt x="135696" y="415508"/>
                  </a:lnTo>
                  <a:lnTo>
                    <a:pt x="147172" y="421014"/>
                  </a:lnTo>
                  <a:lnTo>
                    <a:pt x="157821" y="426979"/>
                  </a:lnTo>
                  <a:lnTo>
                    <a:pt x="167766" y="433272"/>
                  </a:lnTo>
                  <a:lnTo>
                    <a:pt x="177439" y="439796"/>
                  </a:lnTo>
                  <a:lnTo>
                    <a:pt x="187133" y="446474"/>
                  </a:lnTo>
                  <a:lnTo>
                    <a:pt x="196966" y="453094"/>
                  </a:lnTo>
                  <a:lnTo>
                    <a:pt x="206962" y="459313"/>
                  </a:lnTo>
                  <a:lnTo>
                    <a:pt x="217105" y="464967"/>
                  </a:lnTo>
                  <a:lnTo>
                    <a:pt x="227529" y="469746"/>
                  </a:lnTo>
                  <a:lnTo>
                    <a:pt x="238513" y="473127"/>
                  </a:lnTo>
                  <a:lnTo>
                    <a:pt x="250152" y="474952"/>
                  </a:lnTo>
                  <a:lnTo>
                    <a:pt x="262173" y="475348"/>
                  </a:lnTo>
                  <a:lnTo>
                    <a:pt x="275406" y="474473"/>
                  </a:lnTo>
                  <a:lnTo>
                    <a:pt x="293251" y="471129"/>
                  </a:lnTo>
                  <a:lnTo>
                    <a:pt x="321504" y="4633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07033" y="1410818"/>
              <a:ext cx="14439" cy="136872"/>
            </a:xfrm>
            <a:custGeom>
              <a:avLst/>
              <a:gdLst/>
              <a:ahLst/>
              <a:cxnLst/>
              <a:rect l="0" t="0" r="0" b="0"/>
              <a:pathLst>
                <a:path w="14439" h="136872">
                  <a:moveTo>
                    <a:pt x="14438" y="0"/>
                  </a:moveTo>
                  <a:lnTo>
                    <a:pt x="11571" y="8869"/>
                  </a:lnTo>
                  <a:lnTo>
                    <a:pt x="9429" y="17855"/>
                  </a:lnTo>
                  <a:lnTo>
                    <a:pt x="7822" y="27851"/>
                  </a:lnTo>
                  <a:lnTo>
                    <a:pt x="6469" y="38831"/>
                  </a:lnTo>
                  <a:lnTo>
                    <a:pt x="4972" y="50643"/>
                  </a:lnTo>
                  <a:lnTo>
                    <a:pt x="3130" y="63092"/>
                  </a:lnTo>
                  <a:lnTo>
                    <a:pt x="1255" y="75789"/>
                  </a:lnTo>
                  <a:lnTo>
                    <a:pt x="0" y="89613"/>
                  </a:lnTo>
                  <a:lnTo>
                    <a:pt x="369" y="108012"/>
                  </a:lnTo>
                  <a:lnTo>
                    <a:pt x="391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84601" y="1674031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33354" y="2933"/>
                  </a:lnTo>
                  <a:lnTo>
                    <a:pt x="225007" y="5716"/>
                  </a:lnTo>
                  <a:lnTo>
                    <a:pt x="216299" y="8611"/>
                  </a:lnTo>
                  <a:lnTo>
                    <a:pt x="206833" y="11478"/>
                  </a:lnTo>
                  <a:lnTo>
                    <a:pt x="196041" y="13995"/>
                  </a:lnTo>
                  <a:lnTo>
                    <a:pt x="183747" y="16010"/>
                  </a:lnTo>
                  <a:lnTo>
                    <a:pt x="170255" y="17696"/>
                  </a:lnTo>
                  <a:lnTo>
                    <a:pt x="156136" y="19439"/>
                  </a:lnTo>
                  <a:lnTo>
                    <a:pt x="141791" y="21460"/>
                  </a:lnTo>
                  <a:lnTo>
                    <a:pt x="127416" y="23649"/>
                  </a:lnTo>
                  <a:lnTo>
                    <a:pt x="113086" y="25666"/>
                  </a:lnTo>
                  <a:lnTo>
                    <a:pt x="98824" y="27323"/>
                  </a:lnTo>
                  <a:lnTo>
                    <a:pt x="84790" y="28759"/>
                  </a:lnTo>
                  <a:lnTo>
                    <a:pt x="71280" y="30329"/>
                  </a:lnTo>
                  <a:lnTo>
                    <a:pt x="58420" y="32232"/>
                  </a:lnTo>
                  <a:lnTo>
                    <a:pt x="46426" y="34351"/>
                  </a:lnTo>
                  <a:lnTo>
                    <a:pt x="34405" y="36542"/>
                  </a:lnTo>
                  <a:lnTo>
                    <a:pt x="20186" y="390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58300" y="1841330"/>
              <a:ext cx="197429" cy="253842"/>
            </a:xfrm>
            <a:custGeom>
              <a:avLst/>
              <a:gdLst/>
              <a:ahLst/>
              <a:cxnLst/>
              <a:rect l="0" t="0" r="0" b="0"/>
              <a:pathLst>
                <a:path w="197429" h="253842">
                  <a:moveTo>
                    <a:pt x="10529" y="32742"/>
                  </a:moveTo>
                  <a:lnTo>
                    <a:pt x="16530" y="24075"/>
                  </a:lnTo>
                  <a:lnTo>
                    <a:pt x="23375" y="17009"/>
                  </a:lnTo>
                  <a:lnTo>
                    <a:pt x="31767" y="10912"/>
                  </a:lnTo>
                  <a:lnTo>
                    <a:pt x="41567" y="5856"/>
                  </a:lnTo>
                  <a:lnTo>
                    <a:pt x="52530" y="2291"/>
                  </a:lnTo>
                  <a:lnTo>
                    <a:pt x="64382" y="343"/>
                  </a:lnTo>
                  <a:lnTo>
                    <a:pt x="76560" y="0"/>
                  </a:lnTo>
                  <a:lnTo>
                    <a:pt x="88260" y="1282"/>
                  </a:lnTo>
                  <a:lnTo>
                    <a:pt x="99068" y="4040"/>
                  </a:lnTo>
                  <a:lnTo>
                    <a:pt x="108456" y="8332"/>
                  </a:lnTo>
                  <a:lnTo>
                    <a:pt x="115632" y="14485"/>
                  </a:lnTo>
                  <a:lnTo>
                    <a:pt x="120380" y="22508"/>
                  </a:lnTo>
                  <a:lnTo>
                    <a:pt x="122958" y="31979"/>
                  </a:lnTo>
                  <a:lnTo>
                    <a:pt x="123800" y="42245"/>
                  </a:lnTo>
                  <a:lnTo>
                    <a:pt x="123327" y="52846"/>
                  </a:lnTo>
                  <a:lnTo>
                    <a:pt x="121574" y="63385"/>
                  </a:lnTo>
                  <a:lnTo>
                    <a:pt x="118205" y="73455"/>
                  </a:lnTo>
                  <a:lnTo>
                    <a:pt x="113169" y="82889"/>
                  </a:lnTo>
                  <a:lnTo>
                    <a:pt x="106840" y="91715"/>
                  </a:lnTo>
                  <a:lnTo>
                    <a:pt x="99829" y="100037"/>
                  </a:lnTo>
                  <a:lnTo>
                    <a:pt x="92590" y="107920"/>
                  </a:lnTo>
                  <a:lnTo>
                    <a:pt x="86462" y="113604"/>
                  </a:lnTo>
                  <a:lnTo>
                    <a:pt x="83678" y="115274"/>
                  </a:lnTo>
                  <a:lnTo>
                    <a:pt x="85033" y="114551"/>
                  </a:lnTo>
                  <a:lnTo>
                    <a:pt x="89984" y="113000"/>
                  </a:lnTo>
                  <a:lnTo>
                    <a:pt x="97510" y="111736"/>
                  </a:lnTo>
                  <a:lnTo>
                    <a:pt x="106539" y="111671"/>
                  </a:lnTo>
                  <a:lnTo>
                    <a:pt x="116353" y="113121"/>
                  </a:lnTo>
                  <a:lnTo>
                    <a:pt x="126553" y="115827"/>
                  </a:lnTo>
                  <a:lnTo>
                    <a:pt x="136937" y="119221"/>
                  </a:lnTo>
                  <a:lnTo>
                    <a:pt x="147402" y="122905"/>
                  </a:lnTo>
                  <a:lnTo>
                    <a:pt x="157738" y="126997"/>
                  </a:lnTo>
                  <a:lnTo>
                    <a:pt x="167613" y="132025"/>
                  </a:lnTo>
                  <a:lnTo>
                    <a:pt x="176876" y="138226"/>
                  </a:lnTo>
                  <a:lnTo>
                    <a:pt x="185064" y="145696"/>
                  </a:lnTo>
                  <a:lnTo>
                    <a:pt x="191354" y="154545"/>
                  </a:lnTo>
                  <a:lnTo>
                    <a:pt x="195465" y="164680"/>
                  </a:lnTo>
                  <a:lnTo>
                    <a:pt x="197428" y="175554"/>
                  </a:lnTo>
                  <a:lnTo>
                    <a:pt x="197315" y="186306"/>
                  </a:lnTo>
                  <a:lnTo>
                    <a:pt x="195380" y="196451"/>
                  </a:lnTo>
                  <a:lnTo>
                    <a:pt x="191660" y="205716"/>
                  </a:lnTo>
                  <a:lnTo>
                    <a:pt x="185898" y="213867"/>
                  </a:lnTo>
                  <a:lnTo>
                    <a:pt x="178137" y="220903"/>
                  </a:lnTo>
                  <a:lnTo>
                    <a:pt x="168674" y="226984"/>
                  </a:lnTo>
                  <a:lnTo>
                    <a:pt x="157881" y="232319"/>
                  </a:lnTo>
                  <a:lnTo>
                    <a:pt x="146099" y="237095"/>
                  </a:lnTo>
                  <a:lnTo>
                    <a:pt x="133443" y="241306"/>
                  </a:lnTo>
                  <a:lnTo>
                    <a:pt x="119817" y="244764"/>
                  </a:lnTo>
                  <a:lnTo>
                    <a:pt x="105249" y="247425"/>
                  </a:lnTo>
                  <a:lnTo>
                    <a:pt x="90043" y="249381"/>
                  </a:lnTo>
                  <a:lnTo>
                    <a:pt x="74683" y="250777"/>
                  </a:lnTo>
                  <a:lnTo>
                    <a:pt x="59479" y="251754"/>
                  </a:lnTo>
                  <a:lnTo>
                    <a:pt x="45135" y="252429"/>
                  </a:lnTo>
                  <a:lnTo>
                    <a:pt x="31422" y="252963"/>
                  </a:lnTo>
                  <a:lnTo>
                    <a:pt x="17139" y="253407"/>
                  </a:lnTo>
                  <a:lnTo>
                    <a:pt x="0" y="2538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42238" y="2559966"/>
            <a:ext cx="1842488" cy="977610"/>
            <a:chOff x="642238" y="2559966"/>
            <a:chExt cx="1842488" cy="977610"/>
          </a:xfrm>
        </p:grpSpPr>
        <p:sp>
          <p:nvSpPr>
            <p:cNvPr id="17" name="Freeform 16"/>
            <p:cNvSpPr/>
            <p:nvPr/>
          </p:nvSpPr>
          <p:spPr>
            <a:xfrm>
              <a:off x="947564" y="2969036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6260" y="2934"/>
                  </a:lnTo>
                  <a:lnTo>
                    <a:pt x="135771" y="5716"/>
                  </a:lnTo>
                  <a:lnTo>
                    <a:pt x="125469" y="8615"/>
                  </a:lnTo>
                  <a:lnTo>
                    <a:pt x="115168" y="11656"/>
                  </a:lnTo>
                  <a:lnTo>
                    <a:pt x="104824" y="14821"/>
                  </a:lnTo>
                  <a:lnTo>
                    <a:pt x="94435" y="18085"/>
                  </a:lnTo>
                  <a:lnTo>
                    <a:pt x="84006" y="21423"/>
                  </a:lnTo>
                  <a:lnTo>
                    <a:pt x="73548" y="24814"/>
                  </a:lnTo>
                  <a:lnTo>
                    <a:pt x="63073" y="28238"/>
                  </a:lnTo>
                  <a:lnTo>
                    <a:pt x="52656" y="31532"/>
                  </a:lnTo>
                  <a:lnTo>
                    <a:pt x="41205" y="34714"/>
                  </a:lnTo>
                  <a:lnTo>
                    <a:pt x="25477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06619" y="2790051"/>
              <a:ext cx="20014" cy="473784"/>
            </a:xfrm>
            <a:custGeom>
              <a:avLst/>
              <a:gdLst/>
              <a:ahLst/>
              <a:cxnLst/>
              <a:rect l="0" t="0" r="0" b="0"/>
              <a:pathLst>
                <a:path w="20014" h="473784">
                  <a:moveTo>
                    <a:pt x="9484" y="0"/>
                  </a:moveTo>
                  <a:lnTo>
                    <a:pt x="9417" y="14535"/>
                  </a:lnTo>
                  <a:lnTo>
                    <a:pt x="8777" y="27166"/>
                  </a:lnTo>
                  <a:lnTo>
                    <a:pt x="7485" y="39080"/>
                  </a:lnTo>
                  <a:lnTo>
                    <a:pt x="5798" y="50907"/>
                  </a:lnTo>
                  <a:lnTo>
                    <a:pt x="4130" y="63396"/>
                  </a:lnTo>
                  <a:lnTo>
                    <a:pt x="2717" y="76886"/>
                  </a:lnTo>
                  <a:lnTo>
                    <a:pt x="1618" y="91206"/>
                  </a:lnTo>
                  <a:lnTo>
                    <a:pt x="808" y="105893"/>
                  </a:lnTo>
                  <a:lnTo>
                    <a:pt x="233" y="120639"/>
                  </a:lnTo>
                  <a:lnTo>
                    <a:pt x="0" y="135795"/>
                  </a:lnTo>
                  <a:lnTo>
                    <a:pt x="369" y="152246"/>
                  </a:lnTo>
                  <a:lnTo>
                    <a:pt x="1426" y="170390"/>
                  </a:lnTo>
                  <a:lnTo>
                    <a:pt x="2949" y="190152"/>
                  </a:lnTo>
                  <a:lnTo>
                    <a:pt x="4509" y="211254"/>
                  </a:lnTo>
                  <a:lnTo>
                    <a:pt x="5858" y="233375"/>
                  </a:lnTo>
                  <a:lnTo>
                    <a:pt x="7084" y="256077"/>
                  </a:lnTo>
                  <a:lnTo>
                    <a:pt x="8514" y="278836"/>
                  </a:lnTo>
                  <a:lnTo>
                    <a:pt x="10323" y="301357"/>
                  </a:lnTo>
                  <a:lnTo>
                    <a:pt x="12368" y="323391"/>
                  </a:lnTo>
                  <a:lnTo>
                    <a:pt x="14288" y="344653"/>
                  </a:lnTo>
                  <a:lnTo>
                    <a:pt x="15877" y="365060"/>
                  </a:lnTo>
                  <a:lnTo>
                    <a:pt x="17099" y="384528"/>
                  </a:lnTo>
                  <a:lnTo>
                    <a:pt x="18126" y="405098"/>
                  </a:lnTo>
                  <a:lnTo>
                    <a:pt x="19046" y="431935"/>
                  </a:lnTo>
                  <a:lnTo>
                    <a:pt x="20013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90163" y="2559966"/>
              <a:ext cx="231351" cy="275241"/>
            </a:xfrm>
            <a:custGeom>
              <a:avLst/>
              <a:gdLst/>
              <a:ahLst/>
              <a:cxnLst/>
              <a:rect l="0" t="0" r="0" b="0"/>
              <a:pathLst>
                <a:path w="231351" h="275241">
                  <a:moveTo>
                    <a:pt x="31308" y="8987"/>
                  </a:moveTo>
                  <a:lnTo>
                    <a:pt x="25508" y="14921"/>
                  </a:lnTo>
                  <a:lnTo>
                    <a:pt x="20583" y="21126"/>
                  </a:lnTo>
                  <a:lnTo>
                    <a:pt x="16081" y="28222"/>
                  </a:lnTo>
                  <a:lnTo>
                    <a:pt x="11860" y="36162"/>
                  </a:lnTo>
                  <a:lnTo>
                    <a:pt x="7846" y="44809"/>
                  </a:lnTo>
                  <a:lnTo>
                    <a:pt x="4009" y="53928"/>
                  </a:lnTo>
                  <a:lnTo>
                    <a:pt x="1151" y="60730"/>
                  </a:lnTo>
                  <a:lnTo>
                    <a:pt x="281" y="61988"/>
                  </a:lnTo>
                  <a:lnTo>
                    <a:pt x="1020" y="58927"/>
                  </a:lnTo>
                  <a:lnTo>
                    <a:pt x="2966" y="53279"/>
                  </a:lnTo>
                  <a:lnTo>
                    <a:pt x="6033" y="46390"/>
                  </a:lnTo>
                  <a:lnTo>
                    <a:pt x="10107" y="39035"/>
                  </a:lnTo>
                  <a:lnTo>
                    <a:pt x="15170" y="31575"/>
                  </a:lnTo>
                  <a:lnTo>
                    <a:pt x="21337" y="24152"/>
                  </a:lnTo>
                  <a:lnTo>
                    <a:pt x="28568" y="16824"/>
                  </a:lnTo>
                  <a:lnTo>
                    <a:pt x="36699" y="10081"/>
                  </a:lnTo>
                  <a:lnTo>
                    <a:pt x="45528" y="4832"/>
                  </a:lnTo>
                  <a:lnTo>
                    <a:pt x="54870" y="1455"/>
                  </a:lnTo>
                  <a:lnTo>
                    <a:pt x="64413" y="0"/>
                  </a:lnTo>
                  <a:lnTo>
                    <a:pt x="73739" y="461"/>
                  </a:lnTo>
                  <a:lnTo>
                    <a:pt x="82635" y="2628"/>
                  </a:lnTo>
                  <a:lnTo>
                    <a:pt x="90912" y="6336"/>
                  </a:lnTo>
                  <a:lnTo>
                    <a:pt x="98325" y="11557"/>
                  </a:lnTo>
                  <a:lnTo>
                    <a:pt x="104831" y="18137"/>
                  </a:lnTo>
                  <a:lnTo>
                    <a:pt x="110539" y="25824"/>
                  </a:lnTo>
                  <a:lnTo>
                    <a:pt x="115615" y="34352"/>
                  </a:lnTo>
                  <a:lnTo>
                    <a:pt x="120219" y="43500"/>
                  </a:lnTo>
                  <a:lnTo>
                    <a:pt x="124483" y="53252"/>
                  </a:lnTo>
                  <a:lnTo>
                    <a:pt x="128508" y="63783"/>
                  </a:lnTo>
                  <a:lnTo>
                    <a:pt x="132363" y="75128"/>
                  </a:lnTo>
                  <a:lnTo>
                    <a:pt x="135935" y="87188"/>
                  </a:lnTo>
                  <a:lnTo>
                    <a:pt x="138955" y="99816"/>
                  </a:lnTo>
                  <a:lnTo>
                    <a:pt x="141313" y="112863"/>
                  </a:lnTo>
                  <a:lnTo>
                    <a:pt x="142896" y="126048"/>
                  </a:lnTo>
                  <a:lnTo>
                    <a:pt x="143508" y="138974"/>
                  </a:lnTo>
                  <a:lnTo>
                    <a:pt x="143136" y="151448"/>
                  </a:lnTo>
                  <a:lnTo>
                    <a:pt x="141750" y="163621"/>
                  </a:lnTo>
                  <a:lnTo>
                    <a:pt x="139224" y="175867"/>
                  </a:lnTo>
                  <a:lnTo>
                    <a:pt x="135600" y="188397"/>
                  </a:lnTo>
                  <a:lnTo>
                    <a:pt x="131049" y="200932"/>
                  </a:lnTo>
                  <a:lnTo>
                    <a:pt x="125778" y="212823"/>
                  </a:lnTo>
                  <a:lnTo>
                    <a:pt x="119975" y="223747"/>
                  </a:lnTo>
                  <a:lnTo>
                    <a:pt x="113791" y="233710"/>
                  </a:lnTo>
                  <a:lnTo>
                    <a:pt x="107342" y="242863"/>
                  </a:lnTo>
                  <a:lnTo>
                    <a:pt x="100700" y="251380"/>
                  </a:lnTo>
                  <a:lnTo>
                    <a:pt x="93595" y="259100"/>
                  </a:lnTo>
                  <a:lnTo>
                    <a:pt x="85454" y="265541"/>
                  </a:lnTo>
                  <a:lnTo>
                    <a:pt x="76051" y="270534"/>
                  </a:lnTo>
                  <a:lnTo>
                    <a:pt x="65632" y="273887"/>
                  </a:lnTo>
                  <a:lnTo>
                    <a:pt x="54721" y="275240"/>
                  </a:lnTo>
                  <a:lnTo>
                    <a:pt x="43688" y="274585"/>
                  </a:lnTo>
                  <a:lnTo>
                    <a:pt x="33027" y="272045"/>
                  </a:lnTo>
                  <a:lnTo>
                    <a:pt x="23408" y="267681"/>
                  </a:lnTo>
                  <a:lnTo>
                    <a:pt x="15102" y="261707"/>
                  </a:lnTo>
                  <a:lnTo>
                    <a:pt x="8359" y="254275"/>
                  </a:lnTo>
                  <a:lnTo>
                    <a:pt x="3571" y="245392"/>
                  </a:lnTo>
                  <a:lnTo>
                    <a:pt x="766" y="235210"/>
                  </a:lnTo>
                  <a:lnTo>
                    <a:pt x="0" y="224460"/>
                  </a:lnTo>
                  <a:lnTo>
                    <a:pt x="1522" y="214318"/>
                  </a:lnTo>
                  <a:lnTo>
                    <a:pt x="5252" y="205401"/>
                  </a:lnTo>
                  <a:lnTo>
                    <a:pt x="11008" y="198112"/>
                  </a:lnTo>
                  <a:lnTo>
                    <a:pt x="18683" y="192890"/>
                  </a:lnTo>
                  <a:lnTo>
                    <a:pt x="28024" y="189753"/>
                  </a:lnTo>
                  <a:lnTo>
                    <a:pt x="38531" y="188409"/>
                  </a:lnTo>
                  <a:lnTo>
                    <a:pt x="49566" y="188470"/>
                  </a:lnTo>
                  <a:lnTo>
                    <a:pt x="60729" y="189576"/>
                  </a:lnTo>
                  <a:lnTo>
                    <a:pt x="72002" y="191432"/>
                  </a:lnTo>
                  <a:lnTo>
                    <a:pt x="83636" y="193813"/>
                  </a:lnTo>
                  <a:lnTo>
                    <a:pt x="95756" y="196557"/>
                  </a:lnTo>
                  <a:lnTo>
                    <a:pt x="108185" y="199550"/>
                  </a:lnTo>
                  <a:lnTo>
                    <a:pt x="120536" y="202713"/>
                  </a:lnTo>
                  <a:lnTo>
                    <a:pt x="132593" y="205980"/>
                  </a:lnTo>
                  <a:lnTo>
                    <a:pt x="144469" y="208988"/>
                  </a:lnTo>
                  <a:lnTo>
                    <a:pt x="156511" y="211096"/>
                  </a:lnTo>
                  <a:lnTo>
                    <a:pt x="168894" y="212034"/>
                  </a:lnTo>
                  <a:lnTo>
                    <a:pt x="181235" y="212014"/>
                  </a:lnTo>
                  <a:lnTo>
                    <a:pt x="193983" y="211549"/>
                  </a:lnTo>
                  <a:lnTo>
                    <a:pt x="209377" y="210596"/>
                  </a:lnTo>
                  <a:lnTo>
                    <a:pt x="231350" y="2090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05658" y="2905865"/>
              <a:ext cx="326384" cy="52643"/>
            </a:xfrm>
            <a:custGeom>
              <a:avLst/>
              <a:gdLst/>
              <a:ahLst/>
              <a:cxnLst/>
              <a:rect l="0" t="0" r="0" b="0"/>
              <a:pathLst>
                <a:path w="326384" h="52643">
                  <a:moveTo>
                    <a:pt x="326383" y="0"/>
                  </a:moveTo>
                  <a:lnTo>
                    <a:pt x="317515" y="2867"/>
                  </a:lnTo>
                  <a:lnTo>
                    <a:pt x="308528" y="5009"/>
                  </a:lnTo>
                  <a:lnTo>
                    <a:pt x="298537" y="6616"/>
                  </a:lnTo>
                  <a:lnTo>
                    <a:pt x="287729" y="7970"/>
                  </a:lnTo>
                  <a:lnTo>
                    <a:pt x="276566" y="9467"/>
                  </a:lnTo>
                  <a:lnTo>
                    <a:pt x="265352" y="11313"/>
                  </a:lnTo>
                  <a:lnTo>
                    <a:pt x="253894" y="13380"/>
                  </a:lnTo>
                  <a:lnTo>
                    <a:pt x="241613" y="15312"/>
                  </a:lnTo>
                  <a:lnTo>
                    <a:pt x="228241" y="16913"/>
                  </a:lnTo>
                  <a:lnTo>
                    <a:pt x="213820" y="18309"/>
                  </a:lnTo>
                  <a:lnTo>
                    <a:pt x="198529" y="19854"/>
                  </a:lnTo>
                  <a:lnTo>
                    <a:pt x="182567" y="21744"/>
                  </a:lnTo>
                  <a:lnTo>
                    <a:pt x="165950" y="24015"/>
                  </a:lnTo>
                  <a:lnTo>
                    <a:pt x="148510" y="26617"/>
                  </a:lnTo>
                  <a:lnTo>
                    <a:pt x="130228" y="29482"/>
                  </a:lnTo>
                  <a:lnTo>
                    <a:pt x="111376" y="32542"/>
                  </a:lnTo>
                  <a:lnTo>
                    <a:pt x="92414" y="35742"/>
                  </a:lnTo>
                  <a:lnTo>
                    <a:pt x="73644" y="39036"/>
                  </a:lnTo>
                  <a:lnTo>
                    <a:pt x="55910" y="42242"/>
                  </a:lnTo>
                  <a:lnTo>
                    <a:pt x="38940" y="45354"/>
                  </a:lnTo>
                  <a:lnTo>
                    <a:pt x="21247" y="4864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00414" y="3020522"/>
              <a:ext cx="204471" cy="259890"/>
            </a:xfrm>
            <a:custGeom>
              <a:avLst/>
              <a:gdLst/>
              <a:ahLst/>
              <a:cxnLst/>
              <a:rect l="0" t="0" r="0" b="0"/>
              <a:pathLst>
                <a:path w="204471" h="259890">
                  <a:moveTo>
                    <a:pt x="21057" y="32742"/>
                  </a:moveTo>
                  <a:lnTo>
                    <a:pt x="24125" y="24075"/>
                  </a:lnTo>
                  <a:lnTo>
                    <a:pt x="28187" y="17008"/>
                  </a:lnTo>
                  <a:lnTo>
                    <a:pt x="33685" y="10912"/>
                  </a:lnTo>
                  <a:lnTo>
                    <a:pt x="40617" y="5856"/>
                  </a:lnTo>
                  <a:lnTo>
                    <a:pt x="49064" y="2291"/>
                  </a:lnTo>
                  <a:lnTo>
                    <a:pt x="58905" y="343"/>
                  </a:lnTo>
                  <a:lnTo>
                    <a:pt x="69570" y="0"/>
                  </a:lnTo>
                  <a:lnTo>
                    <a:pt x="80175" y="1281"/>
                  </a:lnTo>
                  <a:lnTo>
                    <a:pt x="90211" y="4035"/>
                  </a:lnTo>
                  <a:lnTo>
                    <a:pt x="99062" y="8154"/>
                  </a:lnTo>
                  <a:lnTo>
                    <a:pt x="105870" y="13659"/>
                  </a:lnTo>
                  <a:lnTo>
                    <a:pt x="110363" y="20429"/>
                  </a:lnTo>
                  <a:lnTo>
                    <a:pt x="112599" y="28075"/>
                  </a:lnTo>
                  <a:lnTo>
                    <a:pt x="112678" y="36044"/>
                  </a:lnTo>
                  <a:lnTo>
                    <a:pt x="110884" y="43993"/>
                  </a:lnTo>
                  <a:lnTo>
                    <a:pt x="107600" y="51787"/>
                  </a:lnTo>
                  <a:lnTo>
                    <a:pt x="103196" y="59400"/>
                  </a:lnTo>
                  <a:lnTo>
                    <a:pt x="97983" y="66854"/>
                  </a:lnTo>
                  <a:lnTo>
                    <a:pt x="92198" y="74182"/>
                  </a:lnTo>
                  <a:lnTo>
                    <a:pt x="86017" y="81417"/>
                  </a:lnTo>
                  <a:lnTo>
                    <a:pt x="79620" y="88552"/>
                  </a:lnTo>
                  <a:lnTo>
                    <a:pt x="75029" y="94472"/>
                  </a:lnTo>
                  <a:lnTo>
                    <a:pt x="75015" y="97866"/>
                  </a:lnTo>
                  <a:lnTo>
                    <a:pt x="79490" y="99562"/>
                  </a:lnTo>
                  <a:lnTo>
                    <a:pt x="87611" y="100751"/>
                  </a:lnTo>
                  <a:lnTo>
                    <a:pt x="98181" y="102104"/>
                  </a:lnTo>
                  <a:lnTo>
                    <a:pt x="109835" y="103862"/>
                  </a:lnTo>
                  <a:lnTo>
                    <a:pt x="121724" y="106050"/>
                  </a:lnTo>
                  <a:lnTo>
                    <a:pt x="133476" y="108771"/>
                  </a:lnTo>
                  <a:lnTo>
                    <a:pt x="144979" y="112249"/>
                  </a:lnTo>
                  <a:lnTo>
                    <a:pt x="156228" y="116544"/>
                  </a:lnTo>
                  <a:lnTo>
                    <a:pt x="166936" y="121728"/>
                  </a:lnTo>
                  <a:lnTo>
                    <a:pt x="176538" y="127961"/>
                  </a:lnTo>
                  <a:lnTo>
                    <a:pt x="184811" y="135235"/>
                  </a:lnTo>
                  <a:lnTo>
                    <a:pt x="191691" y="143561"/>
                  </a:lnTo>
                  <a:lnTo>
                    <a:pt x="197097" y="153052"/>
                  </a:lnTo>
                  <a:lnTo>
                    <a:pt x="201132" y="163650"/>
                  </a:lnTo>
                  <a:lnTo>
                    <a:pt x="203707" y="174850"/>
                  </a:lnTo>
                  <a:lnTo>
                    <a:pt x="204470" y="185828"/>
                  </a:lnTo>
                  <a:lnTo>
                    <a:pt x="203387" y="196133"/>
                  </a:lnTo>
                  <a:lnTo>
                    <a:pt x="200543" y="205677"/>
                  </a:lnTo>
                  <a:lnTo>
                    <a:pt x="195969" y="214547"/>
                  </a:lnTo>
                  <a:lnTo>
                    <a:pt x="189855" y="222880"/>
                  </a:lnTo>
                  <a:lnTo>
                    <a:pt x="182497" y="230646"/>
                  </a:lnTo>
                  <a:lnTo>
                    <a:pt x="174196" y="237650"/>
                  </a:lnTo>
                  <a:lnTo>
                    <a:pt x="165204" y="243843"/>
                  </a:lnTo>
                  <a:lnTo>
                    <a:pt x="155559" y="249157"/>
                  </a:lnTo>
                  <a:lnTo>
                    <a:pt x="145099" y="253430"/>
                  </a:lnTo>
                  <a:lnTo>
                    <a:pt x="133807" y="256668"/>
                  </a:lnTo>
                  <a:lnTo>
                    <a:pt x="121952" y="258860"/>
                  </a:lnTo>
                  <a:lnTo>
                    <a:pt x="109995" y="259889"/>
                  </a:lnTo>
                  <a:lnTo>
                    <a:pt x="98201" y="259809"/>
                  </a:lnTo>
                  <a:lnTo>
                    <a:pt x="86333" y="258961"/>
                  </a:lnTo>
                  <a:lnTo>
                    <a:pt x="73765" y="257861"/>
                  </a:lnTo>
                  <a:lnTo>
                    <a:pt x="60219" y="256830"/>
                  </a:lnTo>
                  <a:lnTo>
                    <a:pt x="46474" y="255986"/>
                  </a:lnTo>
                  <a:lnTo>
                    <a:pt x="32844" y="255254"/>
                  </a:lnTo>
                  <a:lnTo>
                    <a:pt x="18129" y="254576"/>
                  </a:lnTo>
                  <a:lnTo>
                    <a:pt x="0" y="253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2238" y="3413946"/>
              <a:ext cx="1842488" cy="123630"/>
            </a:xfrm>
            <a:custGeom>
              <a:avLst/>
              <a:gdLst/>
              <a:ahLst/>
              <a:cxnLst/>
              <a:rect l="0" t="0" r="0" b="0"/>
              <a:pathLst>
                <a:path w="1842488" h="123630">
                  <a:moveTo>
                    <a:pt x="1842487" y="7815"/>
                  </a:moveTo>
                  <a:lnTo>
                    <a:pt x="1830618" y="4948"/>
                  </a:lnTo>
                  <a:lnTo>
                    <a:pt x="1818209" y="2807"/>
                  </a:lnTo>
                  <a:lnTo>
                    <a:pt x="1804017" y="1208"/>
                  </a:lnTo>
                  <a:lnTo>
                    <a:pt x="1788137" y="201"/>
                  </a:lnTo>
                  <a:lnTo>
                    <a:pt x="1770844" y="0"/>
                  </a:lnTo>
                  <a:lnTo>
                    <a:pt x="1752464" y="652"/>
                  </a:lnTo>
                  <a:lnTo>
                    <a:pt x="1733610" y="1890"/>
                  </a:lnTo>
                  <a:lnTo>
                    <a:pt x="1715127" y="3253"/>
                  </a:lnTo>
                  <a:lnTo>
                    <a:pt x="1697448" y="4463"/>
                  </a:lnTo>
                  <a:lnTo>
                    <a:pt x="1680632" y="5425"/>
                  </a:lnTo>
                  <a:lnTo>
                    <a:pt x="1664566" y="6145"/>
                  </a:lnTo>
                  <a:lnTo>
                    <a:pt x="1649084" y="6663"/>
                  </a:lnTo>
                  <a:lnTo>
                    <a:pt x="1633871" y="7029"/>
                  </a:lnTo>
                  <a:lnTo>
                    <a:pt x="1618495" y="7282"/>
                  </a:lnTo>
                  <a:lnTo>
                    <a:pt x="1602733" y="7455"/>
                  </a:lnTo>
                  <a:lnTo>
                    <a:pt x="1586551" y="7573"/>
                  </a:lnTo>
                  <a:lnTo>
                    <a:pt x="1570001" y="7653"/>
                  </a:lnTo>
                  <a:lnTo>
                    <a:pt x="1553163" y="7707"/>
                  </a:lnTo>
                  <a:lnTo>
                    <a:pt x="1536109" y="7743"/>
                  </a:lnTo>
                  <a:lnTo>
                    <a:pt x="1518902" y="7767"/>
                  </a:lnTo>
                  <a:lnTo>
                    <a:pt x="1501586" y="7783"/>
                  </a:lnTo>
                  <a:lnTo>
                    <a:pt x="1484196" y="7793"/>
                  </a:lnTo>
                  <a:lnTo>
                    <a:pt x="1466755" y="7801"/>
                  </a:lnTo>
                  <a:lnTo>
                    <a:pt x="1449278" y="7806"/>
                  </a:lnTo>
                  <a:lnTo>
                    <a:pt x="1431779" y="7809"/>
                  </a:lnTo>
                  <a:lnTo>
                    <a:pt x="1414263" y="7811"/>
                  </a:lnTo>
                  <a:lnTo>
                    <a:pt x="1396733" y="7813"/>
                  </a:lnTo>
                  <a:lnTo>
                    <a:pt x="1379027" y="7814"/>
                  </a:lnTo>
                  <a:lnTo>
                    <a:pt x="1360841" y="7814"/>
                  </a:lnTo>
                  <a:lnTo>
                    <a:pt x="1342051" y="7815"/>
                  </a:lnTo>
                  <a:lnTo>
                    <a:pt x="1322855" y="7815"/>
                  </a:lnTo>
                  <a:lnTo>
                    <a:pt x="1303662" y="7815"/>
                  </a:lnTo>
                  <a:lnTo>
                    <a:pt x="1284709" y="7815"/>
                  </a:lnTo>
                  <a:lnTo>
                    <a:pt x="1265897" y="7815"/>
                  </a:lnTo>
                  <a:lnTo>
                    <a:pt x="1246894" y="7815"/>
                  </a:lnTo>
                  <a:lnTo>
                    <a:pt x="1227516" y="7815"/>
                  </a:lnTo>
                  <a:lnTo>
                    <a:pt x="1207739" y="7815"/>
                  </a:lnTo>
                  <a:lnTo>
                    <a:pt x="1187615" y="7815"/>
                  </a:lnTo>
                  <a:lnTo>
                    <a:pt x="1167221" y="7815"/>
                  </a:lnTo>
                  <a:lnTo>
                    <a:pt x="1146625" y="7815"/>
                  </a:lnTo>
                  <a:lnTo>
                    <a:pt x="1125886" y="7815"/>
                  </a:lnTo>
                  <a:lnTo>
                    <a:pt x="1105045" y="7820"/>
                  </a:lnTo>
                  <a:lnTo>
                    <a:pt x="1084135" y="7992"/>
                  </a:lnTo>
                  <a:lnTo>
                    <a:pt x="1063177" y="8641"/>
                  </a:lnTo>
                  <a:lnTo>
                    <a:pt x="1042187" y="9890"/>
                  </a:lnTo>
                  <a:lnTo>
                    <a:pt x="1021174" y="11542"/>
                  </a:lnTo>
                  <a:lnTo>
                    <a:pt x="1000147" y="13190"/>
                  </a:lnTo>
                  <a:lnTo>
                    <a:pt x="979105" y="14593"/>
                  </a:lnTo>
                  <a:lnTo>
                    <a:pt x="957889" y="15686"/>
                  </a:lnTo>
                  <a:lnTo>
                    <a:pt x="936192" y="16494"/>
                  </a:lnTo>
                  <a:lnTo>
                    <a:pt x="913897" y="17072"/>
                  </a:lnTo>
                  <a:lnTo>
                    <a:pt x="891364" y="17477"/>
                  </a:lnTo>
                  <a:lnTo>
                    <a:pt x="869310" y="17757"/>
                  </a:lnTo>
                  <a:lnTo>
                    <a:pt x="848097" y="17952"/>
                  </a:lnTo>
                  <a:lnTo>
                    <a:pt x="827428" y="18255"/>
                  </a:lnTo>
                  <a:lnTo>
                    <a:pt x="806563" y="18990"/>
                  </a:lnTo>
                  <a:lnTo>
                    <a:pt x="785083" y="20298"/>
                  </a:lnTo>
                  <a:lnTo>
                    <a:pt x="763062" y="21990"/>
                  </a:lnTo>
                  <a:lnTo>
                    <a:pt x="740885" y="23665"/>
                  </a:lnTo>
                  <a:lnTo>
                    <a:pt x="718812" y="25086"/>
                  </a:lnTo>
                  <a:lnTo>
                    <a:pt x="696938" y="26191"/>
                  </a:lnTo>
                  <a:lnTo>
                    <a:pt x="675265" y="27007"/>
                  </a:lnTo>
                  <a:lnTo>
                    <a:pt x="653762" y="27595"/>
                  </a:lnTo>
                  <a:lnTo>
                    <a:pt x="632390" y="28176"/>
                  </a:lnTo>
                  <a:lnTo>
                    <a:pt x="611115" y="29107"/>
                  </a:lnTo>
                  <a:lnTo>
                    <a:pt x="589903" y="30553"/>
                  </a:lnTo>
                  <a:lnTo>
                    <a:pt x="568572" y="32509"/>
                  </a:lnTo>
                  <a:lnTo>
                    <a:pt x="546797" y="34894"/>
                  </a:lnTo>
                  <a:lnTo>
                    <a:pt x="524445" y="37609"/>
                  </a:lnTo>
                  <a:lnTo>
                    <a:pt x="501704" y="40567"/>
                  </a:lnTo>
                  <a:lnTo>
                    <a:pt x="478978" y="43698"/>
                  </a:lnTo>
                  <a:lnTo>
                    <a:pt x="456504" y="46946"/>
                  </a:lnTo>
                  <a:lnTo>
                    <a:pt x="434345" y="50108"/>
                  </a:lnTo>
                  <a:lnTo>
                    <a:pt x="412473" y="52852"/>
                  </a:lnTo>
                  <a:lnTo>
                    <a:pt x="390839" y="55034"/>
                  </a:lnTo>
                  <a:lnTo>
                    <a:pt x="369547" y="56837"/>
                  </a:lnTo>
                  <a:lnTo>
                    <a:pt x="348857" y="58664"/>
                  </a:lnTo>
                  <a:lnTo>
                    <a:pt x="328856" y="60746"/>
                  </a:lnTo>
                  <a:lnTo>
                    <a:pt x="309321" y="63147"/>
                  </a:lnTo>
                  <a:lnTo>
                    <a:pt x="289824" y="65838"/>
                  </a:lnTo>
                  <a:lnTo>
                    <a:pt x="270115" y="68763"/>
                  </a:lnTo>
                  <a:lnTo>
                    <a:pt x="250284" y="71862"/>
                  </a:lnTo>
                  <a:lnTo>
                    <a:pt x="230657" y="75089"/>
                  </a:lnTo>
                  <a:lnTo>
                    <a:pt x="211409" y="78405"/>
                  </a:lnTo>
                  <a:lnTo>
                    <a:pt x="192397" y="81784"/>
                  </a:lnTo>
                  <a:lnTo>
                    <a:pt x="173260" y="85205"/>
                  </a:lnTo>
                  <a:lnTo>
                    <a:pt x="153801" y="88655"/>
                  </a:lnTo>
                  <a:lnTo>
                    <a:pt x="134308" y="92124"/>
                  </a:lnTo>
                  <a:lnTo>
                    <a:pt x="115441" y="95607"/>
                  </a:lnTo>
                  <a:lnTo>
                    <a:pt x="97531" y="99099"/>
                  </a:lnTo>
                  <a:lnTo>
                    <a:pt x="80741" y="102596"/>
                  </a:lnTo>
                  <a:lnTo>
                    <a:pt x="65231" y="106098"/>
                  </a:lnTo>
                  <a:lnTo>
                    <a:pt x="50961" y="109597"/>
                  </a:lnTo>
                  <a:lnTo>
                    <a:pt x="38184" y="112942"/>
                  </a:lnTo>
                  <a:lnTo>
                    <a:pt x="26282" y="116164"/>
                  </a:lnTo>
                  <a:lnTo>
                    <a:pt x="14207" y="119546"/>
                  </a:lnTo>
                  <a:lnTo>
                    <a:pt x="0" y="1236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623937" y="863336"/>
            <a:ext cx="2009017" cy="449247"/>
            <a:chOff x="4623937" y="863336"/>
            <a:chExt cx="2009017" cy="449247"/>
          </a:xfrm>
        </p:grpSpPr>
        <p:sp>
          <p:nvSpPr>
            <p:cNvPr id="24" name="Freeform 23"/>
            <p:cNvSpPr/>
            <p:nvPr/>
          </p:nvSpPr>
          <p:spPr>
            <a:xfrm>
              <a:off x="4751065" y="937036"/>
              <a:ext cx="7816" cy="178985"/>
            </a:xfrm>
            <a:custGeom>
              <a:avLst/>
              <a:gdLst/>
              <a:ahLst/>
              <a:cxnLst/>
              <a:rect l="0" t="0" r="0" b="0"/>
              <a:pathLst>
                <a:path w="7816" h="178985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8"/>
                  </a:lnTo>
                  <a:lnTo>
                    <a:pt x="0" y="51468"/>
                  </a:lnTo>
                  <a:lnTo>
                    <a:pt x="651" y="65175"/>
                  </a:lnTo>
                  <a:lnTo>
                    <a:pt x="1889" y="79766"/>
                  </a:lnTo>
                  <a:lnTo>
                    <a:pt x="3253" y="94695"/>
                  </a:lnTo>
                  <a:lnTo>
                    <a:pt x="4463" y="109606"/>
                  </a:lnTo>
                  <a:lnTo>
                    <a:pt x="5428" y="123948"/>
                  </a:lnTo>
                  <a:lnTo>
                    <a:pt x="6253" y="138402"/>
                  </a:lnTo>
                  <a:lnTo>
                    <a:pt x="7007" y="155352"/>
                  </a:lnTo>
                  <a:lnTo>
                    <a:pt x="7815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23937" y="863336"/>
              <a:ext cx="338542" cy="369824"/>
            </a:xfrm>
            <a:custGeom>
              <a:avLst/>
              <a:gdLst/>
              <a:ahLst/>
              <a:cxnLst/>
              <a:rect l="0" t="0" r="0" b="0"/>
              <a:pathLst>
                <a:path w="338542" h="369824">
                  <a:moveTo>
                    <a:pt x="219172" y="0"/>
                  </a:moveTo>
                  <a:lnTo>
                    <a:pt x="207437" y="0"/>
                  </a:lnTo>
                  <a:lnTo>
                    <a:pt x="196307" y="0"/>
                  </a:lnTo>
                  <a:lnTo>
                    <a:pt x="184709" y="10"/>
                  </a:lnTo>
                  <a:lnTo>
                    <a:pt x="172548" y="355"/>
                  </a:lnTo>
                  <a:lnTo>
                    <a:pt x="159888" y="1652"/>
                  </a:lnTo>
                  <a:lnTo>
                    <a:pt x="146836" y="4163"/>
                  </a:lnTo>
                  <a:lnTo>
                    <a:pt x="133657" y="7987"/>
                  </a:lnTo>
                  <a:lnTo>
                    <a:pt x="120741" y="13228"/>
                  </a:lnTo>
                  <a:lnTo>
                    <a:pt x="108279" y="19793"/>
                  </a:lnTo>
                  <a:lnTo>
                    <a:pt x="96285" y="27455"/>
                  </a:lnTo>
                  <a:lnTo>
                    <a:pt x="84691" y="35961"/>
                  </a:lnTo>
                  <a:lnTo>
                    <a:pt x="73414" y="45090"/>
                  </a:lnTo>
                  <a:lnTo>
                    <a:pt x="62533" y="54827"/>
                  </a:lnTo>
                  <a:lnTo>
                    <a:pt x="52293" y="65348"/>
                  </a:lnTo>
                  <a:lnTo>
                    <a:pt x="42777" y="76686"/>
                  </a:lnTo>
                  <a:lnTo>
                    <a:pt x="34081" y="88741"/>
                  </a:lnTo>
                  <a:lnTo>
                    <a:pt x="26384" y="101365"/>
                  </a:lnTo>
                  <a:lnTo>
                    <a:pt x="19695" y="114414"/>
                  </a:lnTo>
                  <a:lnTo>
                    <a:pt x="14032" y="127771"/>
                  </a:lnTo>
                  <a:lnTo>
                    <a:pt x="9519" y="141343"/>
                  </a:lnTo>
                  <a:lnTo>
                    <a:pt x="6111" y="155066"/>
                  </a:lnTo>
                  <a:lnTo>
                    <a:pt x="3635" y="168890"/>
                  </a:lnTo>
                  <a:lnTo>
                    <a:pt x="1882" y="182785"/>
                  </a:lnTo>
                  <a:lnTo>
                    <a:pt x="666" y="196727"/>
                  </a:lnTo>
                  <a:lnTo>
                    <a:pt x="0" y="210700"/>
                  </a:lnTo>
                  <a:lnTo>
                    <a:pt x="77" y="224695"/>
                  </a:lnTo>
                  <a:lnTo>
                    <a:pt x="943" y="238700"/>
                  </a:lnTo>
                  <a:lnTo>
                    <a:pt x="2508" y="252546"/>
                  </a:lnTo>
                  <a:lnTo>
                    <a:pt x="4629" y="265922"/>
                  </a:lnTo>
                  <a:lnTo>
                    <a:pt x="7172" y="278694"/>
                  </a:lnTo>
                  <a:lnTo>
                    <a:pt x="10184" y="290728"/>
                  </a:lnTo>
                  <a:lnTo>
                    <a:pt x="13885" y="301817"/>
                  </a:lnTo>
                  <a:lnTo>
                    <a:pt x="18341" y="311943"/>
                  </a:lnTo>
                  <a:lnTo>
                    <a:pt x="23639" y="321236"/>
                  </a:lnTo>
                  <a:lnTo>
                    <a:pt x="29952" y="329872"/>
                  </a:lnTo>
                  <a:lnTo>
                    <a:pt x="37276" y="338014"/>
                  </a:lnTo>
                  <a:lnTo>
                    <a:pt x="45466" y="345637"/>
                  </a:lnTo>
                  <a:lnTo>
                    <a:pt x="54334" y="352538"/>
                  </a:lnTo>
                  <a:lnTo>
                    <a:pt x="63710" y="358654"/>
                  </a:lnTo>
                  <a:lnTo>
                    <a:pt x="73615" y="363745"/>
                  </a:lnTo>
                  <a:lnTo>
                    <a:pt x="84248" y="367334"/>
                  </a:lnTo>
                  <a:lnTo>
                    <a:pt x="95662" y="369300"/>
                  </a:lnTo>
                  <a:lnTo>
                    <a:pt x="107768" y="369823"/>
                  </a:lnTo>
                  <a:lnTo>
                    <a:pt x="120426" y="369193"/>
                  </a:lnTo>
                  <a:lnTo>
                    <a:pt x="133493" y="367694"/>
                  </a:lnTo>
                  <a:lnTo>
                    <a:pt x="146692" y="365403"/>
                  </a:lnTo>
                  <a:lnTo>
                    <a:pt x="159627" y="362195"/>
                  </a:lnTo>
                  <a:lnTo>
                    <a:pt x="172103" y="358072"/>
                  </a:lnTo>
                  <a:lnTo>
                    <a:pt x="184107" y="353000"/>
                  </a:lnTo>
                  <a:lnTo>
                    <a:pt x="195708" y="346839"/>
                  </a:lnTo>
                  <a:lnTo>
                    <a:pt x="206991" y="339621"/>
                  </a:lnTo>
                  <a:lnTo>
                    <a:pt x="217875" y="331673"/>
                  </a:lnTo>
                  <a:lnTo>
                    <a:pt x="228117" y="323499"/>
                  </a:lnTo>
                  <a:lnTo>
                    <a:pt x="237640" y="315411"/>
                  </a:lnTo>
                  <a:lnTo>
                    <a:pt x="246510" y="307525"/>
                  </a:lnTo>
                  <a:lnTo>
                    <a:pt x="254855" y="299850"/>
                  </a:lnTo>
                  <a:lnTo>
                    <a:pt x="262804" y="292350"/>
                  </a:lnTo>
                  <a:lnTo>
                    <a:pt x="270464" y="284822"/>
                  </a:lnTo>
                  <a:lnTo>
                    <a:pt x="277923" y="276920"/>
                  </a:lnTo>
                  <a:lnTo>
                    <a:pt x="285240" y="268488"/>
                  </a:lnTo>
                  <a:lnTo>
                    <a:pt x="292460" y="259534"/>
                  </a:lnTo>
                  <a:lnTo>
                    <a:pt x="299615" y="250144"/>
                  </a:lnTo>
                  <a:lnTo>
                    <a:pt x="306716" y="240415"/>
                  </a:lnTo>
                  <a:lnTo>
                    <a:pt x="313451" y="230271"/>
                  </a:lnTo>
                  <a:lnTo>
                    <a:pt x="319214" y="219477"/>
                  </a:lnTo>
                  <a:lnTo>
                    <a:pt x="323758" y="207960"/>
                  </a:lnTo>
                  <a:lnTo>
                    <a:pt x="327317" y="195955"/>
                  </a:lnTo>
                  <a:lnTo>
                    <a:pt x="330404" y="183897"/>
                  </a:lnTo>
                  <a:lnTo>
                    <a:pt x="333363" y="172045"/>
                  </a:lnTo>
                  <a:lnTo>
                    <a:pt x="336030" y="160478"/>
                  </a:lnTo>
                  <a:lnTo>
                    <a:pt x="337843" y="149177"/>
                  </a:lnTo>
                  <a:lnTo>
                    <a:pt x="338541" y="138090"/>
                  </a:lnTo>
                  <a:lnTo>
                    <a:pt x="338010" y="126999"/>
                  </a:lnTo>
                  <a:lnTo>
                    <a:pt x="336125" y="115554"/>
                  </a:lnTo>
                  <a:lnTo>
                    <a:pt x="332959" y="103597"/>
                  </a:lnTo>
                  <a:lnTo>
                    <a:pt x="328561" y="91464"/>
                  </a:lnTo>
                  <a:lnTo>
                    <a:pt x="322867" y="79851"/>
                  </a:lnTo>
                  <a:lnTo>
                    <a:pt x="315966" y="69121"/>
                  </a:lnTo>
                  <a:lnTo>
                    <a:pt x="308063" y="59459"/>
                  </a:lnTo>
                  <a:lnTo>
                    <a:pt x="299388" y="51042"/>
                  </a:lnTo>
                  <a:lnTo>
                    <a:pt x="290142" y="43828"/>
                  </a:lnTo>
                  <a:lnTo>
                    <a:pt x="280324" y="37627"/>
                  </a:lnTo>
                  <a:lnTo>
                    <a:pt x="269749" y="32212"/>
                  </a:lnTo>
                  <a:lnTo>
                    <a:pt x="258374" y="27387"/>
                  </a:lnTo>
                  <a:lnTo>
                    <a:pt x="246294" y="23312"/>
                  </a:lnTo>
                  <a:lnTo>
                    <a:pt x="233654" y="20479"/>
                  </a:lnTo>
                  <a:lnTo>
                    <a:pt x="220597" y="19056"/>
                  </a:lnTo>
                  <a:lnTo>
                    <a:pt x="207407" y="18914"/>
                  </a:lnTo>
                  <a:lnTo>
                    <a:pt x="194478" y="19807"/>
                  </a:lnTo>
                  <a:lnTo>
                    <a:pt x="182019" y="21477"/>
                  </a:lnTo>
                  <a:lnTo>
                    <a:pt x="170496" y="23556"/>
                  </a:lnTo>
                  <a:lnTo>
                    <a:pt x="159588" y="25774"/>
                  </a:lnTo>
                  <a:lnTo>
                    <a:pt x="148340" y="28321"/>
                  </a:lnTo>
                  <a:lnTo>
                    <a:pt x="134943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14319" y="968621"/>
              <a:ext cx="18345" cy="284271"/>
            </a:xfrm>
            <a:custGeom>
              <a:avLst/>
              <a:gdLst/>
              <a:ahLst/>
              <a:cxnLst/>
              <a:rect l="0" t="0" r="0" b="0"/>
              <a:pathLst>
                <a:path w="18345" h="284271">
                  <a:moveTo>
                    <a:pt x="7815" y="0"/>
                  </a:moveTo>
                  <a:lnTo>
                    <a:pt x="4948" y="8936"/>
                  </a:lnTo>
                  <a:lnTo>
                    <a:pt x="2807" y="18563"/>
                  </a:lnTo>
                  <a:lnTo>
                    <a:pt x="1208" y="29850"/>
                  </a:lnTo>
                  <a:lnTo>
                    <a:pt x="200" y="42518"/>
                  </a:lnTo>
                  <a:lnTo>
                    <a:pt x="0" y="55997"/>
                  </a:lnTo>
                  <a:lnTo>
                    <a:pt x="651" y="69874"/>
                  </a:lnTo>
                  <a:lnTo>
                    <a:pt x="1889" y="84082"/>
                  </a:lnTo>
                  <a:lnTo>
                    <a:pt x="3253" y="98822"/>
                  </a:lnTo>
                  <a:lnTo>
                    <a:pt x="4467" y="114172"/>
                  </a:lnTo>
                  <a:lnTo>
                    <a:pt x="5602" y="129918"/>
                  </a:lnTo>
                  <a:lnTo>
                    <a:pt x="6971" y="145648"/>
                  </a:lnTo>
                  <a:lnTo>
                    <a:pt x="8738" y="161122"/>
                  </a:lnTo>
                  <a:lnTo>
                    <a:pt x="10757" y="176276"/>
                  </a:lnTo>
                  <a:lnTo>
                    <a:pt x="12658" y="191138"/>
                  </a:lnTo>
                  <a:lnTo>
                    <a:pt x="14234" y="205756"/>
                  </a:lnTo>
                  <a:lnTo>
                    <a:pt x="15447" y="219969"/>
                  </a:lnTo>
                  <a:lnTo>
                    <a:pt x="16467" y="235001"/>
                  </a:lnTo>
                  <a:lnTo>
                    <a:pt x="17382" y="254413"/>
                  </a:lnTo>
                  <a:lnTo>
                    <a:pt x="18344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95792" y="909284"/>
              <a:ext cx="344678" cy="394200"/>
            </a:xfrm>
            <a:custGeom>
              <a:avLst/>
              <a:gdLst/>
              <a:ahLst/>
              <a:cxnLst/>
              <a:rect l="0" t="0" r="0" b="0"/>
              <a:pathLst>
                <a:path w="344678" h="394200">
                  <a:moveTo>
                    <a:pt x="0" y="80394"/>
                  </a:moveTo>
                  <a:lnTo>
                    <a:pt x="3001" y="68793"/>
                  </a:lnTo>
                  <a:lnTo>
                    <a:pt x="6424" y="58945"/>
                  </a:lnTo>
                  <a:lnTo>
                    <a:pt x="10624" y="49944"/>
                  </a:lnTo>
                  <a:lnTo>
                    <a:pt x="15697" y="41675"/>
                  </a:lnTo>
                  <a:lnTo>
                    <a:pt x="21827" y="34296"/>
                  </a:lnTo>
                  <a:lnTo>
                    <a:pt x="29011" y="27827"/>
                  </a:lnTo>
                  <a:lnTo>
                    <a:pt x="37098" y="22148"/>
                  </a:lnTo>
                  <a:lnTo>
                    <a:pt x="45893" y="17093"/>
                  </a:lnTo>
                  <a:lnTo>
                    <a:pt x="55222" y="12509"/>
                  </a:lnTo>
                  <a:lnTo>
                    <a:pt x="65265" y="8429"/>
                  </a:lnTo>
                  <a:lnTo>
                    <a:pt x="76523" y="5061"/>
                  </a:lnTo>
                  <a:lnTo>
                    <a:pt x="89164" y="2465"/>
                  </a:lnTo>
                  <a:lnTo>
                    <a:pt x="102739" y="721"/>
                  </a:lnTo>
                  <a:lnTo>
                    <a:pt x="116389" y="0"/>
                  </a:lnTo>
                  <a:lnTo>
                    <a:pt x="129611" y="295"/>
                  </a:lnTo>
                  <a:lnTo>
                    <a:pt x="142420" y="1459"/>
                  </a:lnTo>
                  <a:lnTo>
                    <a:pt x="155160" y="3304"/>
                  </a:lnTo>
                  <a:lnTo>
                    <a:pt x="168053" y="5657"/>
                  </a:lnTo>
                  <a:lnTo>
                    <a:pt x="180848" y="8541"/>
                  </a:lnTo>
                  <a:lnTo>
                    <a:pt x="192920" y="12155"/>
                  </a:lnTo>
                  <a:lnTo>
                    <a:pt x="203970" y="16548"/>
                  </a:lnTo>
                  <a:lnTo>
                    <a:pt x="214019" y="21634"/>
                  </a:lnTo>
                  <a:lnTo>
                    <a:pt x="223229" y="27273"/>
                  </a:lnTo>
                  <a:lnTo>
                    <a:pt x="231795" y="33331"/>
                  </a:lnTo>
                  <a:lnTo>
                    <a:pt x="239887" y="39856"/>
                  </a:lnTo>
                  <a:lnTo>
                    <a:pt x="247642" y="47068"/>
                  </a:lnTo>
                  <a:lnTo>
                    <a:pt x="255144" y="55031"/>
                  </a:lnTo>
                  <a:lnTo>
                    <a:pt x="261810" y="63667"/>
                  </a:lnTo>
                  <a:lnTo>
                    <a:pt x="266465" y="72842"/>
                  </a:lnTo>
                  <a:lnTo>
                    <a:pt x="268625" y="82423"/>
                  </a:lnTo>
                  <a:lnTo>
                    <a:pt x="268444" y="92297"/>
                  </a:lnTo>
                  <a:lnTo>
                    <a:pt x="266346" y="102378"/>
                  </a:lnTo>
                  <a:lnTo>
                    <a:pt x="262783" y="112598"/>
                  </a:lnTo>
                  <a:lnTo>
                    <a:pt x="257986" y="122749"/>
                  </a:lnTo>
                  <a:lnTo>
                    <a:pt x="251959" y="132491"/>
                  </a:lnTo>
                  <a:lnTo>
                    <a:pt x="244803" y="141669"/>
                  </a:lnTo>
                  <a:lnTo>
                    <a:pt x="236713" y="150137"/>
                  </a:lnTo>
                  <a:lnTo>
                    <a:pt x="227905" y="157679"/>
                  </a:lnTo>
                  <a:lnTo>
                    <a:pt x="218576" y="164275"/>
                  </a:lnTo>
                  <a:lnTo>
                    <a:pt x="209040" y="170214"/>
                  </a:lnTo>
                  <a:lnTo>
                    <a:pt x="199718" y="175978"/>
                  </a:lnTo>
                  <a:lnTo>
                    <a:pt x="190815" y="181847"/>
                  </a:lnTo>
                  <a:lnTo>
                    <a:pt x="182194" y="187436"/>
                  </a:lnTo>
                  <a:lnTo>
                    <a:pt x="173485" y="191823"/>
                  </a:lnTo>
                  <a:lnTo>
                    <a:pt x="164525" y="194568"/>
                  </a:lnTo>
                  <a:lnTo>
                    <a:pt x="157074" y="195072"/>
                  </a:lnTo>
                  <a:lnTo>
                    <a:pt x="153888" y="193349"/>
                  </a:lnTo>
                  <a:lnTo>
                    <a:pt x="155011" y="190746"/>
                  </a:lnTo>
                  <a:lnTo>
                    <a:pt x="159325" y="187831"/>
                  </a:lnTo>
                  <a:lnTo>
                    <a:pt x="165782" y="185081"/>
                  </a:lnTo>
                  <a:lnTo>
                    <a:pt x="173642" y="183163"/>
                  </a:lnTo>
                  <a:lnTo>
                    <a:pt x="182426" y="182363"/>
                  </a:lnTo>
                  <a:lnTo>
                    <a:pt x="192143" y="182476"/>
                  </a:lnTo>
                  <a:lnTo>
                    <a:pt x="203203" y="183010"/>
                  </a:lnTo>
                  <a:lnTo>
                    <a:pt x="215723" y="183636"/>
                  </a:lnTo>
                  <a:lnTo>
                    <a:pt x="229220" y="184530"/>
                  </a:lnTo>
                  <a:lnTo>
                    <a:pt x="242822" y="186260"/>
                  </a:lnTo>
                  <a:lnTo>
                    <a:pt x="256008" y="189090"/>
                  </a:lnTo>
                  <a:lnTo>
                    <a:pt x="268623" y="192974"/>
                  </a:lnTo>
                  <a:lnTo>
                    <a:pt x="280701" y="197730"/>
                  </a:lnTo>
                  <a:lnTo>
                    <a:pt x="292338" y="203164"/>
                  </a:lnTo>
                  <a:lnTo>
                    <a:pt x="303474" y="209424"/>
                  </a:lnTo>
                  <a:lnTo>
                    <a:pt x="313894" y="216982"/>
                  </a:lnTo>
                  <a:lnTo>
                    <a:pt x="323526" y="225997"/>
                  </a:lnTo>
                  <a:lnTo>
                    <a:pt x="331960" y="236491"/>
                  </a:lnTo>
                  <a:lnTo>
                    <a:pt x="338417" y="248517"/>
                  </a:lnTo>
                  <a:lnTo>
                    <a:pt x="342639" y="261939"/>
                  </a:lnTo>
                  <a:lnTo>
                    <a:pt x="344677" y="276341"/>
                  </a:lnTo>
                  <a:lnTo>
                    <a:pt x="344614" y="291147"/>
                  </a:lnTo>
                  <a:lnTo>
                    <a:pt x="342722" y="305980"/>
                  </a:lnTo>
                  <a:lnTo>
                    <a:pt x="339369" y="320361"/>
                  </a:lnTo>
                  <a:lnTo>
                    <a:pt x="334919" y="333638"/>
                  </a:lnTo>
                  <a:lnTo>
                    <a:pt x="329670" y="345561"/>
                  </a:lnTo>
                  <a:lnTo>
                    <a:pt x="323691" y="356057"/>
                  </a:lnTo>
                  <a:lnTo>
                    <a:pt x="316848" y="365052"/>
                  </a:lnTo>
                  <a:lnTo>
                    <a:pt x="309123" y="372656"/>
                  </a:lnTo>
                  <a:lnTo>
                    <a:pt x="300308" y="378952"/>
                  </a:lnTo>
                  <a:lnTo>
                    <a:pt x="289947" y="383900"/>
                  </a:lnTo>
                  <a:lnTo>
                    <a:pt x="277934" y="387603"/>
                  </a:lnTo>
                  <a:lnTo>
                    <a:pt x="264458" y="390279"/>
                  </a:lnTo>
                  <a:lnTo>
                    <a:pt x="249817" y="392167"/>
                  </a:lnTo>
                  <a:lnTo>
                    <a:pt x="234307" y="393473"/>
                  </a:lnTo>
                  <a:lnTo>
                    <a:pt x="218335" y="394199"/>
                  </a:lnTo>
                  <a:lnTo>
                    <a:pt x="202393" y="394163"/>
                  </a:lnTo>
                  <a:lnTo>
                    <a:pt x="186744" y="393324"/>
                  </a:lnTo>
                  <a:lnTo>
                    <a:pt x="171288" y="391778"/>
                  </a:lnTo>
                  <a:lnTo>
                    <a:pt x="155685" y="389669"/>
                  </a:lnTo>
                  <a:lnTo>
                    <a:pt x="139748" y="387138"/>
                  </a:lnTo>
                  <a:lnTo>
                    <a:pt x="123772" y="384304"/>
                  </a:lnTo>
                  <a:lnTo>
                    <a:pt x="108418" y="381256"/>
                  </a:lnTo>
                  <a:lnTo>
                    <a:pt x="94023" y="378064"/>
                  </a:lnTo>
                  <a:lnTo>
                    <a:pt x="80845" y="374927"/>
                  </a:lnTo>
                  <a:lnTo>
                    <a:pt x="67828" y="371868"/>
                  </a:lnTo>
                  <a:lnTo>
                    <a:pt x="52714" y="368619"/>
                  </a:lnTo>
                  <a:lnTo>
                    <a:pt x="31586" y="3646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05121" y="1116020"/>
              <a:ext cx="164656" cy="184345"/>
            </a:xfrm>
            <a:custGeom>
              <a:avLst/>
              <a:gdLst/>
              <a:ahLst/>
              <a:cxnLst/>
              <a:rect l="0" t="0" r="0" b="0"/>
              <a:pathLst>
                <a:path w="164656" h="184345">
                  <a:moveTo>
                    <a:pt x="74982" y="0"/>
                  </a:moveTo>
                  <a:lnTo>
                    <a:pt x="66249" y="5868"/>
                  </a:lnTo>
                  <a:lnTo>
                    <a:pt x="58542" y="11432"/>
                  </a:lnTo>
                  <a:lnTo>
                    <a:pt x="51139" y="17236"/>
                  </a:lnTo>
                  <a:lnTo>
                    <a:pt x="43879" y="23489"/>
                  </a:lnTo>
                  <a:lnTo>
                    <a:pt x="36700" y="30468"/>
                  </a:lnTo>
                  <a:lnTo>
                    <a:pt x="29579" y="38249"/>
                  </a:lnTo>
                  <a:lnTo>
                    <a:pt x="22661" y="46750"/>
                  </a:lnTo>
                  <a:lnTo>
                    <a:pt x="16242" y="55829"/>
                  </a:lnTo>
                  <a:lnTo>
                    <a:pt x="10454" y="65348"/>
                  </a:lnTo>
                  <a:lnTo>
                    <a:pt x="5585" y="75348"/>
                  </a:lnTo>
                  <a:lnTo>
                    <a:pt x="2145" y="86046"/>
                  </a:lnTo>
                  <a:lnTo>
                    <a:pt x="283" y="97498"/>
                  </a:lnTo>
                  <a:lnTo>
                    <a:pt x="0" y="109460"/>
                  </a:lnTo>
                  <a:lnTo>
                    <a:pt x="1323" y="121489"/>
                  </a:lnTo>
                  <a:lnTo>
                    <a:pt x="4105" y="133312"/>
                  </a:lnTo>
                  <a:lnTo>
                    <a:pt x="8242" y="144521"/>
                  </a:lnTo>
                  <a:lnTo>
                    <a:pt x="13759" y="154516"/>
                  </a:lnTo>
                  <a:lnTo>
                    <a:pt x="20547" y="163082"/>
                  </a:lnTo>
                  <a:lnTo>
                    <a:pt x="28544" y="170172"/>
                  </a:lnTo>
                  <a:lnTo>
                    <a:pt x="37814" y="175725"/>
                  </a:lnTo>
                  <a:lnTo>
                    <a:pt x="48267" y="179866"/>
                  </a:lnTo>
                  <a:lnTo>
                    <a:pt x="59542" y="182683"/>
                  </a:lnTo>
                  <a:lnTo>
                    <a:pt x="71101" y="184142"/>
                  </a:lnTo>
                  <a:lnTo>
                    <a:pt x="82614" y="184344"/>
                  </a:lnTo>
                  <a:lnTo>
                    <a:pt x="93954" y="183348"/>
                  </a:lnTo>
                  <a:lnTo>
                    <a:pt x="105101" y="181084"/>
                  </a:lnTo>
                  <a:lnTo>
                    <a:pt x="116072" y="177631"/>
                  </a:lnTo>
                  <a:lnTo>
                    <a:pt x="126575" y="173025"/>
                  </a:lnTo>
                  <a:lnTo>
                    <a:pt x="136029" y="167185"/>
                  </a:lnTo>
                  <a:lnTo>
                    <a:pt x="144200" y="160177"/>
                  </a:lnTo>
                  <a:lnTo>
                    <a:pt x="151009" y="152030"/>
                  </a:lnTo>
                  <a:lnTo>
                    <a:pt x="156366" y="142660"/>
                  </a:lnTo>
                  <a:lnTo>
                    <a:pt x="160373" y="132138"/>
                  </a:lnTo>
                  <a:lnTo>
                    <a:pt x="163098" y="120818"/>
                  </a:lnTo>
                  <a:lnTo>
                    <a:pt x="164494" y="109229"/>
                  </a:lnTo>
                  <a:lnTo>
                    <a:pt x="164655" y="97699"/>
                  </a:lnTo>
                  <a:lnTo>
                    <a:pt x="163629" y="86519"/>
                  </a:lnTo>
                  <a:lnTo>
                    <a:pt x="161347" y="76011"/>
                  </a:lnTo>
                  <a:lnTo>
                    <a:pt x="157881" y="66283"/>
                  </a:lnTo>
                  <a:lnTo>
                    <a:pt x="153267" y="57428"/>
                  </a:lnTo>
                  <a:lnTo>
                    <a:pt x="147421" y="49619"/>
                  </a:lnTo>
                  <a:lnTo>
                    <a:pt x="140423" y="42850"/>
                  </a:lnTo>
                  <a:lnTo>
                    <a:pt x="132732" y="37115"/>
                  </a:lnTo>
                  <a:lnTo>
                    <a:pt x="124241" y="31939"/>
                  </a:lnTo>
                  <a:lnTo>
                    <a:pt x="113089" y="26865"/>
                  </a:lnTo>
                  <a:lnTo>
                    <a:pt x="9603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27502" y="1105492"/>
              <a:ext cx="115815" cy="186216"/>
            </a:xfrm>
            <a:custGeom>
              <a:avLst/>
              <a:gdLst/>
              <a:ahLst/>
              <a:cxnLst/>
              <a:rect l="0" t="0" r="0" b="0"/>
              <a:pathLst>
                <a:path w="115815" h="186216">
                  <a:moveTo>
                    <a:pt x="0" y="105285"/>
                  </a:moveTo>
                  <a:lnTo>
                    <a:pt x="5801" y="111219"/>
                  </a:lnTo>
                  <a:lnTo>
                    <a:pt x="10725" y="117424"/>
                  </a:lnTo>
                  <a:lnTo>
                    <a:pt x="15232" y="124520"/>
                  </a:lnTo>
                  <a:lnTo>
                    <a:pt x="19626" y="132460"/>
                  </a:lnTo>
                  <a:lnTo>
                    <a:pt x="24288" y="141107"/>
                  </a:lnTo>
                  <a:lnTo>
                    <a:pt x="29402" y="150296"/>
                  </a:lnTo>
                  <a:lnTo>
                    <a:pt x="34981" y="159723"/>
                  </a:lnTo>
                  <a:lnTo>
                    <a:pt x="40952" y="168965"/>
                  </a:lnTo>
                  <a:lnTo>
                    <a:pt x="47185" y="177754"/>
                  </a:lnTo>
                  <a:lnTo>
                    <a:pt x="52004" y="184284"/>
                  </a:lnTo>
                  <a:lnTo>
                    <a:pt x="53578" y="186215"/>
                  </a:lnTo>
                  <a:lnTo>
                    <a:pt x="52838" y="184055"/>
                  </a:lnTo>
                  <a:lnTo>
                    <a:pt x="50642" y="179015"/>
                  </a:lnTo>
                  <a:lnTo>
                    <a:pt x="47283" y="172073"/>
                  </a:lnTo>
                  <a:lnTo>
                    <a:pt x="42966" y="163888"/>
                  </a:lnTo>
                  <a:lnTo>
                    <a:pt x="38220" y="154730"/>
                  </a:lnTo>
                  <a:lnTo>
                    <a:pt x="33849" y="144571"/>
                  </a:lnTo>
                  <a:lnTo>
                    <a:pt x="30274" y="133467"/>
                  </a:lnTo>
                  <a:lnTo>
                    <a:pt x="27718" y="121731"/>
                  </a:lnTo>
                  <a:lnTo>
                    <a:pt x="26375" y="109850"/>
                  </a:lnTo>
                  <a:lnTo>
                    <a:pt x="26219" y="98120"/>
                  </a:lnTo>
                  <a:lnTo>
                    <a:pt x="27232" y="86802"/>
                  </a:lnTo>
                  <a:lnTo>
                    <a:pt x="29499" y="76201"/>
                  </a:lnTo>
                  <a:lnTo>
                    <a:pt x="32951" y="66410"/>
                  </a:lnTo>
                  <a:lnTo>
                    <a:pt x="37555" y="57514"/>
                  </a:lnTo>
                  <a:lnTo>
                    <a:pt x="43393" y="49676"/>
                  </a:lnTo>
                  <a:lnTo>
                    <a:pt x="50390" y="42878"/>
                  </a:lnTo>
                  <a:lnTo>
                    <a:pt x="58189" y="36803"/>
                  </a:lnTo>
                  <a:lnTo>
                    <a:pt x="66262" y="30947"/>
                  </a:lnTo>
                  <a:lnTo>
                    <a:pt x="74277" y="25010"/>
                  </a:lnTo>
                  <a:lnTo>
                    <a:pt x="82000" y="19185"/>
                  </a:lnTo>
                  <a:lnTo>
                    <a:pt x="90067" y="13489"/>
                  </a:lnTo>
                  <a:lnTo>
                    <a:pt x="100300" y="741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27544" y="1073906"/>
              <a:ext cx="115814" cy="199435"/>
            </a:xfrm>
            <a:custGeom>
              <a:avLst/>
              <a:gdLst/>
              <a:ahLst/>
              <a:cxnLst/>
              <a:rect l="0" t="0" r="0" b="0"/>
              <a:pathLst>
                <a:path w="115814" h="199435">
                  <a:moveTo>
                    <a:pt x="0" y="94757"/>
                  </a:moveTo>
                  <a:lnTo>
                    <a:pt x="2933" y="106425"/>
                  </a:lnTo>
                  <a:lnTo>
                    <a:pt x="5715" y="116914"/>
                  </a:lnTo>
                  <a:lnTo>
                    <a:pt x="8615" y="127215"/>
                  </a:lnTo>
                  <a:lnTo>
                    <a:pt x="11655" y="137517"/>
                  </a:lnTo>
                  <a:lnTo>
                    <a:pt x="14821" y="147860"/>
                  </a:lnTo>
                  <a:lnTo>
                    <a:pt x="18084" y="158250"/>
                  </a:lnTo>
                  <a:lnTo>
                    <a:pt x="21423" y="168678"/>
                  </a:lnTo>
                  <a:lnTo>
                    <a:pt x="24814" y="179136"/>
                  </a:lnTo>
                  <a:lnTo>
                    <a:pt x="28226" y="189545"/>
                  </a:lnTo>
                  <a:lnTo>
                    <a:pt x="31069" y="197410"/>
                  </a:lnTo>
                  <a:lnTo>
                    <a:pt x="32425" y="199434"/>
                  </a:lnTo>
                  <a:lnTo>
                    <a:pt x="32249" y="196276"/>
                  </a:lnTo>
                  <a:lnTo>
                    <a:pt x="30932" y="189457"/>
                  </a:lnTo>
                  <a:lnTo>
                    <a:pt x="28852" y="180354"/>
                  </a:lnTo>
                  <a:lnTo>
                    <a:pt x="26275" y="170109"/>
                  </a:lnTo>
                  <a:lnTo>
                    <a:pt x="23381" y="159400"/>
                  </a:lnTo>
                  <a:lnTo>
                    <a:pt x="20447" y="148393"/>
                  </a:lnTo>
                  <a:lnTo>
                    <a:pt x="17851" y="136918"/>
                  </a:lnTo>
                  <a:lnTo>
                    <a:pt x="15779" y="124900"/>
                  </a:lnTo>
                  <a:lnTo>
                    <a:pt x="14557" y="112705"/>
                  </a:lnTo>
                  <a:lnTo>
                    <a:pt x="14718" y="101041"/>
                  </a:lnTo>
                  <a:lnTo>
                    <a:pt x="16423" y="90267"/>
                  </a:lnTo>
                  <a:lnTo>
                    <a:pt x="19516" y="80404"/>
                  </a:lnTo>
                  <a:lnTo>
                    <a:pt x="23726" y="71318"/>
                  </a:lnTo>
                  <a:lnTo>
                    <a:pt x="28778" y="62836"/>
                  </a:lnTo>
                  <a:lnTo>
                    <a:pt x="34439" y="54800"/>
                  </a:lnTo>
                  <a:lnTo>
                    <a:pt x="40530" y="47082"/>
                  </a:lnTo>
                  <a:lnTo>
                    <a:pt x="46922" y="39591"/>
                  </a:lnTo>
                  <a:lnTo>
                    <a:pt x="53688" y="32422"/>
                  </a:lnTo>
                  <a:lnTo>
                    <a:pt x="61069" y="25835"/>
                  </a:lnTo>
                  <a:lnTo>
                    <a:pt x="69139" y="19927"/>
                  </a:lnTo>
                  <a:lnTo>
                    <a:pt x="77571" y="14792"/>
                  </a:lnTo>
                  <a:lnTo>
                    <a:pt x="86648" y="10093"/>
                  </a:lnTo>
                  <a:lnTo>
                    <a:pt x="98288" y="541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73562" y="1116020"/>
              <a:ext cx="133653" cy="196563"/>
            </a:xfrm>
            <a:custGeom>
              <a:avLst/>
              <a:gdLst/>
              <a:ahLst/>
              <a:cxnLst/>
              <a:rect l="0" t="0" r="0" b="0"/>
              <a:pathLst>
                <a:path w="133653" h="196563">
                  <a:moveTo>
                    <a:pt x="85609" y="10529"/>
                  </a:moveTo>
                  <a:lnTo>
                    <a:pt x="74008" y="13529"/>
                  </a:lnTo>
                  <a:lnTo>
                    <a:pt x="64159" y="16952"/>
                  </a:lnTo>
                  <a:lnTo>
                    <a:pt x="55154" y="21153"/>
                  </a:lnTo>
                  <a:lnTo>
                    <a:pt x="46712" y="26226"/>
                  </a:lnTo>
                  <a:lnTo>
                    <a:pt x="38685" y="32355"/>
                  </a:lnTo>
                  <a:lnTo>
                    <a:pt x="30966" y="39539"/>
                  </a:lnTo>
                  <a:lnTo>
                    <a:pt x="23634" y="47626"/>
                  </a:lnTo>
                  <a:lnTo>
                    <a:pt x="16932" y="56421"/>
                  </a:lnTo>
                  <a:lnTo>
                    <a:pt x="10950" y="65746"/>
                  </a:lnTo>
                  <a:lnTo>
                    <a:pt x="5950" y="75616"/>
                  </a:lnTo>
                  <a:lnTo>
                    <a:pt x="2422" y="86225"/>
                  </a:lnTo>
                  <a:lnTo>
                    <a:pt x="496" y="97623"/>
                  </a:lnTo>
                  <a:lnTo>
                    <a:pt x="0" y="109717"/>
                  </a:lnTo>
                  <a:lnTo>
                    <a:pt x="649" y="122368"/>
                  </a:lnTo>
                  <a:lnTo>
                    <a:pt x="2164" y="135426"/>
                  </a:lnTo>
                  <a:lnTo>
                    <a:pt x="4636" y="148449"/>
                  </a:lnTo>
                  <a:lnTo>
                    <a:pt x="8498" y="160733"/>
                  </a:lnTo>
                  <a:lnTo>
                    <a:pt x="13873" y="171940"/>
                  </a:lnTo>
                  <a:lnTo>
                    <a:pt x="20600" y="181599"/>
                  </a:lnTo>
                  <a:lnTo>
                    <a:pt x="28412" y="188958"/>
                  </a:lnTo>
                  <a:lnTo>
                    <a:pt x="37037" y="193825"/>
                  </a:lnTo>
                  <a:lnTo>
                    <a:pt x="46253" y="196313"/>
                  </a:lnTo>
                  <a:lnTo>
                    <a:pt x="55884" y="196562"/>
                  </a:lnTo>
                  <a:lnTo>
                    <a:pt x="65798" y="194873"/>
                  </a:lnTo>
                  <a:lnTo>
                    <a:pt x="75742" y="191320"/>
                  </a:lnTo>
                  <a:lnTo>
                    <a:pt x="85345" y="185670"/>
                  </a:lnTo>
                  <a:lnTo>
                    <a:pt x="94429" y="177989"/>
                  </a:lnTo>
                  <a:lnTo>
                    <a:pt x="102835" y="168749"/>
                  </a:lnTo>
                  <a:lnTo>
                    <a:pt x="110335" y="158639"/>
                  </a:lnTo>
                  <a:lnTo>
                    <a:pt x="116894" y="148133"/>
                  </a:lnTo>
                  <a:lnTo>
                    <a:pt x="122469" y="137318"/>
                  </a:lnTo>
                  <a:lnTo>
                    <a:pt x="126923" y="125998"/>
                  </a:lnTo>
                  <a:lnTo>
                    <a:pt x="130287" y="114093"/>
                  </a:lnTo>
                  <a:lnTo>
                    <a:pt x="132564" y="101810"/>
                  </a:lnTo>
                  <a:lnTo>
                    <a:pt x="133652" y="89557"/>
                  </a:lnTo>
                  <a:lnTo>
                    <a:pt x="133602" y="77576"/>
                  </a:lnTo>
                  <a:lnTo>
                    <a:pt x="132435" y="66089"/>
                  </a:lnTo>
                  <a:lnTo>
                    <a:pt x="130057" y="55374"/>
                  </a:lnTo>
                  <a:lnTo>
                    <a:pt x="126531" y="45503"/>
                  </a:lnTo>
                  <a:lnTo>
                    <a:pt x="122045" y="36382"/>
                  </a:lnTo>
                  <a:lnTo>
                    <a:pt x="116818" y="27862"/>
                  </a:lnTo>
                  <a:lnTo>
                    <a:pt x="111049" y="19807"/>
                  </a:lnTo>
                  <a:lnTo>
                    <a:pt x="105006" y="12585"/>
                  </a:lnTo>
                  <a:lnTo>
                    <a:pt x="98332" y="6462"/>
                  </a:lnTo>
                  <a:lnTo>
                    <a:pt x="89326" y="2014"/>
                  </a:lnTo>
                  <a:lnTo>
                    <a:pt x="750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96041" y="1137077"/>
              <a:ext cx="336913" cy="175190"/>
            </a:xfrm>
            <a:custGeom>
              <a:avLst/>
              <a:gdLst/>
              <a:ahLst/>
              <a:cxnLst/>
              <a:rect l="0" t="0" r="0" b="0"/>
              <a:pathLst>
                <a:path w="336913" h="175190">
                  <a:moveTo>
                    <a:pt x="0" y="10529"/>
                  </a:moveTo>
                  <a:lnTo>
                    <a:pt x="0" y="22264"/>
                  </a:lnTo>
                  <a:lnTo>
                    <a:pt x="0" y="33393"/>
                  </a:lnTo>
                  <a:lnTo>
                    <a:pt x="5" y="44996"/>
                  </a:lnTo>
                  <a:lnTo>
                    <a:pt x="178" y="57330"/>
                  </a:lnTo>
                  <a:lnTo>
                    <a:pt x="826" y="70638"/>
                  </a:lnTo>
                  <a:lnTo>
                    <a:pt x="2079" y="84938"/>
                  </a:lnTo>
                  <a:lnTo>
                    <a:pt x="3905" y="99770"/>
                  </a:lnTo>
                  <a:lnTo>
                    <a:pt x="6201" y="114335"/>
                  </a:lnTo>
                  <a:lnTo>
                    <a:pt x="8866" y="128191"/>
                  </a:lnTo>
                  <a:lnTo>
                    <a:pt x="12130" y="140931"/>
                  </a:lnTo>
                  <a:lnTo>
                    <a:pt x="16531" y="152036"/>
                  </a:lnTo>
                  <a:lnTo>
                    <a:pt x="22267" y="161377"/>
                  </a:lnTo>
                  <a:lnTo>
                    <a:pt x="29069" y="168665"/>
                  </a:lnTo>
                  <a:lnTo>
                    <a:pt x="36397" y="173295"/>
                  </a:lnTo>
                  <a:lnTo>
                    <a:pt x="43882" y="175189"/>
                  </a:lnTo>
                  <a:lnTo>
                    <a:pt x="51345" y="174700"/>
                  </a:lnTo>
                  <a:lnTo>
                    <a:pt x="58730" y="172330"/>
                  </a:lnTo>
                  <a:lnTo>
                    <a:pt x="66021" y="168552"/>
                  </a:lnTo>
                  <a:lnTo>
                    <a:pt x="73070" y="163596"/>
                  </a:lnTo>
                  <a:lnTo>
                    <a:pt x="79583" y="157455"/>
                  </a:lnTo>
                  <a:lnTo>
                    <a:pt x="85444" y="150213"/>
                  </a:lnTo>
                  <a:lnTo>
                    <a:pt x="90532" y="141895"/>
                  </a:lnTo>
                  <a:lnTo>
                    <a:pt x="94653" y="132401"/>
                  </a:lnTo>
                  <a:lnTo>
                    <a:pt x="97820" y="121857"/>
                  </a:lnTo>
                  <a:lnTo>
                    <a:pt x="101061" y="112885"/>
                  </a:lnTo>
                  <a:lnTo>
                    <a:pt x="105277" y="108987"/>
                  </a:lnTo>
                  <a:lnTo>
                    <a:pt x="109868" y="109629"/>
                  </a:lnTo>
                  <a:lnTo>
                    <a:pt x="114789" y="113136"/>
                  </a:lnTo>
                  <a:lnTo>
                    <a:pt x="120121" y="118247"/>
                  </a:lnTo>
                  <a:lnTo>
                    <a:pt x="125861" y="124223"/>
                  </a:lnTo>
                  <a:lnTo>
                    <a:pt x="131948" y="130664"/>
                  </a:lnTo>
                  <a:lnTo>
                    <a:pt x="138306" y="137355"/>
                  </a:lnTo>
                  <a:lnTo>
                    <a:pt x="144866" y="144185"/>
                  </a:lnTo>
                  <a:lnTo>
                    <a:pt x="151578" y="151083"/>
                  </a:lnTo>
                  <a:lnTo>
                    <a:pt x="158727" y="157688"/>
                  </a:lnTo>
                  <a:lnTo>
                    <a:pt x="166897" y="163369"/>
                  </a:lnTo>
                  <a:lnTo>
                    <a:pt x="176319" y="167851"/>
                  </a:lnTo>
                  <a:lnTo>
                    <a:pt x="186750" y="171029"/>
                  </a:lnTo>
                  <a:lnTo>
                    <a:pt x="197669" y="172796"/>
                  </a:lnTo>
                  <a:lnTo>
                    <a:pt x="208713" y="173238"/>
                  </a:lnTo>
                  <a:lnTo>
                    <a:pt x="219550" y="172418"/>
                  </a:lnTo>
                  <a:lnTo>
                    <a:pt x="229820" y="170280"/>
                  </a:lnTo>
                  <a:lnTo>
                    <a:pt x="239388" y="166915"/>
                  </a:lnTo>
                  <a:lnTo>
                    <a:pt x="248305" y="162370"/>
                  </a:lnTo>
                  <a:lnTo>
                    <a:pt x="256686" y="156570"/>
                  </a:lnTo>
                  <a:lnTo>
                    <a:pt x="264664" y="149590"/>
                  </a:lnTo>
                  <a:lnTo>
                    <a:pt x="272345" y="141463"/>
                  </a:lnTo>
                  <a:lnTo>
                    <a:pt x="279818" y="132105"/>
                  </a:lnTo>
                  <a:lnTo>
                    <a:pt x="287141" y="121587"/>
                  </a:lnTo>
                  <a:lnTo>
                    <a:pt x="294196" y="110101"/>
                  </a:lnTo>
                  <a:lnTo>
                    <a:pt x="300706" y="97867"/>
                  </a:lnTo>
                  <a:lnTo>
                    <a:pt x="306566" y="85087"/>
                  </a:lnTo>
                  <a:lnTo>
                    <a:pt x="311823" y="72082"/>
                  </a:lnTo>
                  <a:lnTo>
                    <a:pt x="316587" y="59279"/>
                  </a:lnTo>
                  <a:lnTo>
                    <a:pt x="320974" y="46905"/>
                  </a:lnTo>
                  <a:lnTo>
                    <a:pt x="324934" y="35439"/>
                  </a:lnTo>
                  <a:lnTo>
                    <a:pt x="328644" y="24575"/>
                  </a:lnTo>
                  <a:lnTo>
                    <a:pt x="332431" y="13363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263419" y="1379233"/>
            <a:ext cx="494841" cy="789638"/>
            <a:chOff x="1263419" y="1379233"/>
            <a:chExt cx="494841" cy="789638"/>
          </a:xfrm>
        </p:grpSpPr>
        <p:sp>
          <p:nvSpPr>
            <p:cNvPr id="34" name="Freeform 33"/>
            <p:cNvSpPr/>
            <p:nvPr/>
          </p:nvSpPr>
          <p:spPr>
            <a:xfrm>
              <a:off x="1263419" y="1642445"/>
              <a:ext cx="494841" cy="526426"/>
            </a:xfrm>
            <a:custGeom>
              <a:avLst/>
              <a:gdLst/>
              <a:ahLst/>
              <a:cxnLst/>
              <a:rect l="0" t="0" r="0" b="0"/>
              <a:pathLst>
                <a:path w="494841" h="526426">
                  <a:moveTo>
                    <a:pt x="494840" y="0"/>
                  </a:moveTo>
                  <a:lnTo>
                    <a:pt x="488972" y="5868"/>
                  </a:lnTo>
                  <a:lnTo>
                    <a:pt x="483407" y="11432"/>
                  </a:lnTo>
                  <a:lnTo>
                    <a:pt x="477608" y="17236"/>
                  </a:lnTo>
                  <a:lnTo>
                    <a:pt x="471528" y="23489"/>
                  </a:lnTo>
                  <a:lnTo>
                    <a:pt x="465198" y="30468"/>
                  </a:lnTo>
                  <a:lnTo>
                    <a:pt x="458670" y="38244"/>
                  </a:lnTo>
                  <a:lnTo>
                    <a:pt x="451994" y="46573"/>
                  </a:lnTo>
                  <a:lnTo>
                    <a:pt x="445211" y="55004"/>
                  </a:lnTo>
                  <a:lnTo>
                    <a:pt x="438349" y="63269"/>
                  </a:lnTo>
                  <a:lnTo>
                    <a:pt x="431267" y="71444"/>
                  </a:lnTo>
                  <a:lnTo>
                    <a:pt x="423673" y="79845"/>
                  </a:lnTo>
                  <a:lnTo>
                    <a:pt x="415455" y="88641"/>
                  </a:lnTo>
                  <a:lnTo>
                    <a:pt x="406817" y="97685"/>
                  </a:lnTo>
                  <a:lnTo>
                    <a:pt x="398172" y="106609"/>
                  </a:lnTo>
                  <a:lnTo>
                    <a:pt x="389765" y="115207"/>
                  </a:lnTo>
                  <a:lnTo>
                    <a:pt x="381664" y="123439"/>
                  </a:lnTo>
                  <a:lnTo>
                    <a:pt x="373844" y="131346"/>
                  </a:lnTo>
                  <a:lnTo>
                    <a:pt x="366255" y="139003"/>
                  </a:lnTo>
                  <a:lnTo>
                    <a:pt x="359007" y="146636"/>
                  </a:lnTo>
                  <a:lnTo>
                    <a:pt x="352359" y="154607"/>
                  </a:lnTo>
                  <a:lnTo>
                    <a:pt x="346399" y="163082"/>
                  </a:lnTo>
                  <a:lnTo>
                    <a:pt x="340904" y="171895"/>
                  </a:lnTo>
                  <a:lnTo>
                    <a:pt x="335446" y="180657"/>
                  </a:lnTo>
                  <a:lnTo>
                    <a:pt x="329766" y="189143"/>
                  </a:lnTo>
                  <a:lnTo>
                    <a:pt x="323628" y="197298"/>
                  </a:lnTo>
                  <a:lnTo>
                    <a:pt x="316742" y="205153"/>
                  </a:lnTo>
                  <a:lnTo>
                    <a:pt x="309031" y="212778"/>
                  </a:lnTo>
                  <a:lnTo>
                    <a:pt x="300579" y="220561"/>
                  </a:lnTo>
                  <a:lnTo>
                    <a:pt x="291535" y="229165"/>
                  </a:lnTo>
                  <a:lnTo>
                    <a:pt x="282051" y="238882"/>
                  </a:lnTo>
                  <a:lnTo>
                    <a:pt x="272413" y="249513"/>
                  </a:lnTo>
                  <a:lnTo>
                    <a:pt x="263023" y="260567"/>
                  </a:lnTo>
                  <a:lnTo>
                    <a:pt x="254080" y="271701"/>
                  </a:lnTo>
                  <a:lnTo>
                    <a:pt x="245602" y="282599"/>
                  </a:lnTo>
                  <a:lnTo>
                    <a:pt x="237521" y="292910"/>
                  </a:lnTo>
                  <a:lnTo>
                    <a:pt x="229746" y="302506"/>
                  </a:lnTo>
                  <a:lnTo>
                    <a:pt x="222031" y="311440"/>
                  </a:lnTo>
                  <a:lnTo>
                    <a:pt x="214004" y="319834"/>
                  </a:lnTo>
                  <a:lnTo>
                    <a:pt x="205492" y="327819"/>
                  </a:lnTo>
                  <a:lnTo>
                    <a:pt x="196654" y="335506"/>
                  </a:lnTo>
                  <a:lnTo>
                    <a:pt x="187875" y="342982"/>
                  </a:lnTo>
                  <a:lnTo>
                    <a:pt x="179378" y="350312"/>
                  </a:lnTo>
                  <a:lnTo>
                    <a:pt x="171216" y="357541"/>
                  </a:lnTo>
                  <a:lnTo>
                    <a:pt x="163355" y="364701"/>
                  </a:lnTo>
                  <a:lnTo>
                    <a:pt x="155735" y="371815"/>
                  </a:lnTo>
                  <a:lnTo>
                    <a:pt x="148296" y="378898"/>
                  </a:lnTo>
                  <a:lnTo>
                    <a:pt x="140988" y="385959"/>
                  </a:lnTo>
                  <a:lnTo>
                    <a:pt x="133766" y="393011"/>
                  </a:lnTo>
                  <a:lnTo>
                    <a:pt x="126440" y="400222"/>
                  </a:lnTo>
                  <a:lnTo>
                    <a:pt x="118682" y="407902"/>
                  </a:lnTo>
                  <a:lnTo>
                    <a:pt x="110349" y="416183"/>
                  </a:lnTo>
                  <a:lnTo>
                    <a:pt x="101463" y="425033"/>
                  </a:lnTo>
                  <a:lnTo>
                    <a:pt x="92120" y="434352"/>
                  </a:lnTo>
                  <a:lnTo>
                    <a:pt x="82432" y="444026"/>
                  </a:lnTo>
                  <a:lnTo>
                    <a:pt x="72655" y="453792"/>
                  </a:lnTo>
                  <a:lnTo>
                    <a:pt x="63172" y="463268"/>
                  </a:lnTo>
                  <a:lnTo>
                    <a:pt x="54166" y="472268"/>
                  </a:lnTo>
                  <a:lnTo>
                    <a:pt x="45646" y="480786"/>
                  </a:lnTo>
                  <a:lnTo>
                    <a:pt x="37537" y="488893"/>
                  </a:lnTo>
                  <a:lnTo>
                    <a:pt x="29756" y="496672"/>
                  </a:lnTo>
                  <a:lnTo>
                    <a:pt x="22522" y="503905"/>
                  </a:lnTo>
                  <a:lnTo>
                    <a:pt x="15645" y="510781"/>
                  </a:lnTo>
                  <a:lnTo>
                    <a:pt x="8520" y="517906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84476" y="1379233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79"/>
                  </a:lnTo>
                  <a:lnTo>
                    <a:pt x="826" y="74104"/>
                  </a:lnTo>
                  <a:lnTo>
                    <a:pt x="2075" y="90424"/>
                  </a:lnTo>
                  <a:lnTo>
                    <a:pt x="3727" y="107114"/>
                  </a:lnTo>
                  <a:lnTo>
                    <a:pt x="5375" y="124071"/>
                  </a:lnTo>
                  <a:lnTo>
                    <a:pt x="6778" y="141215"/>
                  </a:lnTo>
                  <a:lnTo>
                    <a:pt x="7871" y="158488"/>
                  </a:lnTo>
                  <a:lnTo>
                    <a:pt x="8679" y="175851"/>
                  </a:lnTo>
                  <a:lnTo>
                    <a:pt x="9257" y="193256"/>
                  </a:lnTo>
                  <a:lnTo>
                    <a:pt x="9663" y="210118"/>
                  </a:lnTo>
                  <a:lnTo>
                    <a:pt x="9987" y="227079"/>
                  </a:lnTo>
                  <a:lnTo>
                    <a:pt x="10259" y="246746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556092" y="2029202"/>
            <a:ext cx="4393132" cy="617421"/>
            <a:chOff x="4556092" y="2029202"/>
            <a:chExt cx="4393132" cy="617421"/>
          </a:xfrm>
        </p:grpSpPr>
        <p:sp>
          <p:nvSpPr>
            <p:cNvPr id="37" name="Freeform 36"/>
            <p:cNvSpPr/>
            <p:nvPr/>
          </p:nvSpPr>
          <p:spPr>
            <a:xfrm>
              <a:off x="4679474" y="2116234"/>
              <a:ext cx="247863" cy="342289"/>
            </a:xfrm>
            <a:custGeom>
              <a:avLst/>
              <a:gdLst/>
              <a:ahLst/>
              <a:cxnLst/>
              <a:rect l="0" t="0" r="0" b="0"/>
              <a:pathLst>
                <a:path w="247863" h="342289">
                  <a:moveTo>
                    <a:pt x="37293" y="10522"/>
                  </a:moveTo>
                  <a:lnTo>
                    <a:pt x="31492" y="19324"/>
                  </a:lnTo>
                  <a:lnTo>
                    <a:pt x="26568" y="27670"/>
                  </a:lnTo>
                  <a:lnTo>
                    <a:pt x="22065" y="36369"/>
                  </a:lnTo>
                  <a:lnTo>
                    <a:pt x="17844" y="45490"/>
                  </a:lnTo>
                  <a:lnTo>
                    <a:pt x="13830" y="54985"/>
                  </a:lnTo>
                  <a:lnTo>
                    <a:pt x="9963" y="64705"/>
                  </a:lnTo>
                  <a:lnTo>
                    <a:pt x="6011" y="72067"/>
                  </a:lnTo>
                  <a:lnTo>
                    <a:pt x="2450" y="73882"/>
                  </a:lnTo>
                  <a:lnTo>
                    <a:pt x="431" y="71124"/>
                  </a:lnTo>
                  <a:lnTo>
                    <a:pt x="0" y="65405"/>
                  </a:lnTo>
                  <a:lnTo>
                    <a:pt x="794" y="57867"/>
                  </a:lnTo>
                  <a:lnTo>
                    <a:pt x="2460" y="49218"/>
                  </a:lnTo>
                  <a:lnTo>
                    <a:pt x="4734" y="39895"/>
                  </a:lnTo>
                  <a:lnTo>
                    <a:pt x="7753" y="30481"/>
                  </a:lnTo>
                  <a:lnTo>
                    <a:pt x="11998" y="21747"/>
                  </a:lnTo>
                  <a:lnTo>
                    <a:pt x="17639" y="14059"/>
                  </a:lnTo>
                  <a:lnTo>
                    <a:pt x="24548" y="7741"/>
                  </a:lnTo>
                  <a:lnTo>
                    <a:pt x="32484" y="3242"/>
                  </a:lnTo>
                  <a:lnTo>
                    <a:pt x="41184" y="634"/>
                  </a:lnTo>
                  <a:lnTo>
                    <a:pt x="50109" y="0"/>
                  </a:lnTo>
                  <a:lnTo>
                    <a:pt x="58482" y="1612"/>
                  </a:lnTo>
                  <a:lnTo>
                    <a:pt x="65920" y="5397"/>
                  </a:lnTo>
                  <a:lnTo>
                    <a:pt x="72403" y="11021"/>
                  </a:lnTo>
                  <a:lnTo>
                    <a:pt x="78072" y="18074"/>
                  </a:lnTo>
                  <a:lnTo>
                    <a:pt x="83110" y="26189"/>
                  </a:lnTo>
                  <a:lnTo>
                    <a:pt x="87683" y="35228"/>
                  </a:lnTo>
                  <a:lnTo>
                    <a:pt x="91922" y="45271"/>
                  </a:lnTo>
                  <a:lnTo>
                    <a:pt x="95924" y="56290"/>
                  </a:lnTo>
                  <a:lnTo>
                    <a:pt x="99597" y="68299"/>
                  </a:lnTo>
                  <a:lnTo>
                    <a:pt x="102686" y="81425"/>
                  </a:lnTo>
                  <a:lnTo>
                    <a:pt x="105095" y="95624"/>
                  </a:lnTo>
                  <a:lnTo>
                    <a:pt x="106881" y="110567"/>
                  </a:lnTo>
                  <a:lnTo>
                    <a:pt x="108162" y="125744"/>
                  </a:lnTo>
                  <a:lnTo>
                    <a:pt x="109062" y="140840"/>
                  </a:lnTo>
                  <a:lnTo>
                    <a:pt x="109684" y="155737"/>
                  </a:lnTo>
                  <a:lnTo>
                    <a:pt x="110109" y="170427"/>
                  </a:lnTo>
                  <a:lnTo>
                    <a:pt x="110394" y="184937"/>
                  </a:lnTo>
                  <a:lnTo>
                    <a:pt x="110417" y="199310"/>
                  </a:lnTo>
                  <a:lnTo>
                    <a:pt x="109900" y="213580"/>
                  </a:lnTo>
                  <a:lnTo>
                    <a:pt x="108730" y="227774"/>
                  </a:lnTo>
                  <a:lnTo>
                    <a:pt x="106791" y="241747"/>
                  </a:lnTo>
                  <a:lnTo>
                    <a:pt x="103886" y="255211"/>
                  </a:lnTo>
                  <a:lnTo>
                    <a:pt x="100003" y="268045"/>
                  </a:lnTo>
                  <a:lnTo>
                    <a:pt x="95276" y="280291"/>
                  </a:lnTo>
                  <a:lnTo>
                    <a:pt x="89887" y="292055"/>
                  </a:lnTo>
                  <a:lnTo>
                    <a:pt x="84001" y="303442"/>
                  </a:lnTo>
                  <a:lnTo>
                    <a:pt x="77591" y="314227"/>
                  </a:lnTo>
                  <a:lnTo>
                    <a:pt x="70458" y="323870"/>
                  </a:lnTo>
                  <a:lnTo>
                    <a:pt x="62557" y="332154"/>
                  </a:lnTo>
                  <a:lnTo>
                    <a:pt x="54302" y="338529"/>
                  </a:lnTo>
                  <a:lnTo>
                    <a:pt x="46448" y="341999"/>
                  </a:lnTo>
                  <a:lnTo>
                    <a:pt x="39390" y="342288"/>
                  </a:lnTo>
                  <a:lnTo>
                    <a:pt x="33177" y="339735"/>
                  </a:lnTo>
                  <a:lnTo>
                    <a:pt x="27696" y="334907"/>
                  </a:lnTo>
                  <a:lnTo>
                    <a:pt x="22797" y="328369"/>
                  </a:lnTo>
                  <a:lnTo>
                    <a:pt x="18660" y="320595"/>
                  </a:lnTo>
                  <a:lnTo>
                    <a:pt x="15777" y="311949"/>
                  </a:lnTo>
                  <a:lnTo>
                    <a:pt x="14327" y="302708"/>
                  </a:lnTo>
                  <a:lnTo>
                    <a:pt x="14504" y="293388"/>
                  </a:lnTo>
                  <a:lnTo>
                    <a:pt x="16676" y="284737"/>
                  </a:lnTo>
                  <a:lnTo>
                    <a:pt x="20844" y="277114"/>
                  </a:lnTo>
                  <a:lnTo>
                    <a:pt x="26729" y="270843"/>
                  </a:lnTo>
                  <a:lnTo>
                    <a:pt x="33958" y="266379"/>
                  </a:lnTo>
                  <a:lnTo>
                    <a:pt x="42186" y="263791"/>
                  </a:lnTo>
                  <a:lnTo>
                    <a:pt x="51132" y="263001"/>
                  </a:lnTo>
                  <a:lnTo>
                    <a:pt x="60580" y="263975"/>
                  </a:lnTo>
                  <a:lnTo>
                    <a:pt x="70377" y="266515"/>
                  </a:lnTo>
                  <a:lnTo>
                    <a:pt x="80411" y="270318"/>
                  </a:lnTo>
                  <a:lnTo>
                    <a:pt x="90607" y="275078"/>
                  </a:lnTo>
                  <a:lnTo>
                    <a:pt x="100913" y="280531"/>
                  </a:lnTo>
                  <a:lnTo>
                    <a:pt x="111293" y="286307"/>
                  </a:lnTo>
                  <a:lnTo>
                    <a:pt x="121721" y="291950"/>
                  </a:lnTo>
                  <a:lnTo>
                    <a:pt x="132183" y="297225"/>
                  </a:lnTo>
                  <a:lnTo>
                    <a:pt x="142667" y="302087"/>
                  </a:lnTo>
                  <a:lnTo>
                    <a:pt x="153166" y="306588"/>
                  </a:lnTo>
                  <a:lnTo>
                    <a:pt x="163670" y="310788"/>
                  </a:lnTo>
                  <a:lnTo>
                    <a:pt x="174013" y="314270"/>
                  </a:lnTo>
                  <a:lnTo>
                    <a:pt x="183884" y="316173"/>
                  </a:lnTo>
                  <a:lnTo>
                    <a:pt x="193153" y="316153"/>
                  </a:lnTo>
                  <a:lnTo>
                    <a:pt x="201852" y="314343"/>
                  </a:lnTo>
                  <a:lnTo>
                    <a:pt x="210081" y="311069"/>
                  </a:lnTo>
                  <a:lnTo>
                    <a:pt x="217981" y="306659"/>
                  </a:lnTo>
                  <a:lnTo>
                    <a:pt x="226095" y="301339"/>
                  </a:lnTo>
                  <a:lnTo>
                    <a:pt x="235473" y="294316"/>
                  </a:lnTo>
                  <a:lnTo>
                    <a:pt x="247862" y="2842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56092" y="2029202"/>
              <a:ext cx="464458" cy="523403"/>
            </a:xfrm>
            <a:custGeom>
              <a:avLst/>
              <a:gdLst/>
              <a:ahLst/>
              <a:cxnLst/>
              <a:rect l="0" t="0" r="0" b="0"/>
              <a:pathLst>
                <a:path w="464458" h="523403">
                  <a:moveTo>
                    <a:pt x="265960" y="23855"/>
                  </a:moveTo>
                  <a:lnTo>
                    <a:pt x="257091" y="20988"/>
                  </a:lnTo>
                  <a:lnTo>
                    <a:pt x="248105" y="18846"/>
                  </a:lnTo>
                  <a:lnTo>
                    <a:pt x="238104" y="17247"/>
                  </a:lnTo>
                  <a:lnTo>
                    <a:pt x="226951" y="16240"/>
                  </a:lnTo>
                  <a:lnTo>
                    <a:pt x="214491" y="16040"/>
                  </a:lnTo>
                  <a:lnTo>
                    <a:pt x="200788" y="16695"/>
                  </a:lnTo>
                  <a:lnTo>
                    <a:pt x="186371" y="18106"/>
                  </a:lnTo>
                  <a:lnTo>
                    <a:pt x="172090" y="20119"/>
                  </a:lnTo>
                  <a:lnTo>
                    <a:pt x="158419" y="22590"/>
                  </a:lnTo>
                  <a:lnTo>
                    <a:pt x="145464" y="25724"/>
                  </a:lnTo>
                  <a:lnTo>
                    <a:pt x="133150" y="30037"/>
                  </a:lnTo>
                  <a:lnTo>
                    <a:pt x="121349" y="35718"/>
                  </a:lnTo>
                  <a:lnTo>
                    <a:pt x="109930" y="42653"/>
                  </a:lnTo>
                  <a:lnTo>
                    <a:pt x="98789" y="50603"/>
                  </a:lnTo>
                  <a:lnTo>
                    <a:pt x="87847" y="59322"/>
                  </a:lnTo>
                  <a:lnTo>
                    <a:pt x="77206" y="68600"/>
                  </a:lnTo>
                  <a:lnTo>
                    <a:pt x="67135" y="78273"/>
                  </a:lnTo>
                  <a:lnTo>
                    <a:pt x="57734" y="88224"/>
                  </a:lnTo>
                  <a:lnTo>
                    <a:pt x="49118" y="98533"/>
                  </a:lnTo>
                  <a:lnTo>
                    <a:pt x="41476" y="109445"/>
                  </a:lnTo>
                  <a:lnTo>
                    <a:pt x="34818" y="121049"/>
                  </a:lnTo>
                  <a:lnTo>
                    <a:pt x="29007" y="133284"/>
                  </a:lnTo>
                  <a:lnTo>
                    <a:pt x="23862" y="146029"/>
                  </a:lnTo>
                  <a:lnTo>
                    <a:pt x="19213" y="159161"/>
                  </a:lnTo>
                  <a:lnTo>
                    <a:pt x="14918" y="172572"/>
                  </a:lnTo>
                  <a:lnTo>
                    <a:pt x="10873" y="186181"/>
                  </a:lnTo>
                  <a:lnTo>
                    <a:pt x="7010" y="199932"/>
                  </a:lnTo>
                  <a:lnTo>
                    <a:pt x="3601" y="213946"/>
                  </a:lnTo>
                  <a:lnTo>
                    <a:pt x="1223" y="228500"/>
                  </a:lnTo>
                  <a:lnTo>
                    <a:pt x="105" y="243698"/>
                  </a:lnTo>
                  <a:lnTo>
                    <a:pt x="0" y="259329"/>
                  </a:lnTo>
                  <a:lnTo>
                    <a:pt x="385" y="274975"/>
                  </a:lnTo>
                  <a:lnTo>
                    <a:pt x="906" y="290389"/>
                  </a:lnTo>
                  <a:lnTo>
                    <a:pt x="1558" y="305502"/>
                  </a:lnTo>
                  <a:lnTo>
                    <a:pt x="2594" y="320336"/>
                  </a:lnTo>
                  <a:lnTo>
                    <a:pt x="4140" y="334944"/>
                  </a:lnTo>
                  <a:lnTo>
                    <a:pt x="6178" y="349382"/>
                  </a:lnTo>
                  <a:lnTo>
                    <a:pt x="8624" y="363696"/>
                  </a:lnTo>
                  <a:lnTo>
                    <a:pt x="11389" y="377918"/>
                  </a:lnTo>
                  <a:lnTo>
                    <a:pt x="14551" y="391911"/>
                  </a:lnTo>
                  <a:lnTo>
                    <a:pt x="18353" y="405388"/>
                  </a:lnTo>
                  <a:lnTo>
                    <a:pt x="22873" y="418226"/>
                  </a:lnTo>
                  <a:lnTo>
                    <a:pt x="28044" y="430305"/>
                  </a:lnTo>
                  <a:lnTo>
                    <a:pt x="33739" y="441424"/>
                  </a:lnTo>
                  <a:lnTo>
                    <a:pt x="39835" y="451570"/>
                  </a:lnTo>
                  <a:lnTo>
                    <a:pt x="46385" y="460877"/>
                  </a:lnTo>
                  <a:lnTo>
                    <a:pt x="53615" y="469522"/>
                  </a:lnTo>
                  <a:lnTo>
                    <a:pt x="61589" y="477675"/>
                  </a:lnTo>
                  <a:lnTo>
                    <a:pt x="70233" y="485474"/>
                  </a:lnTo>
                  <a:lnTo>
                    <a:pt x="79413" y="493026"/>
                  </a:lnTo>
                  <a:lnTo>
                    <a:pt x="89001" y="500398"/>
                  </a:lnTo>
                  <a:lnTo>
                    <a:pt x="99050" y="507315"/>
                  </a:lnTo>
                  <a:lnTo>
                    <a:pt x="109781" y="513201"/>
                  </a:lnTo>
                  <a:lnTo>
                    <a:pt x="121256" y="517819"/>
                  </a:lnTo>
                  <a:lnTo>
                    <a:pt x="133233" y="521088"/>
                  </a:lnTo>
                  <a:lnTo>
                    <a:pt x="145272" y="522915"/>
                  </a:lnTo>
                  <a:lnTo>
                    <a:pt x="157111" y="523402"/>
                  </a:lnTo>
                  <a:lnTo>
                    <a:pt x="168670" y="522780"/>
                  </a:lnTo>
                  <a:lnTo>
                    <a:pt x="179965" y="521308"/>
                  </a:lnTo>
                  <a:lnTo>
                    <a:pt x="191049" y="519208"/>
                  </a:lnTo>
                  <a:lnTo>
                    <a:pt x="202136" y="516496"/>
                  </a:lnTo>
                  <a:lnTo>
                    <a:pt x="213580" y="512999"/>
                  </a:lnTo>
                  <a:lnTo>
                    <a:pt x="225540" y="508683"/>
                  </a:lnTo>
                  <a:lnTo>
                    <a:pt x="237846" y="503649"/>
                  </a:lnTo>
                  <a:lnTo>
                    <a:pt x="250106" y="498046"/>
                  </a:lnTo>
                  <a:lnTo>
                    <a:pt x="262094" y="492016"/>
                  </a:lnTo>
                  <a:lnTo>
                    <a:pt x="273753" y="485679"/>
                  </a:lnTo>
                  <a:lnTo>
                    <a:pt x="285115" y="479126"/>
                  </a:lnTo>
                  <a:lnTo>
                    <a:pt x="296244" y="472418"/>
                  </a:lnTo>
                  <a:lnTo>
                    <a:pt x="307361" y="465440"/>
                  </a:lnTo>
                  <a:lnTo>
                    <a:pt x="318825" y="457916"/>
                  </a:lnTo>
                  <a:lnTo>
                    <a:pt x="330794" y="449740"/>
                  </a:lnTo>
                  <a:lnTo>
                    <a:pt x="342936" y="440960"/>
                  </a:lnTo>
                  <a:lnTo>
                    <a:pt x="354554" y="431688"/>
                  </a:lnTo>
                  <a:lnTo>
                    <a:pt x="365293" y="422042"/>
                  </a:lnTo>
                  <a:lnTo>
                    <a:pt x="375129" y="412124"/>
                  </a:lnTo>
                  <a:lnTo>
                    <a:pt x="384196" y="402013"/>
                  </a:lnTo>
                  <a:lnTo>
                    <a:pt x="392665" y="391773"/>
                  </a:lnTo>
                  <a:lnTo>
                    <a:pt x="400692" y="381609"/>
                  </a:lnTo>
                  <a:lnTo>
                    <a:pt x="408403" y="371859"/>
                  </a:lnTo>
                  <a:lnTo>
                    <a:pt x="415890" y="362665"/>
                  </a:lnTo>
                  <a:lnTo>
                    <a:pt x="423056" y="353848"/>
                  </a:lnTo>
                  <a:lnTo>
                    <a:pt x="429642" y="345006"/>
                  </a:lnTo>
                  <a:lnTo>
                    <a:pt x="435552" y="335902"/>
                  </a:lnTo>
                  <a:lnTo>
                    <a:pt x="440843" y="326311"/>
                  </a:lnTo>
                  <a:lnTo>
                    <a:pt x="445631" y="315954"/>
                  </a:lnTo>
                  <a:lnTo>
                    <a:pt x="450033" y="304758"/>
                  </a:lnTo>
                  <a:lnTo>
                    <a:pt x="453990" y="292814"/>
                  </a:lnTo>
                  <a:lnTo>
                    <a:pt x="457276" y="280272"/>
                  </a:lnTo>
                  <a:lnTo>
                    <a:pt x="459820" y="267281"/>
                  </a:lnTo>
                  <a:lnTo>
                    <a:pt x="461699" y="253966"/>
                  </a:lnTo>
                  <a:lnTo>
                    <a:pt x="463043" y="240421"/>
                  </a:lnTo>
                  <a:lnTo>
                    <a:pt x="463980" y="226723"/>
                  </a:lnTo>
                  <a:lnTo>
                    <a:pt x="464457" y="213084"/>
                  </a:lnTo>
                  <a:lnTo>
                    <a:pt x="464254" y="199847"/>
                  </a:lnTo>
                  <a:lnTo>
                    <a:pt x="463302" y="187160"/>
                  </a:lnTo>
                  <a:lnTo>
                    <a:pt x="461681" y="174843"/>
                  </a:lnTo>
                  <a:lnTo>
                    <a:pt x="459522" y="162499"/>
                  </a:lnTo>
                  <a:lnTo>
                    <a:pt x="456953" y="149899"/>
                  </a:lnTo>
                  <a:lnTo>
                    <a:pt x="453924" y="137147"/>
                  </a:lnTo>
                  <a:lnTo>
                    <a:pt x="450212" y="124579"/>
                  </a:lnTo>
                  <a:lnTo>
                    <a:pt x="445748" y="112386"/>
                  </a:lnTo>
                  <a:lnTo>
                    <a:pt x="440445" y="100757"/>
                  </a:lnTo>
                  <a:lnTo>
                    <a:pt x="434128" y="89948"/>
                  </a:lnTo>
                  <a:lnTo>
                    <a:pt x="426802" y="80013"/>
                  </a:lnTo>
                  <a:lnTo>
                    <a:pt x="418610" y="70850"/>
                  </a:lnTo>
                  <a:lnTo>
                    <a:pt x="409741" y="62302"/>
                  </a:lnTo>
                  <a:lnTo>
                    <a:pt x="400365" y="54218"/>
                  </a:lnTo>
                  <a:lnTo>
                    <a:pt x="390460" y="46635"/>
                  </a:lnTo>
                  <a:lnTo>
                    <a:pt x="379826" y="39761"/>
                  </a:lnTo>
                  <a:lnTo>
                    <a:pt x="368417" y="33653"/>
                  </a:lnTo>
                  <a:lnTo>
                    <a:pt x="356484" y="28229"/>
                  </a:lnTo>
                  <a:lnTo>
                    <a:pt x="344474" y="23351"/>
                  </a:lnTo>
                  <a:lnTo>
                    <a:pt x="332646" y="18888"/>
                  </a:lnTo>
                  <a:lnTo>
                    <a:pt x="320754" y="14891"/>
                  </a:lnTo>
                  <a:lnTo>
                    <a:pt x="308171" y="11578"/>
                  </a:lnTo>
                  <a:lnTo>
                    <a:pt x="294596" y="9010"/>
                  </a:lnTo>
                  <a:lnTo>
                    <a:pt x="280207" y="6946"/>
                  </a:lnTo>
                  <a:lnTo>
                    <a:pt x="265468" y="4946"/>
                  </a:lnTo>
                  <a:lnTo>
                    <a:pt x="250709" y="2759"/>
                  </a:lnTo>
                  <a:lnTo>
                    <a:pt x="236392" y="798"/>
                  </a:lnTo>
                  <a:lnTo>
                    <a:pt x="223165" y="0"/>
                  </a:lnTo>
                  <a:lnTo>
                    <a:pt x="211280" y="791"/>
                  </a:lnTo>
                  <a:lnTo>
                    <a:pt x="200748" y="2813"/>
                  </a:lnTo>
                  <a:lnTo>
                    <a:pt x="190393" y="5378"/>
                  </a:lnTo>
                  <a:lnTo>
                    <a:pt x="178189" y="8717"/>
                  </a:lnTo>
                  <a:lnTo>
                    <a:pt x="160675" y="13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15657" y="2080509"/>
              <a:ext cx="232821" cy="488445"/>
            </a:xfrm>
            <a:custGeom>
              <a:avLst/>
              <a:gdLst/>
              <a:ahLst/>
              <a:cxnLst/>
              <a:rect l="0" t="0" r="0" b="0"/>
              <a:pathLst>
                <a:path w="232821" h="488445">
                  <a:moveTo>
                    <a:pt x="11721" y="488444"/>
                  </a:moveTo>
                  <a:lnTo>
                    <a:pt x="6054" y="482509"/>
                  </a:lnTo>
                  <a:lnTo>
                    <a:pt x="2410" y="476305"/>
                  </a:lnTo>
                  <a:lnTo>
                    <a:pt x="501" y="469204"/>
                  </a:lnTo>
                  <a:lnTo>
                    <a:pt x="0" y="461091"/>
                  </a:lnTo>
                  <a:lnTo>
                    <a:pt x="619" y="451797"/>
                  </a:lnTo>
                  <a:lnTo>
                    <a:pt x="2086" y="441340"/>
                  </a:lnTo>
                  <a:lnTo>
                    <a:pt x="4008" y="429569"/>
                  </a:lnTo>
                  <a:lnTo>
                    <a:pt x="5898" y="416086"/>
                  </a:lnTo>
                  <a:lnTo>
                    <a:pt x="7498" y="400844"/>
                  </a:lnTo>
                  <a:lnTo>
                    <a:pt x="8908" y="384560"/>
                  </a:lnTo>
                  <a:lnTo>
                    <a:pt x="10468" y="368478"/>
                  </a:lnTo>
                  <a:lnTo>
                    <a:pt x="12367" y="353283"/>
                  </a:lnTo>
                  <a:lnTo>
                    <a:pt x="14475" y="338643"/>
                  </a:lnTo>
                  <a:lnTo>
                    <a:pt x="16437" y="323526"/>
                  </a:lnTo>
                  <a:lnTo>
                    <a:pt x="18060" y="307366"/>
                  </a:lnTo>
                  <a:lnTo>
                    <a:pt x="19471" y="290562"/>
                  </a:lnTo>
                  <a:lnTo>
                    <a:pt x="21025" y="274181"/>
                  </a:lnTo>
                  <a:lnTo>
                    <a:pt x="22918" y="258810"/>
                  </a:lnTo>
                  <a:lnTo>
                    <a:pt x="25019" y="244064"/>
                  </a:lnTo>
                  <a:lnTo>
                    <a:pt x="26978" y="228882"/>
                  </a:lnTo>
                  <a:lnTo>
                    <a:pt x="28596" y="212682"/>
                  </a:lnTo>
                  <a:lnTo>
                    <a:pt x="30005" y="195853"/>
                  </a:lnTo>
                  <a:lnTo>
                    <a:pt x="31557" y="179455"/>
                  </a:lnTo>
                  <a:lnTo>
                    <a:pt x="33449" y="164078"/>
                  </a:lnTo>
                  <a:lnTo>
                    <a:pt x="35551" y="149498"/>
                  </a:lnTo>
                  <a:lnTo>
                    <a:pt x="37507" y="134960"/>
                  </a:lnTo>
                  <a:lnTo>
                    <a:pt x="39125" y="120001"/>
                  </a:lnTo>
                  <a:lnTo>
                    <a:pt x="40533" y="104650"/>
                  </a:lnTo>
                  <a:lnTo>
                    <a:pt x="42086" y="89250"/>
                  </a:lnTo>
                  <a:lnTo>
                    <a:pt x="43982" y="74036"/>
                  </a:lnTo>
                  <a:lnTo>
                    <a:pt x="46256" y="59241"/>
                  </a:lnTo>
                  <a:lnTo>
                    <a:pt x="48862" y="45159"/>
                  </a:lnTo>
                  <a:lnTo>
                    <a:pt x="51738" y="31896"/>
                  </a:lnTo>
                  <a:lnTo>
                    <a:pt x="55144" y="20025"/>
                  </a:lnTo>
                  <a:lnTo>
                    <a:pt x="59642" y="10636"/>
                  </a:lnTo>
                  <a:lnTo>
                    <a:pt x="65438" y="4111"/>
                  </a:lnTo>
                  <a:lnTo>
                    <a:pt x="72110" y="526"/>
                  </a:lnTo>
                  <a:lnTo>
                    <a:pt x="78820" y="0"/>
                  </a:lnTo>
                  <a:lnTo>
                    <a:pt x="85075" y="2280"/>
                  </a:lnTo>
                  <a:lnTo>
                    <a:pt x="90899" y="7028"/>
                  </a:lnTo>
                  <a:lnTo>
                    <a:pt x="96643" y="14010"/>
                  </a:lnTo>
                  <a:lnTo>
                    <a:pt x="102538" y="22893"/>
                  </a:lnTo>
                  <a:lnTo>
                    <a:pt x="108497" y="33598"/>
                  </a:lnTo>
                  <a:lnTo>
                    <a:pt x="114206" y="46363"/>
                  </a:lnTo>
                  <a:lnTo>
                    <a:pt x="119494" y="61123"/>
                  </a:lnTo>
                  <a:lnTo>
                    <a:pt x="124352" y="77084"/>
                  </a:lnTo>
                  <a:lnTo>
                    <a:pt x="128842" y="92949"/>
                  </a:lnTo>
                  <a:lnTo>
                    <a:pt x="133046" y="107985"/>
                  </a:lnTo>
                  <a:lnTo>
                    <a:pt x="137039" y="122011"/>
                  </a:lnTo>
                  <a:lnTo>
                    <a:pt x="140880" y="135118"/>
                  </a:lnTo>
                  <a:lnTo>
                    <a:pt x="144616" y="147489"/>
                  </a:lnTo>
                  <a:lnTo>
                    <a:pt x="148278" y="159306"/>
                  </a:lnTo>
                  <a:lnTo>
                    <a:pt x="151891" y="170724"/>
                  </a:lnTo>
                  <a:lnTo>
                    <a:pt x="155470" y="181860"/>
                  </a:lnTo>
                  <a:lnTo>
                    <a:pt x="159026" y="192800"/>
                  </a:lnTo>
                  <a:lnTo>
                    <a:pt x="162566" y="203607"/>
                  </a:lnTo>
                  <a:lnTo>
                    <a:pt x="166097" y="214323"/>
                  </a:lnTo>
                  <a:lnTo>
                    <a:pt x="169621" y="224978"/>
                  </a:lnTo>
                  <a:lnTo>
                    <a:pt x="173139" y="235590"/>
                  </a:lnTo>
                  <a:lnTo>
                    <a:pt x="176655" y="246184"/>
                  </a:lnTo>
                  <a:lnTo>
                    <a:pt x="180169" y="257096"/>
                  </a:lnTo>
                  <a:lnTo>
                    <a:pt x="183681" y="268947"/>
                  </a:lnTo>
                  <a:lnTo>
                    <a:pt x="187192" y="281989"/>
                  </a:lnTo>
                  <a:lnTo>
                    <a:pt x="190703" y="295834"/>
                  </a:lnTo>
                  <a:lnTo>
                    <a:pt x="194213" y="309667"/>
                  </a:lnTo>
                  <a:lnTo>
                    <a:pt x="197723" y="323010"/>
                  </a:lnTo>
                  <a:lnTo>
                    <a:pt x="201233" y="335901"/>
                  </a:lnTo>
                  <a:lnTo>
                    <a:pt x="204743" y="348696"/>
                  </a:lnTo>
                  <a:lnTo>
                    <a:pt x="208252" y="361630"/>
                  </a:lnTo>
                  <a:lnTo>
                    <a:pt x="211762" y="374622"/>
                  </a:lnTo>
                  <a:lnTo>
                    <a:pt x="215272" y="387359"/>
                  </a:lnTo>
                  <a:lnTo>
                    <a:pt x="218777" y="399668"/>
                  </a:lnTo>
                  <a:lnTo>
                    <a:pt x="222125" y="411474"/>
                  </a:lnTo>
                  <a:lnTo>
                    <a:pt x="225351" y="424084"/>
                  </a:lnTo>
                  <a:lnTo>
                    <a:pt x="228735" y="440839"/>
                  </a:lnTo>
                  <a:lnTo>
                    <a:pt x="232820" y="467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48435" y="2400497"/>
              <a:ext cx="136872" cy="52643"/>
            </a:xfrm>
            <a:custGeom>
              <a:avLst/>
              <a:gdLst/>
              <a:ahLst/>
              <a:cxnLst/>
              <a:rect l="0" t="0" r="0" b="0"/>
              <a:pathLst>
                <a:path w="136872" h="52643">
                  <a:moveTo>
                    <a:pt x="136871" y="0"/>
                  </a:moveTo>
                  <a:lnTo>
                    <a:pt x="128069" y="2934"/>
                  </a:lnTo>
                  <a:lnTo>
                    <a:pt x="119722" y="5716"/>
                  </a:lnTo>
                  <a:lnTo>
                    <a:pt x="111024" y="8616"/>
                  </a:lnTo>
                  <a:lnTo>
                    <a:pt x="101903" y="11656"/>
                  </a:lnTo>
                  <a:lnTo>
                    <a:pt x="92408" y="14821"/>
                  </a:lnTo>
                  <a:lnTo>
                    <a:pt x="82620" y="18089"/>
                  </a:lnTo>
                  <a:lnTo>
                    <a:pt x="72779" y="21600"/>
                  </a:lnTo>
                  <a:lnTo>
                    <a:pt x="63254" y="25640"/>
                  </a:lnTo>
                  <a:lnTo>
                    <a:pt x="54220" y="30313"/>
                  </a:lnTo>
                  <a:lnTo>
                    <a:pt x="45596" y="35268"/>
                  </a:lnTo>
                  <a:lnTo>
                    <a:pt x="36074" y="40277"/>
                  </a:lnTo>
                  <a:lnTo>
                    <a:pt x="22584" y="4578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16762" y="2126783"/>
              <a:ext cx="163342" cy="428740"/>
            </a:xfrm>
            <a:custGeom>
              <a:avLst/>
              <a:gdLst/>
              <a:ahLst/>
              <a:cxnLst/>
              <a:rect l="0" t="0" r="0" b="0"/>
              <a:pathLst>
                <a:path w="163342" h="428740">
                  <a:moveTo>
                    <a:pt x="121227" y="326356"/>
                  </a:moveTo>
                  <a:lnTo>
                    <a:pt x="115360" y="317622"/>
                  </a:lnTo>
                  <a:lnTo>
                    <a:pt x="109796" y="309916"/>
                  </a:lnTo>
                  <a:lnTo>
                    <a:pt x="103987" y="302527"/>
                  </a:lnTo>
                  <a:lnTo>
                    <a:pt x="97561" y="295785"/>
                  </a:lnTo>
                  <a:lnTo>
                    <a:pt x="89934" y="290551"/>
                  </a:lnTo>
                  <a:lnTo>
                    <a:pt x="80904" y="287190"/>
                  </a:lnTo>
                  <a:lnTo>
                    <a:pt x="70750" y="285749"/>
                  </a:lnTo>
                  <a:lnTo>
                    <a:pt x="60023" y="286220"/>
                  </a:lnTo>
                  <a:lnTo>
                    <a:pt x="49115" y="288399"/>
                  </a:lnTo>
                  <a:lnTo>
                    <a:pt x="38541" y="292285"/>
                  </a:lnTo>
                  <a:lnTo>
                    <a:pt x="28980" y="298158"/>
                  </a:lnTo>
                  <a:lnTo>
                    <a:pt x="20709" y="305995"/>
                  </a:lnTo>
                  <a:lnTo>
                    <a:pt x="13820" y="315509"/>
                  </a:lnTo>
                  <a:lnTo>
                    <a:pt x="8401" y="326335"/>
                  </a:lnTo>
                  <a:lnTo>
                    <a:pt x="4350" y="338131"/>
                  </a:lnTo>
                  <a:lnTo>
                    <a:pt x="1593" y="350456"/>
                  </a:lnTo>
                  <a:lnTo>
                    <a:pt x="175" y="362795"/>
                  </a:lnTo>
                  <a:lnTo>
                    <a:pt x="0" y="374863"/>
                  </a:lnTo>
                  <a:lnTo>
                    <a:pt x="1015" y="386423"/>
                  </a:lnTo>
                  <a:lnTo>
                    <a:pt x="3290" y="397193"/>
                  </a:lnTo>
                  <a:lnTo>
                    <a:pt x="6756" y="407091"/>
                  </a:lnTo>
                  <a:lnTo>
                    <a:pt x="11540" y="415722"/>
                  </a:lnTo>
                  <a:lnTo>
                    <a:pt x="18033" y="422317"/>
                  </a:lnTo>
                  <a:lnTo>
                    <a:pt x="26282" y="426635"/>
                  </a:lnTo>
                  <a:lnTo>
                    <a:pt x="35738" y="428739"/>
                  </a:lnTo>
                  <a:lnTo>
                    <a:pt x="45461" y="428722"/>
                  </a:lnTo>
                  <a:lnTo>
                    <a:pt x="54884" y="426855"/>
                  </a:lnTo>
                  <a:lnTo>
                    <a:pt x="63819" y="423351"/>
                  </a:lnTo>
                  <a:lnTo>
                    <a:pt x="72272" y="418266"/>
                  </a:lnTo>
                  <a:lnTo>
                    <a:pt x="80326" y="411773"/>
                  </a:lnTo>
                  <a:lnTo>
                    <a:pt x="88073" y="403975"/>
                  </a:lnTo>
                  <a:lnTo>
                    <a:pt x="95597" y="394840"/>
                  </a:lnTo>
                  <a:lnTo>
                    <a:pt x="102957" y="384466"/>
                  </a:lnTo>
                  <a:lnTo>
                    <a:pt x="110038" y="372907"/>
                  </a:lnTo>
                  <a:lnTo>
                    <a:pt x="116568" y="360091"/>
                  </a:lnTo>
                  <a:lnTo>
                    <a:pt x="122440" y="346107"/>
                  </a:lnTo>
                  <a:lnTo>
                    <a:pt x="127706" y="331480"/>
                  </a:lnTo>
                  <a:lnTo>
                    <a:pt x="132476" y="317049"/>
                  </a:lnTo>
                  <a:lnTo>
                    <a:pt x="136867" y="303258"/>
                  </a:lnTo>
                  <a:lnTo>
                    <a:pt x="140816" y="289710"/>
                  </a:lnTo>
                  <a:lnTo>
                    <a:pt x="144097" y="275402"/>
                  </a:lnTo>
                  <a:lnTo>
                    <a:pt x="146643" y="259821"/>
                  </a:lnTo>
                  <a:lnTo>
                    <a:pt x="148693" y="243422"/>
                  </a:lnTo>
                  <a:lnTo>
                    <a:pt x="150684" y="227320"/>
                  </a:lnTo>
                  <a:lnTo>
                    <a:pt x="152873" y="212140"/>
                  </a:lnTo>
                  <a:lnTo>
                    <a:pt x="155175" y="197523"/>
                  </a:lnTo>
                  <a:lnTo>
                    <a:pt x="157268" y="182430"/>
                  </a:lnTo>
                  <a:lnTo>
                    <a:pt x="158967" y="166279"/>
                  </a:lnTo>
                  <a:lnTo>
                    <a:pt x="160091" y="149144"/>
                  </a:lnTo>
                  <a:lnTo>
                    <a:pt x="160387" y="131476"/>
                  </a:lnTo>
                  <a:lnTo>
                    <a:pt x="159809" y="113624"/>
                  </a:lnTo>
                  <a:lnTo>
                    <a:pt x="158623" y="95923"/>
                  </a:lnTo>
                  <a:lnTo>
                    <a:pt x="157296" y="78745"/>
                  </a:lnTo>
                  <a:lnTo>
                    <a:pt x="156107" y="62239"/>
                  </a:lnTo>
                  <a:lnTo>
                    <a:pt x="154990" y="46531"/>
                  </a:lnTo>
                  <a:lnTo>
                    <a:pt x="153634" y="31815"/>
                  </a:lnTo>
                  <a:lnTo>
                    <a:pt x="151857" y="18127"/>
                  </a:lnTo>
                  <a:lnTo>
                    <a:pt x="149220" y="6430"/>
                  </a:lnTo>
                  <a:lnTo>
                    <a:pt x="145383" y="0"/>
                  </a:lnTo>
                  <a:lnTo>
                    <a:pt x="141336" y="728"/>
                  </a:lnTo>
                  <a:lnTo>
                    <a:pt x="138197" y="6769"/>
                  </a:lnTo>
                  <a:lnTo>
                    <a:pt x="136200" y="16615"/>
                  </a:lnTo>
                  <a:lnTo>
                    <a:pt x="135402" y="29446"/>
                  </a:lnTo>
                  <a:lnTo>
                    <a:pt x="135697" y="44608"/>
                  </a:lnTo>
                  <a:lnTo>
                    <a:pt x="136719" y="61525"/>
                  </a:lnTo>
                  <a:lnTo>
                    <a:pt x="137952" y="79716"/>
                  </a:lnTo>
                  <a:lnTo>
                    <a:pt x="139079" y="98809"/>
                  </a:lnTo>
                  <a:lnTo>
                    <a:pt x="139989" y="118531"/>
                  </a:lnTo>
                  <a:lnTo>
                    <a:pt x="140675" y="138686"/>
                  </a:lnTo>
                  <a:lnTo>
                    <a:pt x="141173" y="159130"/>
                  </a:lnTo>
                  <a:lnTo>
                    <a:pt x="141524" y="179606"/>
                  </a:lnTo>
                  <a:lnTo>
                    <a:pt x="141768" y="199741"/>
                  </a:lnTo>
                  <a:lnTo>
                    <a:pt x="141940" y="219352"/>
                  </a:lnTo>
                  <a:lnTo>
                    <a:pt x="142227" y="238115"/>
                  </a:lnTo>
                  <a:lnTo>
                    <a:pt x="142952" y="255497"/>
                  </a:lnTo>
                  <a:lnTo>
                    <a:pt x="144253" y="271342"/>
                  </a:lnTo>
                  <a:lnTo>
                    <a:pt x="145941" y="285966"/>
                  </a:lnTo>
                  <a:lnTo>
                    <a:pt x="147612" y="299949"/>
                  </a:lnTo>
                  <a:lnTo>
                    <a:pt x="149035" y="313683"/>
                  </a:lnTo>
                  <a:lnTo>
                    <a:pt x="150343" y="326953"/>
                  </a:lnTo>
                  <a:lnTo>
                    <a:pt x="152181" y="340434"/>
                  </a:lnTo>
                  <a:lnTo>
                    <a:pt x="155824" y="356435"/>
                  </a:lnTo>
                  <a:lnTo>
                    <a:pt x="163341" y="3789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666145" y="2096741"/>
              <a:ext cx="145025" cy="440627"/>
            </a:xfrm>
            <a:custGeom>
              <a:avLst/>
              <a:gdLst/>
              <a:ahLst/>
              <a:cxnLst/>
              <a:rect l="0" t="0" r="0" b="0"/>
              <a:pathLst>
                <a:path w="145025" h="440627">
                  <a:moveTo>
                    <a:pt x="103471" y="293228"/>
                  </a:moveTo>
                  <a:lnTo>
                    <a:pt x="97536" y="284560"/>
                  </a:lnTo>
                  <a:lnTo>
                    <a:pt x="91332" y="277494"/>
                  </a:lnTo>
                  <a:lnTo>
                    <a:pt x="84237" y="271402"/>
                  </a:lnTo>
                  <a:lnTo>
                    <a:pt x="76296" y="266519"/>
                  </a:lnTo>
                  <a:lnTo>
                    <a:pt x="67650" y="263602"/>
                  </a:lnTo>
                  <a:lnTo>
                    <a:pt x="58464" y="262907"/>
                  </a:lnTo>
                  <a:lnTo>
                    <a:pt x="49210" y="264390"/>
                  </a:lnTo>
                  <a:lnTo>
                    <a:pt x="40617" y="267968"/>
                  </a:lnTo>
                  <a:lnTo>
                    <a:pt x="33031" y="273374"/>
                  </a:lnTo>
                  <a:lnTo>
                    <a:pt x="26449" y="280238"/>
                  </a:lnTo>
                  <a:lnTo>
                    <a:pt x="20712" y="288199"/>
                  </a:lnTo>
                  <a:lnTo>
                    <a:pt x="15634" y="296959"/>
                  </a:lnTo>
                  <a:lnTo>
                    <a:pt x="11204" y="306447"/>
                  </a:lnTo>
                  <a:lnTo>
                    <a:pt x="7593" y="316801"/>
                  </a:lnTo>
                  <a:lnTo>
                    <a:pt x="4827" y="328026"/>
                  </a:lnTo>
                  <a:lnTo>
                    <a:pt x="2797" y="340005"/>
                  </a:lnTo>
                  <a:lnTo>
                    <a:pt x="1351" y="352579"/>
                  </a:lnTo>
                  <a:lnTo>
                    <a:pt x="350" y="365590"/>
                  </a:lnTo>
                  <a:lnTo>
                    <a:pt x="0" y="378752"/>
                  </a:lnTo>
                  <a:lnTo>
                    <a:pt x="821" y="391661"/>
                  </a:lnTo>
                  <a:lnTo>
                    <a:pt x="3010" y="404102"/>
                  </a:lnTo>
                  <a:lnTo>
                    <a:pt x="6616" y="415403"/>
                  </a:lnTo>
                  <a:lnTo>
                    <a:pt x="11711" y="424403"/>
                  </a:lnTo>
                  <a:lnTo>
                    <a:pt x="18178" y="430673"/>
                  </a:lnTo>
                  <a:lnTo>
                    <a:pt x="25774" y="434424"/>
                  </a:lnTo>
                  <a:lnTo>
                    <a:pt x="34236" y="436127"/>
                  </a:lnTo>
                  <a:lnTo>
                    <a:pt x="43325" y="436268"/>
                  </a:lnTo>
                  <a:lnTo>
                    <a:pt x="52698" y="434944"/>
                  </a:lnTo>
                  <a:lnTo>
                    <a:pt x="61909" y="431870"/>
                  </a:lnTo>
                  <a:lnTo>
                    <a:pt x="70727" y="427027"/>
                  </a:lnTo>
                  <a:lnTo>
                    <a:pt x="78952" y="420489"/>
                  </a:lnTo>
                  <a:lnTo>
                    <a:pt x="86331" y="412274"/>
                  </a:lnTo>
                  <a:lnTo>
                    <a:pt x="92813" y="402564"/>
                  </a:lnTo>
                  <a:lnTo>
                    <a:pt x="98506" y="391806"/>
                  </a:lnTo>
                  <a:lnTo>
                    <a:pt x="103571" y="380601"/>
                  </a:lnTo>
                  <a:lnTo>
                    <a:pt x="108168" y="369314"/>
                  </a:lnTo>
                  <a:lnTo>
                    <a:pt x="112428" y="357619"/>
                  </a:lnTo>
                  <a:lnTo>
                    <a:pt x="116450" y="344636"/>
                  </a:lnTo>
                  <a:lnTo>
                    <a:pt x="120306" y="329975"/>
                  </a:lnTo>
                  <a:lnTo>
                    <a:pt x="124050" y="313873"/>
                  </a:lnTo>
                  <a:lnTo>
                    <a:pt x="127718" y="296914"/>
                  </a:lnTo>
                  <a:lnTo>
                    <a:pt x="131329" y="279544"/>
                  </a:lnTo>
                  <a:lnTo>
                    <a:pt x="134736" y="262169"/>
                  </a:lnTo>
                  <a:lnTo>
                    <a:pt x="137645" y="245211"/>
                  </a:lnTo>
                  <a:lnTo>
                    <a:pt x="139933" y="228844"/>
                  </a:lnTo>
                  <a:lnTo>
                    <a:pt x="141638" y="212889"/>
                  </a:lnTo>
                  <a:lnTo>
                    <a:pt x="142865" y="196942"/>
                  </a:lnTo>
                  <a:lnTo>
                    <a:pt x="143729" y="180758"/>
                  </a:lnTo>
                  <a:lnTo>
                    <a:pt x="144326" y="164106"/>
                  </a:lnTo>
                  <a:lnTo>
                    <a:pt x="144735" y="146700"/>
                  </a:lnTo>
                  <a:lnTo>
                    <a:pt x="145009" y="128470"/>
                  </a:lnTo>
                  <a:lnTo>
                    <a:pt x="145024" y="109667"/>
                  </a:lnTo>
                  <a:lnTo>
                    <a:pt x="144502" y="90745"/>
                  </a:lnTo>
                  <a:lnTo>
                    <a:pt x="143334" y="71991"/>
                  </a:lnTo>
                  <a:lnTo>
                    <a:pt x="141566" y="53823"/>
                  </a:lnTo>
                  <a:lnTo>
                    <a:pt x="139308" y="36851"/>
                  </a:lnTo>
                  <a:lnTo>
                    <a:pt x="136664" y="21330"/>
                  </a:lnTo>
                  <a:lnTo>
                    <a:pt x="133286" y="8590"/>
                  </a:lnTo>
                  <a:lnTo>
                    <a:pt x="129145" y="1156"/>
                  </a:lnTo>
                  <a:lnTo>
                    <a:pt x="125243" y="0"/>
                  </a:lnTo>
                  <a:lnTo>
                    <a:pt x="122062" y="4607"/>
                  </a:lnTo>
                  <a:lnTo>
                    <a:pt x="119654" y="13878"/>
                  </a:lnTo>
                  <a:lnTo>
                    <a:pt x="117907" y="26671"/>
                  </a:lnTo>
                  <a:lnTo>
                    <a:pt x="116672" y="42018"/>
                  </a:lnTo>
                  <a:lnTo>
                    <a:pt x="115815" y="59174"/>
                  </a:lnTo>
                  <a:lnTo>
                    <a:pt x="115226" y="77752"/>
                  </a:lnTo>
                  <a:lnTo>
                    <a:pt x="114825" y="97665"/>
                  </a:lnTo>
                  <a:lnTo>
                    <a:pt x="114554" y="118764"/>
                  </a:lnTo>
                  <a:lnTo>
                    <a:pt x="114371" y="140664"/>
                  </a:lnTo>
                  <a:lnTo>
                    <a:pt x="114249" y="162827"/>
                  </a:lnTo>
                  <a:lnTo>
                    <a:pt x="114166" y="184923"/>
                  </a:lnTo>
                  <a:lnTo>
                    <a:pt x="114111" y="206830"/>
                  </a:lnTo>
                  <a:lnTo>
                    <a:pt x="114075" y="228532"/>
                  </a:lnTo>
                  <a:lnTo>
                    <a:pt x="114050" y="250050"/>
                  </a:lnTo>
                  <a:lnTo>
                    <a:pt x="114033" y="271094"/>
                  </a:lnTo>
                  <a:lnTo>
                    <a:pt x="114022" y="291086"/>
                  </a:lnTo>
                  <a:lnTo>
                    <a:pt x="114020" y="309790"/>
                  </a:lnTo>
                  <a:lnTo>
                    <a:pt x="114187" y="327132"/>
                  </a:lnTo>
                  <a:lnTo>
                    <a:pt x="114832" y="343021"/>
                  </a:lnTo>
                  <a:lnTo>
                    <a:pt x="116083" y="357562"/>
                  </a:lnTo>
                  <a:lnTo>
                    <a:pt x="117907" y="370990"/>
                  </a:lnTo>
                  <a:lnTo>
                    <a:pt x="120202" y="383564"/>
                  </a:lnTo>
                  <a:lnTo>
                    <a:pt x="122853" y="395498"/>
                  </a:lnTo>
                  <a:lnTo>
                    <a:pt x="125610" y="406520"/>
                  </a:lnTo>
                  <a:lnTo>
                    <a:pt x="128364" y="416964"/>
                  </a:lnTo>
                  <a:lnTo>
                    <a:pt x="131357" y="427754"/>
                  </a:lnTo>
                  <a:lnTo>
                    <a:pt x="135057" y="440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80228" y="2232041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84"/>
                  </a:lnTo>
                  <a:lnTo>
                    <a:pt x="0" y="101777"/>
                  </a:lnTo>
                  <a:lnTo>
                    <a:pt x="0" y="118261"/>
                  </a:lnTo>
                  <a:lnTo>
                    <a:pt x="5" y="135636"/>
                  </a:lnTo>
                  <a:lnTo>
                    <a:pt x="177" y="153745"/>
                  </a:lnTo>
                  <a:lnTo>
                    <a:pt x="826" y="172140"/>
                  </a:lnTo>
                  <a:lnTo>
                    <a:pt x="2074" y="190515"/>
                  </a:lnTo>
                  <a:lnTo>
                    <a:pt x="3727" y="208584"/>
                  </a:lnTo>
                  <a:lnTo>
                    <a:pt x="5375" y="226017"/>
                  </a:lnTo>
                  <a:lnTo>
                    <a:pt x="6778" y="242693"/>
                  </a:lnTo>
                  <a:lnTo>
                    <a:pt x="7873" y="258458"/>
                  </a:lnTo>
                  <a:lnTo>
                    <a:pt x="8801" y="274783"/>
                  </a:lnTo>
                  <a:lnTo>
                    <a:pt x="9639" y="295338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074943" y="2358383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85507" y="67"/>
                  </a:lnTo>
                  <a:lnTo>
                    <a:pt x="172876" y="707"/>
                  </a:lnTo>
                  <a:lnTo>
                    <a:pt x="160966" y="2004"/>
                  </a:lnTo>
                  <a:lnTo>
                    <a:pt x="149311" y="3864"/>
                  </a:lnTo>
                  <a:lnTo>
                    <a:pt x="137471" y="6180"/>
                  </a:lnTo>
                  <a:lnTo>
                    <a:pt x="125231" y="8846"/>
                  </a:lnTo>
                  <a:lnTo>
                    <a:pt x="112563" y="11770"/>
                  </a:lnTo>
                  <a:lnTo>
                    <a:pt x="99524" y="14877"/>
                  </a:lnTo>
                  <a:lnTo>
                    <a:pt x="86199" y="18113"/>
                  </a:lnTo>
                  <a:lnTo>
                    <a:pt x="72828" y="21437"/>
                  </a:lnTo>
                  <a:lnTo>
                    <a:pt x="59778" y="24821"/>
                  </a:lnTo>
                  <a:lnTo>
                    <a:pt x="47238" y="28242"/>
                  </a:lnTo>
                  <a:lnTo>
                    <a:pt x="35661" y="31534"/>
                  </a:lnTo>
                  <a:lnTo>
                    <a:pt x="24711" y="34715"/>
                  </a:lnTo>
                  <a:lnTo>
                    <a:pt x="13429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296041" y="2189927"/>
              <a:ext cx="305328" cy="361939"/>
            </a:xfrm>
            <a:custGeom>
              <a:avLst/>
              <a:gdLst/>
              <a:ahLst/>
              <a:cxnLst/>
              <a:rect l="0" t="0" r="0" b="0"/>
              <a:pathLst>
                <a:path w="305328" h="36193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5" y="92490"/>
                  </a:lnTo>
                  <a:lnTo>
                    <a:pt x="178" y="110487"/>
                  </a:lnTo>
                  <a:lnTo>
                    <a:pt x="826" y="127795"/>
                  </a:lnTo>
                  <a:lnTo>
                    <a:pt x="2074" y="143849"/>
                  </a:lnTo>
                  <a:lnTo>
                    <a:pt x="3727" y="159082"/>
                  </a:lnTo>
                  <a:lnTo>
                    <a:pt x="5375" y="174605"/>
                  </a:lnTo>
                  <a:lnTo>
                    <a:pt x="6778" y="191050"/>
                  </a:lnTo>
                  <a:lnTo>
                    <a:pt x="7871" y="208386"/>
                  </a:lnTo>
                  <a:lnTo>
                    <a:pt x="8679" y="226189"/>
                  </a:lnTo>
                  <a:lnTo>
                    <a:pt x="9261" y="244128"/>
                  </a:lnTo>
                  <a:lnTo>
                    <a:pt x="9839" y="261717"/>
                  </a:lnTo>
                  <a:lnTo>
                    <a:pt x="10767" y="278288"/>
                  </a:lnTo>
                  <a:lnTo>
                    <a:pt x="12207" y="293577"/>
                  </a:lnTo>
                  <a:lnTo>
                    <a:pt x="13989" y="307824"/>
                  </a:lnTo>
                  <a:lnTo>
                    <a:pt x="15725" y="321553"/>
                  </a:lnTo>
                  <a:lnTo>
                    <a:pt x="17170" y="335033"/>
                  </a:lnTo>
                  <a:lnTo>
                    <a:pt x="17685" y="345092"/>
                  </a:lnTo>
                  <a:lnTo>
                    <a:pt x="17361" y="347938"/>
                  </a:lnTo>
                  <a:lnTo>
                    <a:pt x="17469" y="345252"/>
                  </a:lnTo>
                  <a:lnTo>
                    <a:pt x="18009" y="338858"/>
                  </a:lnTo>
                  <a:lnTo>
                    <a:pt x="18683" y="329969"/>
                  </a:lnTo>
                  <a:lnTo>
                    <a:pt x="19473" y="319561"/>
                  </a:lnTo>
                  <a:lnTo>
                    <a:pt x="20621" y="308491"/>
                  </a:lnTo>
                  <a:lnTo>
                    <a:pt x="22251" y="297259"/>
                  </a:lnTo>
                  <a:lnTo>
                    <a:pt x="24350" y="286086"/>
                  </a:lnTo>
                  <a:lnTo>
                    <a:pt x="26840" y="275039"/>
                  </a:lnTo>
                  <a:lnTo>
                    <a:pt x="29639" y="264130"/>
                  </a:lnTo>
                  <a:lnTo>
                    <a:pt x="32995" y="253665"/>
                  </a:lnTo>
                  <a:lnTo>
                    <a:pt x="37459" y="244235"/>
                  </a:lnTo>
                  <a:lnTo>
                    <a:pt x="43243" y="236089"/>
                  </a:lnTo>
                  <a:lnTo>
                    <a:pt x="50245" y="229636"/>
                  </a:lnTo>
                  <a:lnTo>
                    <a:pt x="58242" y="225581"/>
                  </a:lnTo>
                  <a:lnTo>
                    <a:pt x="66983" y="224085"/>
                  </a:lnTo>
                  <a:lnTo>
                    <a:pt x="75935" y="225014"/>
                  </a:lnTo>
                  <a:lnTo>
                    <a:pt x="84325" y="228212"/>
                  </a:lnTo>
                  <a:lnTo>
                    <a:pt x="91775" y="233360"/>
                  </a:lnTo>
                  <a:lnTo>
                    <a:pt x="98265" y="240050"/>
                  </a:lnTo>
                  <a:lnTo>
                    <a:pt x="103941" y="247894"/>
                  </a:lnTo>
                  <a:lnTo>
                    <a:pt x="108982" y="256570"/>
                  </a:lnTo>
                  <a:lnTo>
                    <a:pt x="113557" y="265833"/>
                  </a:lnTo>
                  <a:lnTo>
                    <a:pt x="117798" y="275503"/>
                  </a:lnTo>
                  <a:lnTo>
                    <a:pt x="121801" y="285456"/>
                  </a:lnTo>
                  <a:lnTo>
                    <a:pt x="125475" y="295767"/>
                  </a:lnTo>
                  <a:lnTo>
                    <a:pt x="128563" y="306682"/>
                  </a:lnTo>
                  <a:lnTo>
                    <a:pt x="130986" y="318255"/>
                  </a:lnTo>
                  <a:lnTo>
                    <a:pt x="133307" y="329232"/>
                  </a:lnTo>
                  <a:lnTo>
                    <a:pt x="136646" y="336072"/>
                  </a:lnTo>
                  <a:lnTo>
                    <a:pt x="141157" y="336941"/>
                  </a:lnTo>
                  <a:lnTo>
                    <a:pt x="146205" y="333684"/>
                  </a:lnTo>
                  <a:lnTo>
                    <a:pt x="151635" y="327859"/>
                  </a:lnTo>
                  <a:lnTo>
                    <a:pt x="157425" y="320404"/>
                  </a:lnTo>
                  <a:lnTo>
                    <a:pt x="163539" y="311904"/>
                  </a:lnTo>
                  <a:lnTo>
                    <a:pt x="170078" y="303054"/>
                  </a:lnTo>
                  <a:lnTo>
                    <a:pt x="177287" y="294704"/>
                  </a:lnTo>
                  <a:lnTo>
                    <a:pt x="185237" y="287263"/>
                  </a:lnTo>
                  <a:lnTo>
                    <a:pt x="193691" y="280601"/>
                  </a:lnTo>
                  <a:lnTo>
                    <a:pt x="202211" y="274275"/>
                  </a:lnTo>
                  <a:lnTo>
                    <a:pt x="210537" y="267981"/>
                  </a:lnTo>
                  <a:lnTo>
                    <a:pt x="218755" y="261751"/>
                  </a:lnTo>
                  <a:lnTo>
                    <a:pt x="227185" y="255859"/>
                  </a:lnTo>
                  <a:lnTo>
                    <a:pt x="235995" y="250438"/>
                  </a:lnTo>
                  <a:lnTo>
                    <a:pt x="244879" y="245151"/>
                  </a:lnTo>
                  <a:lnTo>
                    <a:pt x="253165" y="239309"/>
                  </a:lnTo>
                  <a:lnTo>
                    <a:pt x="260501" y="232561"/>
                  </a:lnTo>
                  <a:lnTo>
                    <a:pt x="266393" y="224893"/>
                  </a:lnTo>
                  <a:lnTo>
                    <a:pt x="270062" y="216442"/>
                  </a:lnTo>
                  <a:lnTo>
                    <a:pt x="271295" y="207392"/>
                  </a:lnTo>
                  <a:lnTo>
                    <a:pt x="270189" y="198231"/>
                  </a:lnTo>
                  <a:lnTo>
                    <a:pt x="266870" y="189701"/>
                  </a:lnTo>
                  <a:lnTo>
                    <a:pt x="261637" y="182161"/>
                  </a:lnTo>
                  <a:lnTo>
                    <a:pt x="254721" y="175780"/>
                  </a:lnTo>
                  <a:lnTo>
                    <a:pt x="246194" y="170712"/>
                  </a:lnTo>
                  <a:lnTo>
                    <a:pt x="236249" y="166904"/>
                  </a:lnTo>
                  <a:lnTo>
                    <a:pt x="225490" y="164482"/>
                  </a:lnTo>
                  <a:lnTo>
                    <a:pt x="214810" y="163821"/>
                  </a:lnTo>
                  <a:lnTo>
                    <a:pt x="204704" y="164968"/>
                  </a:lnTo>
                  <a:lnTo>
                    <a:pt x="195294" y="167685"/>
                  </a:lnTo>
                  <a:lnTo>
                    <a:pt x="186512" y="171641"/>
                  </a:lnTo>
                  <a:lnTo>
                    <a:pt x="178236" y="176527"/>
                  </a:lnTo>
                  <a:lnTo>
                    <a:pt x="170336" y="182246"/>
                  </a:lnTo>
                  <a:lnTo>
                    <a:pt x="162710" y="188908"/>
                  </a:lnTo>
                  <a:lnTo>
                    <a:pt x="155281" y="196498"/>
                  </a:lnTo>
                  <a:lnTo>
                    <a:pt x="148154" y="204883"/>
                  </a:lnTo>
                  <a:lnTo>
                    <a:pt x="141593" y="213889"/>
                  </a:lnTo>
                  <a:lnTo>
                    <a:pt x="135709" y="223365"/>
                  </a:lnTo>
                  <a:lnTo>
                    <a:pt x="130775" y="233509"/>
                  </a:lnTo>
                  <a:lnTo>
                    <a:pt x="127292" y="244836"/>
                  </a:lnTo>
                  <a:lnTo>
                    <a:pt x="125396" y="257524"/>
                  </a:lnTo>
                  <a:lnTo>
                    <a:pt x="124921" y="271130"/>
                  </a:lnTo>
                  <a:lnTo>
                    <a:pt x="125582" y="284802"/>
                  </a:lnTo>
                  <a:lnTo>
                    <a:pt x="127107" y="298029"/>
                  </a:lnTo>
                  <a:lnTo>
                    <a:pt x="129586" y="310501"/>
                  </a:lnTo>
                  <a:lnTo>
                    <a:pt x="133452" y="321951"/>
                  </a:lnTo>
                  <a:lnTo>
                    <a:pt x="138833" y="332342"/>
                  </a:lnTo>
                  <a:lnTo>
                    <a:pt x="145735" y="341489"/>
                  </a:lnTo>
                  <a:lnTo>
                    <a:pt x="154196" y="348970"/>
                  </a:lnTo>
                  <a:lnTo>
                    <a:pt x="164080" y="354705"/>
                  </a:lnTo>
                  <a:lnTo>
                    <a:pt x="175295" y="358744"/>
                  </a:lnTo>
                  <a:lnTo>
                    <a:pt x="187871" y="361098"/>
                  </a:lnTo>
                  <a:lnTo>
                    <a:pt x="201690" y="361938"/>
                  </a:lnTo>
                  <a:lnTo>
                    <a:pt x="216206" y="361385"/>
                  </a:lnTo>
                  <a:lnTo>
                    <a:pt x="230562" y="359428"/>
                  </a:lnTo>
                  <a:lnTo>
                    <a:pt x="244278" y="356193"/>
                  </a:lnTo>
                  <a:lnTo>
                    <a:pt x="256998" y="352026"/>
                  </a:lnTo>
                  <a:lnTo>
                    <a:pt x="269658" y="346897"/>
                  </a:lnTo>
                  <a:lnTo>
                    <a:pt x="284479" y="339241"/>
                  </a:lnTo>
                  <a:lnTo>
                    <a:pt x="30532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837452" y="2097587"/>
              <a:ext cx="300870" cy="479060"/>
            </a:xfrm>
            <a:custGeom>
              <a:avLst/>
              <a:gdLst/>
              <a:ahLst/>
              <a:cxnLst/>
              <a:rect l="0" t="0" r="0" b="0"/>
              <a:pathLst>
                <a:path w="300870" h="479060">
                  <a:moveTo>
                    <a:pt x="121885" y="376610"/>
                  </a:moveTo>
                  <a:lnTo>
                    <a:pt x="118883" y="367808"/>
                  </a:lnTo>
                  <a:lnTo>
                    <a:pt x="115462" y="359462"/>
                  </a:lnTo>
                  <a:lnTo>
                    <a:pt x="111257" y="350781"/>
                  </a:lnTo>
                  <a:lnTo>
                    <a:pt x="106011" y="342352"/>
                  </a:lnTo>
                  <a:lnTo>
                    <a:pt x="99232" y="335450"/>
                  </a:lnTo>
                  <a:lnTo>
                    <a:pt x="90804" y="330675"/>
                  </a:lnTo>
                  <a:lnTo>
                    <a:pt x="81238" y="328136"/>
                  </a:lnTo>
                  <a:lnTo>
                    <a:pt x="71442" y="327797"/>
                  </a:lnTo>
                  <a:lnTo>
                    <a:pt x="61973" y="329388"/>
                  </a:lnTo>
                  <a:lnTo>
                    <a:pt x="53008" y="332522"/>
                  </a:lnTo>
                  <a:lnTo>
                    <a:pt x="44536" y="336819"/>
                  </a:lnTo>
                  <a:lnTo>
                    <a:pt x="36474" y="341962"/>
                  </a:lnTo>
                  <a:lnTo>
                    <a:pt x="28892" y="347868"/>
                  </a:lnTo>
                  <a:lnTo>
                    <a:pt x="22011" y="354662"/>
                  </a:lnTo>
                  <a:lnTo>
                    <a:pt x="15899" y="362348"/>
                  </a:lnTo>
                  <a:lnTo>
                    <a:pt x="10642" y="370968"/>
                  </a:lnTo>
                  <a:lnTo>
                    <a:pt x="6407" y="380665"/>
                  </a:lnTo>
                  <a:lnTo>
                    <a:pt x="3193" y="391411"/>
                  </a:lnTo>
                  <a:lnTo>
                    <a:pt x="1018" y="402881"/>
                  </a:lnTo>
                  <a:lnTo>
                    <a:pt x="0" y="414573"/>
                  </a:lnTo>
                  <a:lnTo>
                    <a:pt x="96" y="426170"/>
                  </a:lnTo>
                  <a:lnTo>
                    <a:pt x="1295" y="437397"/>
                  </a:lnTo>
                  <a:lnTo>
                    <a:pt x="3694" y="447936"/>
                  </a:lnTo>
                  <a:lnTo>
                    <a:pt x="7244" y="457676"/>
                  </a:lnTo>
                  <a:lnTo>
                    <a:pt x="12084" y="466198"/>
                  </a:lnTo>
                  <a:lnTo>
                    <a:pt x="18614" y="472720"/>
                  </a:lnTo>
                  <a:lnTo>
                    <a:pt x="26889" y="476989"/>
                  </a:lnTo>
                  <a:lnTo>
                    <a:pt x="36360" y="479059"/>
                  </a:lnTo>
                  <a:lnTo>
                    <a:pt x="46095" y="479020"/>
                  </a:lnTo>
                  <a:lnTo>
                    <a:pt x="55526" y="477134"/>
                  </a:lnTo>
                  <a:lnTo>
                    <a:pt x="64466" y="473446"/>
                  </a:lnTo>
                  <a:lnTo>
                    <a:pt x="72922" y="467707"/>
                  </a:lnTo>
                  <a:lnTo>
                    <a:pt x="80973" y="459956"/>
                  </a:lnTo>
                  <a:lnTo>
                    <a:pt x="88549" y="450329"/>
                  </a:lnTo>
                  <a:lnTo>
                    <a:pt x="95426" y="438895"/>
                  </a:lnTo>
                  <a:lnTo>
                    <a:pt x="101538" y="425864"/>
                  </a:lnTo>
                  <a:lnTo>
                    <a:pt x="106967" y="411386"/>
                  </a:lnTo>
                  <a:lnTo>
                    <a:pt x="111849" y="395465"/>
                  </a:lnTo>
                  <a:lnTo>
                    <a:pt x="116319" y="378238"/>
                  </a:lnTo>
                  <a:lnTo>
                    <a:pt x="120492" y="359942"/>
                  </a:lnTo>
                  <a:lnTo>
                    <a:pt x="124454" y="340829"/>
                  </a:lnTo>
                  <a:lnTo>
                    <a:pt x="128267" y="321130"/>
                  </a:lnTo>
                  <a:lnTo>
                    <a:pt x="131812" y="301342"/>
                  </a:lnTo>
                  <a:lnTo>
                    <a:pt x="134813" y="282211"/>
                  </a:lnTo>
                  <a:lnTo>
                    <a:pt x="137164" y="264072"/>
                  </a:lnTo>
                  <a:lnTo>
                    <a:pt x="138911" y="246434"/>
                  </a:lnTo>
                  <a:lnTo>
                    <a:pt x="140166" y="228217"/>
                  </a:lnTo>
                  <a:lnTo>
                    <a:pt x="141047" y="208856"/>
                  </a:lnTo>
                  <a:lnTo>
                    <a:pt x="141657" y="188764"/>
                  </a:lnTo>
                  <a:lnTo>
                    <a:pt x="142074" y="169029"/>
                  </a:lnTo>
                  <a:lnTo>
                    <a:pt x="142353" y="150275"/>
                  </a:lnTo>
                  <a:lnTo>
                    <a:pt x="142373" y="132784"/>
                  </a:lnTo>
                  <a:lnTo>
                    <a:pt x="141853" y="116737"/>
                  </a:lnTo>
                  <a:lnTo>
                    <a:pt x="140687" y="102057"/>
                  </a:lnTo>
                  <a:lnTo>
                    <a:pt x="138919" y="88351"/>
                  </a:lnTo>
                  <a:lnTo>
                    <a:pt x="136661" y="75052"/>
                  </a:lnTo>
                  <a:lnTo>
                    <a:pt x="134032" y="61796"/>
                  </a:lnTo>
                  <a:lnTo>
                    <a:pt x="131131" y="48430"/>
                  </a:lnTo>
                  <a:lnTo>
                    <a:pt x="128039" y="34916"/>
                  </a:lnTo>
                  <a:lnTo>
                    <a:pt x="124799" y="21308"/>
                  </a:lnTo>
                  <a:lnTo>
                    <a:pt x="120991" y="9176"/>
                  </a:lnTo>
                  <a:lnTo>
                    <a:pt x="116536" y="1624"/>
                  </a:lnTo>
                  <a:lnTo>
                    <a:pt x="112426" y="0"/>
                  </a:lnTo>
                  <a:lnTo>
                    <a:pt x="109115" y="3680"/>
                  </a:lnTo>
                  <a:lnTo>
                    <a:pt x="106625" y="11482"/>
                  </a:lnTo>
                  <a:lnTo>
                    <a:pt x="104827" y="22461"/>
                  </a:lnTo>
                  <a:lnTo>
                    <a:pt x="103560" y="36046"/>
                  </a:lnTo>
                  <a:lnTo>
                    <a:pt x="102683" y="51706"/>
                  </a:lnTo>
                  <a:lnTo>
                    <a:pt x="102081" y="68617"/>
                  </a:lnTo>
                  <a:lnTo>
                    <a:pt x="101670" y="85740"/>
                  </a:lnTo>
                  <a:lnTo>
                    <a:pt x="101398" y="102476"/>
                  </a:lnTo>
                  <a:lnTo>
                    <a:pt x="101384" y="118477"/>
                  </a:lnTo>
                  <a:lnTo>
                    <a:pt x="101907" y="133459"/>
                  </a:lnTo>
                  <a:lnTo>
                    <a:pt x="103072" y="147393"/>
                  </a:lnTo>
                  <a:lnTo>
                    <a:pt x="104667" y="160583"/>
                  </a:lnTo>
                  <a:lnTo>
                    <a:pt x="106278" y="173529"/>
                  </a:lnTo>
                  <a:lnTo>
                    <a:pt x="107661" y="186541"/>
                  </a:lnTo>
                  <a:lnTo>
                    <a:pt x="108910" y="199573"/>
                  </a:lnTo>
                  <a:lnTo>
                    <a:pt x="110354" y="212330"/>
                  </a:lnTo>
                  <a:lnTo>
                    <a:pt x="112174" y="224659"/>
                  </a:lnTo>
                  <a:lnTo>
                    <a:pt x="114227" y="236719"/>
                  </a:lnTo>
                  <a:lnTo>
                    <a:pt x="116151" y="248882"/>
                  </a:lnTo>
                  <a:lnTo>
                    <a:pt x="117747" y="261357"/>
                  </a:lnTo>
                  <a:lnTo>
                    <a:pt x="119141" y="274023"/>
                  </a:lnTo>
                  <a:lnTo>
                    <a:pt x="120683" y="286533"/>
                  </a:lnTo>
                  <a:lnTo>
                    <a:pt x="122569" y="298696"/>
                  </a:lnTo>
                  <a:lnTo>
                    <a:pt x="124667" y="310644"/>
                  </a:lnTo>
                  <a:lnTo>
                    <a:pt x="126620" y="322732"/>
                  </a:lnTo>
                  <a:lnTo>
                    <a:pt x="128236" y="335157"/>
                  </a:lnTo>
                  <a:lnTo>
                    <a:pt x="129642" y="347790"/>
                  </a:lnTo>
                  <a:lnTo>
                    <a:pt x="131194" y="360278"/>
                  </a:lnTo>
                  <a:lnTo>
                    <a:pt x="133102" y="372391"/>
                  </a:lnTo>
                  <a:lnTo>
                    <a:pt x="135840" y="382972"/>
                  </a:lnTo>
                  <a:lnTo>
                    <a:pt x="140087" y="389087"/>
                  </a:lnTo>
                  <a:lnTo>
                    <a:pt x="145474" y="389735"/>
                  </a:lnTo>
                  <a:lnTo>
                    <a:pt x="151157" y="387111"/>
                  </a:lnTo>
                  <a:lnTo>
                    <a:pt x="157166" y="382880"/>
                  </a:lnTo>
                  <a:lnTo>
                    <a:pt x="163863" y="378113"/>
                  </a:lnTo>
                  <a:lnTo>
                    <a:pt x="171388" y="373352"/>
                  </a:lnTo>
                  <a:lnTo>
                    <a:pt x="179683" y="368797"/>
                  </a:lnTo>
                  <a:lnTo>
                    <a:pt x="188606" y="364485"/>
                  </a:lnTo>
                  <a:lnTo>
                    <a:pt x="198007" y="360384"/>
                  </a:lnTo>
                  <a:lnTo>
                    <a:pt x="207755" y="356284"/>
                  </a:lnTo>
                  <a:lnTo>
                    <a:pt x="217750" y="351836"/>
                  </a:lnTo>
                  <a:lnTo>
                    <a:pt x="227915" y="346878"/>
                  </a:lnTo>
                  <a:lnTo>
                    <a:pt x="238199" y="341579"/>
                  </a:lnTo>
                  <a:lnTo>
                    <a:pt x="248562" y="336329"/>
                  </a:lnTo>
                  <a:lnTo>
                    <a:pt x="258966" y="331340"/>
                  </a:lnTo>
                  <a:lnTo>
                    <a:pt x="268902" y="326178"/>
                  </a:lnTo>
                  <a:lnTo>
                    <a:pt x="277435" y="319887"/>
                  </a:lnTo>
                  <a:lnTo>
                    <a:pt x="284157" y="312034"/>
                  </a:lnTo>
                  <a:lnTo>
                    <a:pt x="288668" y="303149"/>
                  </a:lnTo>
                  <a:lnTo>
                    <a:pt x="290347" y="294407"/>
                  </a:lnTo>
                  <a:lnTo>
                    <a:pt x="289137" y="286502"/>
                  </a:lnTo>
                  <a:lnTo>
                    <a:pt x="285428" y="279926"/>
                  </a:lnTo>
                  <a:lnTo>
                    <a:pt x="279749" y="275199"/>
                  </a:lnTo>
                  <a:lnTo>
                    <a:pt x="272603" y="272406"/>
                  </a:lnTo>
                  <a:lnTo>
                    <a:pt x="264405" y="271465"/>
                  </a:lnTo>
                  <a:lnTo>
                    <a:pt x="255467" y="272330"/>
                  </a:lnTo>
                  <a:lnTo>
                    <a:pt x="246022" y="274799"/>
                  </a:lnTo>
                  <a:lnTo>
                    <a:pt x="236394" y="278723"/>
                  </a:lnTo>
                  <a:lnTo>
                    <a:pt x="227003" y="284096"/>
                  </a:lnTo>
                  <a:lnTo>
                    <a:pt x="218061" y="290782"/>
                  </a:lnTo>
                  <a:lnTo>
                    <a:pt x="209751" y="298540"/>
                  </a:lnTo>
                  <a:lnTo>
                    <a:pt x="202315" y="307118"/>
                  </a:lnTo>
                  <a:lnTo>
                    <a:pt x="195798" y="316303"/>
                  </a:lnTo>
                  <a:lnTo>
                    <a:pt x="190253" y="326250"/>
                  </a:lnTo>
                  <a:lnTo>
                    <a:pt x="185816" y="337445"/>
                  </a:lnTo>
                  <a:lnTo>
                    <a:pt x="182462" y="350049"/>
                  </a:lnTo>
                  <a:lnTo>
                    <a:pt x="180019" y="363768"/>
                  </a:lnTo>
                  <a:lnTo>
                    <a:pt x="178288" y="378048"/>
                  </a:lnTo>
                  <a:lnTo>
                    <a:pt x="177094" y="392497"/>
                  </a:lnTo>
                  <a:lnTo>
                    <a:pt x="176611" y="406604"/>
                  </a:lnTo>
                  <a:lnTo>
                    <a:pt x="177344" y="419690"/>
                  </a:lnTo>
                  <a:lnTo>
                    <a:pt x="179472" y="431481"/>
                  </a:lnTo>
                  <a:lnTo>
                    <a:pt x="183038" y="441888"/>
                  </a:lnTo>
                  <a:lnTo>
                    <a:pt x="188106" y="450821"/>
                  </a:lnTo>
                  <a:lnTo>
                    <a:pt x="194559" y="458381"/>
                  </a:lnTo>
                  <a:lnTo>
                    <a:pt x="202317" y="464476"/>
                  </a:lnTo>
                  <a:lnTo>
                    <a:pt x="211419" y="468757"/>
                  </a:lnTo>
                  <a:lnTo>
                    <a:pt x="221751" y="471189"/>
                  </a:lnTo>
                  <a:lnTo>
                    <a:pt x="232774" y="471859"/>
                  </a:lnTo>
                  <a:lnTo>
                    <a:pt x="243629" y="470797"/>
                  </a:lnTo>
                  <a:lnTo>
                    <a:pt x="253849" y="468194"/>
                  </a:lnTo>
                  <a:lnTo>
                    <a:pt x="263225" y="464272"/>
                  </a:lnTo>
                  <a:lnTo>
                    <a:pt x="272662" y="458596"/>
                  </a:lnTo>
                  <a:lnTo>
                    <a:pt x="284104" y="448438"/>
                  </a:lnTo>
                  <a:lnTo>
                    <a:pt x="300869" y="4292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70906" y="2395109"/>
              <a:ext cx="114815" cy="184373"/>
            </a:xfrm>
            <a:custGeom>
              <a:avLst/>
              <a:gdLst/>
              <a:ahLst/>
              <a:cxnLst/>
              <a:rect l="0" t="0" r="0" b="0"/>
              <a:pathLst>
                <a:path w="114815" h="184373">
                  <a:moveTo>
                    <a:pt x="9529" y="36973"/>
                  </a:moveTo>
                  <a:lnTo>
                    <a:pt x="6662" y="45842"/>
                  </a:lnTo>
                  <a:lnTo>
                    <a:pt x="4521" y="54829"/>
                  </a:lnTo>
                  <a:lnTo>
                    <a:pt x="2922" y="64824"/>
                  </a:lnTo>
                  <a:lnTo>
                    <a:pt x="1915" y="75804"/>
                  </a:lnTo>
                  <a:lnTo>
                    <a:pt x="1714" y="87616"/>
                  </a:lnTo>
                  <a:lnTo>
                    <a:pt x="2365" y="100075"/>
                  </a:lnTo>
                  <a:lnTo>
                    <a:pt x="3604" y="113012"/>
                  </a:lnTo>
                  <a:lnTo>
                    <a:pt x="4967" y="126293"/>
                  </a:lnTo>
                  <a:lnTo>
                    <a:pt x="6166" y="139784"/>
                  </a:lnTo>
                  <a:lnTo>
                    <a:pt x="6714" y="152261"/>
                  </a:lnTo>
                  <a:lnTo>
                    <a:pt x="5975" y="159944"/>
                  </a:lnTo>
                  <a:lnTo>
                    <a:pt x="4358" y="160358"/>
                  </a:lnTo>
                  <a:lnTo>
                    <a:pt x="2818" y="155123"/>
                  </a:lnTo>
                  <a:lnTo>
                    <a:pt x="1642" y="145963"/>
                  </a:lnTo>
                  <a:lnTo>
                    <a:pt x="802" y="134103"/>
                  </a:lnTo>
                  <a:lnTo>
                    <a:pt x="225" y="120396"/>
                  </a:lnTo>
                  <a:lnTo>
                    <a:pt x="0" y="105433"/>
                  </a:lnTo>
                  <a:lnTo>
                    <a:pt x="379" y="89620"/>
                  </a:lnTo>
                  <a:lnTo>
                    <a:pt x="1454" y="73249"/>
                  </a:lnTo>
                  <a:lnTo>
                    <a:pt x="3331" y="56998"/>
                  </a:lnTo>
                  <a:lnTo>
                    <a:pt x="6193" y="41916"/>
                  </a:lnTo>
                  <a:lnTo>
                    <a:pt x="10052" y="28489"/>
                  </a:lnTo>
                  <a:lnTo>
                    <a:pt x="14932" y="17169"/>
                  </a:lnTo>
                  <a:lnTo>
                    <a:pt x="20957" y="8610"/>
                  </a:lnTo>
                  <a:lnTo>
                    <a:pt x="28079" y="2903"/>
                  </a:lnTo>
                  <a:lnTo>
                    <a:pt x="35963" y="2"/>
                  </a:lnTo>
                  <a:lnTo>
                    <a:pt x="44092" y="0"/>
                  </a:lnTo>
                  <a:lnTo>
                    <a:pt x="52144" y="2660"/>
                  </a:lnTo>
                  <a:lnTo>
                    <a:pt x="59837" y="7509"/>
                  </a:lnTo>
                  <a:lnTo>
                    <a:pt x="66851" y="14034"/>
                  </a:lnTo>
                  <a:lnTo>
                    <a:pt x="73083" y="21789"/>
                  </a:lnTo>
                  <a:lnTo>
                    <a:pt x="78607" y="30586"/>
                  </a:lnTo>
                  <a:lnTo>
                    <a:pt x="83559" y="40467"/>
                  </a:lnTo>
                  <a:lnTo>
                    <a:pt x="88075" y="51372"/>
                  </a:lnTo>
                  <a:lnTo>
                    <a:pt x="92110" y="63135"/>
                  </a:lnTo>
                  <a:lnTo>
                    <a:pt x="95451" y="75563"/>
                  </a:lnTo>
                  <a:lnTo>
                    <a:pt x="98037" y="88477"/>
                  </a:lnTo>
                  <a:lnTo>
                    <a:pt x="100112" y="101572"/>
                  </a:lnTo>
                  <a:lnTo>
                    <a:pt x="102122" y="114438"/>
                  </a:lnTo>
                  <a:lnTo>
                    <a:pt x="104323" y="126858"/>
                  </a:lnTo>
                  <a:lnTo>
                    <a:pt x="106642" y="138555"/>
                  </a:lnTo>
                  <a:lnTo>
                    <a:pt x="108991" y="150342"/>
                  </a:lnTo>
                  <a:lnTo>
                    <a:pt x="111578" y="164370"/>
                  </a:lnTo>
                  <a:lnTo>
                    <a:pt x="114814" y="1843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25586" y="2368911"/>
              <a:ext cx="155749" cy="229965"/>
            </a:xfrm>
            <a:custGeom>
              <a:avLst/>
              <a:gdLst/>
              <a:ahLst/>
              <a:cxnLst/>
              <a:rect l="0" t="0" r="0" b="0"/>
              <a:pathLst>
                <a:path w="155749" h="229965">
                  <a:moveTo>
                    <a:pt x="97005" y="0"/>
                  </a:moveTo>
                  <a:lnTo>
                    <a:pt x="85403" y="3001"/>
                  </a:lnTo>
                  <a:lnTo>
                    <a:pt x="75554" y="6423"/>
                  </a:lnTo>
                  <a:lnTo>
                    <a:pt x="66549" y="10629"/>
                  </a:lnTo>
                  <a:lnTo>
                    <a:pt x="58108" y="15875"/>
                  </a:lnTo>
                  <a:lnTo>
                    <a:pt x="50080" y="22653"/>
                  </a:lnTo>
                  <a:lnTo>
                    <a:pt x="42362" y="31085"/>
                  </a:lnTo>
                  <a:lnTo>
                    <a:pt x="35031" y="40825"/>
                  </a:lnTo>
                  <a:lnTo>
                    <a:pt x="28328" y="51268"/>
                  </a:lnTo>
                  <a:lnTo>
                    <a:pt x="22336" y="61996"/>
                  </a:lnTo>
                  <a:lnTo>
                    <a:pt x="16991" y="72958"/>
                  </a:lnTo>
                  <a:lnTo>
                    <a:pt x="12166" y="84376"/>
                  </a:lnTo>
                  <a:lnTo>
                    <a:pt x="7743" y="96347"/>
                  </a:lnTo>
                  <a:lnTo>
                    <a:pt x="3943" y="108674"/>
                  </a:lnTo>
                  <a:lnTo>
                    <a:pt x="1293" y="120955"/>
                  </a:lnTo>
                  <a:lnTo>
                    <a:pt x="0" y="132961"/>
                  </a:lnTo>
                  <a:lnTo>
                    <a:pt x="114" y="144634"/>
                  </a:lnTo>
                  <a:lnTo>
                    <a:pt x="1710" y="156005"/>
                  </a:lnTo>
                  <a:lnTo>
                    <a:pt x="4675" y="167131"/>
                  </a:lnTo>
                  <a:lnTo>
                    <a:pt x="8767" y="177908"/>
                  </a:lnTo>
                  <a:lnTo>
                    <a:pt x="13723" y="188078"/>
                  </a:lnTo>
                  <a:lnTo>
                    <a:pt x="19316" y="197548"/>
                  </a:lnTo>
                  <a:lnTo>
                    <a:pt x="25525" y="206213"/>
                  </a:lnTo>
                  <a:lnTo>
                    <a:pt x="32525" y="213887"/>
                  </a:lnTo>
                  <a:lnTo>
                    <a:pt x="40346" y="220554"/>
                  </a:lnTo>
                  <a:lnTo>
                    <a:pt x="48886" y="225861"/>
                  </a:lnTo>
                  <a:lnTo>
                    <a:pt x="57997" y="229071"/>
                  </a:lnTo>
                  <a:lnTo>
                    <a:pt x="67530" y="229964"/>
                  </a:lnTo>
                  <a:lnTo>
                    <a:pt x="77203" y="228613"/>
                  </a:lnTo>
                  <a:lnTo>
                    <a:pt x="86616" y="225124"/>
                  </a:lnTo>
                  <a:lnTo>
                    <a:pt x="95575" y="219777"/>
                  </a:lnTo>
                  <a:lnTo>
                    <a:pt x="104064" y="212952"/>
                  </a:lnTo>
                  <a:lnTo>
                    <a:pt x="112153" y="205018"/>
                  </a:lnTo>
                  <a:lnTo>
                    <a:pt x="119923" y="196280"/>
                  </a:lnTo>
                  <a:lnTo>
                    <a:pt x="127296" y="186976"/>
                  </a:lnTo>
                  <a:lnTo>
                    <a:pt x="134029" y="177279"/>
                  </a:lnTo>
                  <a:lnTo>
                    <a:pt x="140036" y="167308"/>
                  </a:lnTo>
                  <a:lnTo>
                    <a:pt x="145224" y="156984"/>
                  </a:lnTo>
                  <a:lnTo>
                    <a:pt x="149411" y="146061"/>
                  </a:lnTo>
                  <a:lnTo>
                    <a:pt x="152591" y="134449"/>
                  </a:lnTo>
                  <a:lnTo>
                    <a:pt x="154745" y="122209"/>
                  </a:lnTo>
                  <a:lnTo>
                    <a:pt x="155748" y="109460"/>
                  </a:lnTo>
                  <a:lnTo>
                    <a:pt x="155642" y="96336"/>
                  </a:lnTo>
                  <a:lnTo>
                    <a:pt x="154436" y="83268"/>
                  </a:lnTo>
                  <a:lnTo>
                    <a:pt x="152031" y="70955"/>
                  </a:lnTo>
                  <a:lnTo>
                    <a:pt x="148494" y="59718"/>
                  </a:lnTo>
                  <a:lnTo>
                    <a:pt x="144121" y="49641"/>
                  </a:lnTo>
                  <a:lnTo>
                    <a:pt x="138832" y="39647"/>
                  </a:lnTo>
                  <a:lnTo>
                    <a:pt x="131044" y="27745"/>
                  </a:lnTo>
                  <a:lnTo>
                    <a:pt x="11806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06819" y="2403739"/>
              <a:ext cx="242156" cy="196800"/>
            </a:xfrm>
            <a:custGeom>
              <a:avLst/>
              <a:gdLst/>
              <a:ahLst/>
              <a:cxnLst/>
              <a:rect l="0" t="0" r="0" b="0"/>
              <a:pathLst>
                <a:path w="242156" h="196800">
                  <a:moveTo>
                    <a:pt x="0" y="49400"/>
                  </a:moveTo>
                  <a:lnTo>
                    <a:pt x="2933" y="58269"/>
                  </a:lnTo>
                  <a:lnTo>
                    <a:pt x="5715" y="67256"/>
                  </a:lnTo>
                  <a:lnTo>
                    <a:pt x="8616" y="77246"/>
                  </a:lnTo>
                  <a:lnTo>
                    <a:pt x="11656" y="88054"/>
                  </a:lnTo>
                  <a:lnTo>
                    <a:pt x="14821" y="99217"/>
                  </a:lnTo>
                  <a:lnTo>
                    <a:pt x="18085" y="110423"/>
                  </a:lnTo>
                  <a:lnTo>
                    <a:pt x="21423" y="121535"/>
                  </a:lnTo>
                  <a:lnTo>
                    <a:pt x="24815" y="132519"/>
                  </a:lnTo>
                  <a:lnTo>
                    <a:pt x="28222" y="143307"/>
                  </a:lnTo>
                  <a:lnTo>
                    <a:pt x="30936" y="151189"/>
                  </a:lnTo>
                  <a:lnTo>
                    <a:pt x="32213" y="152761"/>
                  </a:lnTo>
                  <a:lnTo>
                    <a:pt x="32574" y="149064"/>
                  </a:lnTo>
                  <a:lnTo>
                    <a:pt x="32364" y="141949"/>
                  </a:lnTo>
                  <a:lnTo>
                    <a:pt x="31544" y="132967"/>
                  </a:lnTo>
                  <a:lnTo>
                    <a:pt x="30107" y="123065"/>
                  </a:lnTo>
                  <a:lnTo>
                    <a:pt x="28291" y="112578"/>
                  </a:lnTo>
                  <a:lnTo>
                    <a:pt x="26518" y="101442"/>
                  </a:lnTo>
                  <a:lnTo>
                    <a:pt x="25021" y="89635"/>
                  </a:lnTo>
                  <a:lnTo>
                    <a:pt x="23861" y="77239"/>
                  </a:lnTo>
                  <a:lnTo>
                    <a:pt x="23005" y="64374"/>
                  </a:lnTo>
                  <a:lnTo>
                    <a:pt x="22409" y="51170"/>
                  </a:lnTo>
                  <a:lnTo>
                    <a:pt x="22502" y="38216"/>
                  </a:lnTo>
                  <a:lnTo>
                    <a:pt x="24151" y="26510"/>
                  </a:lnTo>
                  <a:lnTo>
                    <a:pt x="27705" y="16508"/>
                  </a:lnTo>
                  <a:lnTo>
                    <a:pt x="32872" y="8642"/>
                  </a:lnTo>
                  <a:lnTo>
                    <a:pt x="39021" y="3558"/>
                  </a:lnTo>
                  <a:lnTo>
                    <a:pt x="45674" y="1328"/>
                  </a:lnTo>
                  <a:lnTo>
                    <a:pt x="52562" y="1576"/>
                  </a:lnTo>
                  <a:lnTo>
                    <a:pt x="59550" y="3776"/>
                  </a:lnTo>
                  <a:lnTo>
                    <a:pt x="66574" y="7437"/>
                  </a:lnTo>
                  <a:lnTo>
                    <a:pt x="73440" y="12313"/>
                  </a:lnTo>
                  <a:lnTo>
                    <a:pt x="79831" y="18399"/>
                  </a:lnTo>
                  <a:lnTo>
                    <a:pt x="85613" y="25600"/>
                  </a:lnTo>
                  <a:lnTo>
                    <a:pt x="90821" y="33721"/>
                  </a:lnTo>
                  <a:lnTo>
                    <a:pt x="95553" y="42550"/>
                  </a:lnTo>
                  <a:lnTo>
                    <a:pt x="99929" y="51826"/>
                  </a:lnTo>
                  <a:lnTo>
                    <a:pt x="104262" y="58873"/>
                  </a:lnTo>
                  <a:lnTo>
                    <a:pt x="108447" y="60291"/>
                  </a:lnTo>
                  <a:lnTo>
                    <a:pt x="111943" y="56743"/>
                  </a:lnTo>
                  <a:lnTo>
                    <a:pt x="114993" y="49696"/>
                  </a:lnTo>
                  <a:lnTo>
                    <a:pt x="118086" y="40628"/>
                  </a:lnTo>
                  <a:lnTo>
                    <a:pt x="121699" y="30951"/>
                  </a:lnTo>
                  <a:lnTo>
                    <a:pt x="126025" y="21465"/>
                  </a:lnTo>
                  <a:lnTo>
                    <a:pt x="131201" y="12946"/>
                  </a:lnTo>
                  <a:lnTo>
                    <a:pt x="137415" y="6343"/>
                  </a:lnTo>
                  <a:lnTo>
                    <a:pt x="144658" y="1982"/>
                  </a:lnTo>
                  <a:lnTo>
                    <a:pt x="152622" y="0"/>
                  </a:lnTo>
                  <a:lnTo>
                    <a:pt x="160802" y="621"/>
                  </a:lnTo>
                  <a:lnTo>
                    <a:pt x="168890" y="3702"/>
                  </a:lnTo>
                  <a:lnTo>
                    <a:pt x="176605" y="8834"/>
                  </a:lnTo>
                  <a:lnTo>
                    <a:pt x="183633" y="15548"/>
                  </a:lnTo>
                  <a:lnTo>
                    <a:pt x="189877" y="23432"/>
                  </a:lnTo>
                  <a:lnTo>
                    <a:pt x="195406" y="32314"/>
                  </a:lnTo>
                  <a:lnTo>
                    <a:pt x="200364" y="42251"/>
                  </a:lnTo>
                  <a:lnTo>
                    <a:pt x="204887" y="53199"/>
                  </a:lnTo>
                  <a:lnTo>
                    <a:pt x="209097" y="65160"/>
                  </a:lnTo>
                  <a:lnTo>
                    <a:pt x="213085" y="78253"/>
                  </a:lnTo>
                  <a:lnTo>
                    <a:pt x="216920" y="92432"/>
                  </a:lnTo>
                  <a:lnTo>
                    <a:pt x="220650" y="107360"/>
                  </a:lnTo>
                  <a:lnTo>
                    <a:pt x="224307" y="122528"/>
                  </a:lnTo>
                  <a:lnTo>
                    <a:pt x="227911" y="137598"/>
                  </a:lnTo>
                  <a:lnTo>
                    <a:pt x="231328" y="151852"/>
                  </a:lnTo>
                  <a:lnTo>
                    <a:pt x="234604" y="165494"/>
                  </a:lnTo>
                  <a:lnTo>
                    <a:pt x="238030" y="179718"/>
                  </a:lnTo>
                  <a:lnTo>
                    <a:pt x="242155" y="196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12145" y="2442611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4"/>
                  </a:lnTo>
                  <a:lnTo>
                    <a:pt x="825" y="72453"/>
                  </a:lnTo>
                  <a:lnTo>
                    <a:pt x="2078" y="86266"/>
                  </a:lnTo>
                  <a:lnTo>
                    <a:pt x="3904" y="99305"/>
                  </a:lnTo>
                  <a:lnTo>
                    <a:pt x="6201" y="111669"/>
                  </a:lnTo>
                  <a:lnTo>
                    <a:pt x="8852" y="123487"/>
                  </a:lnTo>
                  <a:lnTo>
                    <a:pt x="11609" y="134444"/>
                  </a:lnTo>
                  <a:lnTo>
                    <a:pt x="14364" y="144844"/>
                  </a:lnTo>
                  <a:lnTo>
                    <a:pt x="17356" y="155604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822673" y="2295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920765" y="2385715"/>
              <a:ext cx="144065" cy="204296"/>
            </a:xfrm>
            <a:custGeom>
              <a:avLst/>
              <a:gdLst/>
              <a:ahLst/>
              <a:cxnLst/>
              <a:rect l="0" t="0" r="0" b="0"/>
              <a:pathLst>
                <a:path w="144065" h="204296">
                  <a:moveTo>
                    <a:pt x="17722" y="141124"/>
                  </a:moveTo>
                  <a:lnTo>
                    <a:pt x="17789" y="155659"/>
                  </a:lnTo>
                  <a:lnTo>
                    <a:pt x="18429" y="168290"/>
                  </a:lnTo>
                  <a:lnTo>
                    <a:pt x="19698" y="180118"/>
                  </a:lnTo>
                  <a:lnTo>
                    <a:pt x="20509" y="188765"/>
                  </a:lnTo>
                  <a:lnTo>
                    <a:pt x="19732" y="190931"/>
                  </a:lnTo>
                  <a:lnTo>
                    <a:pt x="17926" y="187608"/>
                  </a:lnTo>
                  <a:lnTo>
                    <a:pt x="15694" y="180371"/>
                  </a:lnTo>
                  <a:lnTo>
                    <a:pt x="13566" y="170219"/>
                  </a:lnTo>
                  <a:lnTo>
                    <a:pt x="11794" y="157892"/>
                  </a:lnTo>
                  <a:lnTo>
                    <a:pt x="10264" y="144142"/>
                  </a:lnTo>
                  <a:lnTo>
                    <a:pt x="8620" y="129733"/>
                  </a:lnTo>
                  <a:lnTo>
                    <a:pt x="6665" y="115136"/>
                  </a:lnTo>
                  <a:lnTo>
                    <a:pt x="4518" y="100563"/>
                  </a:lnTo>
                  <a:lnTo>
                    <a:pt x="2530" y="86087"/>
                  </a:lnTo>
                  <a:lnTo>
                    <a:pt x="904" y="71722"/>
                  </a:lnTo>
                  <a:lnTo>
                    <a:pt x="0" y="57615"/>
                  </a:lnTo>
                  <a:lnTo>
                    <a:pt x="383" y="44054"/>
                  </a:lnTo>
                  <a:lnTo>
                    <a:pt x="2249" y="31169"/>
                  </a:lnTo>
                  <a:lnTo>
                    <a:pt x="5793" y="19566"/>
                  </a:lnTo>
                  <a:lnTo>
                    <a:pt x="11371" y="10362"/>
                  </a:lnTo>
                  <a:lnTo>
                    <a:pt x="18972" y="3965"/>
                  </a:lnTo>
                  <a:lnTo>
                    <a:pt x="28142" y="468"/>
                  </a:lnTo>
                  <a:lnTo>
                    <a:pt x="38198" y="0"/>
                  </a:lnTo>
                  <a:lnTo>
                    <a:pt x="48656" y="2320"/>
                  </a:lnTo>
                  <a:lnTo>
                    <a:pt x="59096" y="7094"/>
                  </a:lnTo>
                  <a:lnTo>
                    <a:pt x="69100" y="14095"/>
                  </a:lnTo>
                  <a:lnTo>
                    <a:pt x="78490" y="22980"/>
                  </a:lnTo>
                  <a:lnTo>
                    <a:pt x="87285" y="33348"/>
                  </a:lnTo>
                  <a:lnTo>
                    <a:pt x="95586" y="44822"/>
                  </a:lnTo>
                  <a:lnTo>
                    <a:pt x="103501" y="57092"/>
                  </a:lnTo>
                  <a:lnTo>
                    <a:pt x="110800" y="69923"/>
                  </a:lnTo>
                  <a:lnTo>
                    <a:pt x="116952" y="83142"/>
                  </a:lnTo>
                  <a:lnTo>
                    <a:pt x="121761" y="96622"/>
                  </a:lnTo>
                  <a:lnTo>
                    <a:pt x="125499" y="110115"/>
                  </a:lnTo>
                  <a:lnTo>
                    <a:pt x="128707" y="123255"/>
                  </a:lnTo>
                  <a:lnTo>
                    <a:pt x="131752" y="135868"/>
                  </a:lnTo>
                  <a:lnTo>
                    <a:pt x="134659" y="147893"/>
                  </a:lnTo>
                  <a:lnTo>
                    <a:pt x="137472" y="160682"/>
                  </a:lnTo>
                  <a:lnTo>
                    <a:pt x="140447" y="177591"/>
                  </a:lnTo>
                  <a:lnTo>
                    <a:pt x="144064" y="204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36288" y="2420713"/>
              <a:ext cx="254925" cy="201754"/>
            </a:xfrm>
            <a:custGeom>
              <a:avLst/>
              <a:gdLst/>
              <a:ahLst/>
              <a:cxnLst/>
              <a:rect l="0" t="0" r="0" b="0"/>
              <a:pathLst>
                <a:path w="254925" h="201754">
                  <a:moveTo>
                    <a:pt x="107525" y="137712"/>
                  </a:moveTo>
                  <a:lnTo>
                    <a:pt x="110459" y="125976"/>
                  </a:lnTo>
                  <a:lnTo>
                    <a:pt x="113241" y="114848"/>
                  </a:lnTo>
                  <a:lnTo>
                    <a:pt x="116132" y="103254"/>
                  </a:lnTo>
                  <a:lnTo>
                    <a:pt x="118826" y="91265"/>
                  </a:lnTo>
                  <a:lnTo>
                    <a:pt x="120694" y="79254"/>
                  </a:lnTo>
                  <a:lnTo>
                    <a:pt x="121447" y="67456"/>
                  </a:lnTo>
                  <a:lnTo>
                    <a:pt x="120961" y="56102"/>
                  </a:lnTo>
                  <a:lnTo>
                    <a:pt x="119111" y="45481"/>
                  </a:lnTo>
                  <a:lnTo>
                    <a:pt x="115971" y="35680"/>
                  </a:lnTo>
                  <a:lnTo>
                    <a:pt x="111591" y="26778"/>
                  </a:lnTo>
                  <a:lnTo>
                    <a:pt x="105910" y="18937"/>
                  </a:lnTo>
                  <a:lnTo>
                    <a:pt x="99017" y="12151"/>
                  </a:lnTo>
                  <a:lnTo>
                    <a:pt x="91120" y="6592"/>
                  </a:lnTo>
                  <a:lnTo>
                    <a:pt x="82449" y="2681"/>
                  </a:lnTo>
                  <a:lnTo>
                    <a:pt x="73215" y="499"/>
                  </a:lnTo>
                  <a:lnTo>
                    <a:pt x="63744" y="0"/>
                  </a:lnTo>
                  <a:lnTo>
                    <a:pt x="54467" y="1177"/>
                  </a:lnTo>
                  <a:lnTo>
                    <a:pt x="45604" y="3861"/>
                  </a:lnTo>
                  <a:lnTo>
                    <a:pt x="37350" y="7933"/>
                  </a:lnTo>
                  <a:lnTo>
                    <a:pt x="29950" y="13406"/>
                  </a:lnTo>
                  <a:lnTo>
                    <a:pt x="23455" y="20160"/>
                  </a:lnTo>
                  <a:lnTo>
                    <a:pt x="17753" y="27964"/>
                  </a:lnTo>
                  <a:lnTo>
                    <a:pt x="12682" y="36573"/>
                  </a:lnTo>
                  <a:lnTo>
                    <a:pt x="8089" y="45774"/>
                  </a:lnTo>
                  <a:lnTo>
                    <a:pt x="4173" y="55562"/>
                  </a:lnTo>
                  <a:lnTo>
                    <a:pt x="1446" y="66117"/>
                  </a:lnTo>
                  <a:lnTo>
                    <a:pt x="95" y="77474"/>
                  </a:lnTo>
                  <a:lnTo>
                    <a:pt x="0" y="89371"/>
                  </a:lnTo>
                  <a:lnTo>
                    <a:pt x="926" y="101358"/>
                  </a:lnTo>
                  <a:lnTo>
                    <a:pt x="2627" y="113162"/>
                  </a:lnTo>
                  <a:lnTo>
                    <a:pt x="5055" y="124697"/>
                  </a:lnTo>
                  <a:lnTo>
                    <a:pt x="8355" y="135977"/>
                  </a:lnTo>
                  <a:lnTo>
                    <a:pt x="12540" y="147027"/>
                  </a:lnTo>
                  <a:lnTo>
                    <a:pt x="17654" y="157243"/>
                  </a:lnTo>
                  <a:lnTo>
                    <a:pt x="23844" y="165441"/>
                  </a:lnTo>
                  <a:lnTo>
                    <a:pt x="31079" y="171123"/>
                  </a:lnTo>
                  <a:lnTo>
                    <a:pt x="39040" y="173953"/>
                  </a:lnTo>
                  <a:lnTo>
                    <a:pt x="47223" y="173433"/>
                  </a:lnTo>
                  <a:lnTo>
                    <a:pt x="55311" y="169633"/>
                  </a:lnTo>
                  <a:lnTo>
                    <a:pt x="63029" y="163049"/>
                  </a:lnTo>
                  <a:lnTo>
                    <a:pt x="70058" y="154295"/>
                  </a:lnTo>
                  <a:lnTo>
                    <a:pt x="76301" y="143941"/>
                  </a:lnTo>
                  <a:lnTo>
                    <a:pt x="81832" y="132605"/>
                  </a:lnTo>
                  <a:lnTo>
                    <a:pt x="86789" y="120940"/>
                  </a:lnTo>
                  <a:lnTo>
                    <a:pt x="91309" y="109319"/>
                  </a:lnTo>
                  <a:lnTo>
                    <a:pt x="95346" y="97722"/>
                  </a:lnTo>
                  <a:lnTo>
                    <a:pt x="98686" y="85862"/>
                  </a:lnTo>
                  <a:lnTo>
                    <a:pt x="101277" y="73679"/>
                  </a:lnTo>
                  <a:lnTo>
                    <a:pt x="103505" y="64554"/>
                  </a:lnTo>
                  <a:lnTo>
                    <a:pt x="105797" y="62391"/>
                  </a:lnTo>
                  <a:lnTo>
                    <a:pt x="108121" y="65353"/>
                  </a:lnTo>
                  <a:lnTo>
                    <a:pt x="110576" y="71540"/>
                  </a:lnTo>
                  <a:lnTo>
                    <a:pt x="113228" y="79986"/>
                  </a:lnTo>
                  <a:lnTo>
                    <a:pt x="116096" y="90084"/>
                  </a:lnTo>
                  <a:lnTo>
                    <a:pt x="119477" y="101217"/>
                  </a:lnTo>
                  <a:lnTo>
                    <a:pt x="123947" y="112729"/>
                  </a:lnTo>
                  <a:lnTo>
                    <a:pt x="129723" y="124234"/>
                  </a:lnTo>
                  <a:lnTo>
                    <a:pt x="136551" y="135580"/>
                  </a:lnTo>
                  <a:lnTo>
                    <a:pt x="143895" y="146737"/>
                  </a:lnTo>
                  <a:lnTo>
                    <a:pt x="151393" y="157717"/>
                  </a:lnTo>
                  <a:lnTo>
                    <a:pt x="159036" y="168228"/>
                  </a:lnTo>
                  <a:lnTo>
                    <a:pt x="167072" y="177688"/>
                  </a:lnTo>
                  <a:lnTo>
                    <a:pt x="175629" y="185858"/>
                  </a:lnTo>
                  <a:lnTo>
                    <a:pt x="184850" y="192497"/>
                  </a:lnTo>
                  <a:lnTo>
                    <a:pt x="194958" y="197209"/>
                  </a:lnTo>
                  <a:lnTo>
                    <a:pt x="205968" y="199972"/>
                  </a:lnTo>
                  <a:lnTo>
                    <a:pt x="217153" y="201216"/>
                  </a:lnTo>
                  <a:lnTo>
                    <a:pt x="228239" y="201753"/>
                  </a:lnTo>
                  <a:lnTo>
                    <a:pt x="240199" y="201633"/>
                  </a:lnTo>
                  <a:lnTo>
                    <a:pt x="254924" y="200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91211" y="2147813"/>
              <a:ext cx="63173" cy="463255"/>
            </a:xfrm>
            <a:custGeom>
              <a:avLst/>
              <a:gdLst/>
              <a:ahLst/>
              <a:cxnLst/>
              <a:rect l="0" t="0" r="0" b="0"/>
              <a:pathLst>
                <a:path w="63173" h="463255">
                  <a:moveTo>
                    <a:pt x="1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3"/>
                  </a:lnTo>
                  <a:lnTo>
                    <a:pt x="0" y="61788"/>
                  </a:lnTo>
                  <a:lnTo>
                    <a:pt x="0" y="78633"/>
                  </a:lnTo>
                  <a:lnTo>
                    <a:pt x="5" y="95113"/>
                  </a:lnTo>
                  <a:lnTo>
                    <a:pt x="178" y="111076"/>
                  </a:lnTo>
                  <a:lnTo>
                    <a:pt x="827" y="126546"/>
                  </a:lnTo>
                  <a:lnTo>
                    <a:pt x="2076" y="141613"/>
                  </a:lnTo>
                  <a:lnTo>
                    <a:pt x="3729" y="156375"/>
                  </a:lnTo>
                  <a:lnTo>
                    <a:pt x="5377" y="170913"/>
                  </a:lnTo>
                  <a:lnTo>
                    <a:pt x="6784" y="185297"/>
                  </a:lnTo>
                  <a:lnTo>
                    <a:pt x="8050" y="199741"/>
                  </a:lnTo>
                  <a:lnTo>
                    <a:pt x="9506" y="214585"/>
                  </a:lnTo>
                  <a:lnTo>
                    <a:pt x="11337" y="229973"/>
                  </a:lnTo>
                  <a:lnTo>
                    <a:pt x="13568" y="245562"/>
                  </a:lnTo>
                  <a:lnTo>
                    <a:pt x="16144" y="260647"/>
                  </a:lnTo>
                  <a:lnTo>
                    <a:pt x="18986" y="274871"/>
                  </a:lnTo>
                  <a:lnTo>
                    <a:pt x="21862" y="288371"/>
                  </a:lnTo>
                  <a:lnTo>
                    <a:pt x="24405" y="301583"/>
                  </a:lnTo>
                  <a:lnTo>
                    <a:pt x="26449" y="314801"/>
                  </a:lnTo>
                  <a:lnTo>
                    <a:pt x="28160" y="327984"/>
                  </a:lnTo>
                  <a:lnTo>
                    <a:pt x="29923" y="340850"/>
                  </a:lnTo>
                  <a:lnTo>
                    <a:pt x="31963" y="353260"/>
                  </a:lnTo>
                  <a:lnTo>
                    <a:pt x="34334" y="365544"/>
                  </a:lnTo>
                  <a:lnTo>
                    <a:pt x="37006" y="378392"/>
                  </a:lnTo>
                  <a:lnTo>
                    <a:pt x="39918" y="392131"/>
                  </a:lnTo>
                  <a:lnTo>
                    <a:pt x="43049" y="406204"/>
                  </a:lnTo>
                  <a:lnTo>
                    <a:pt x="46841" y="420833"/>
                  </a:lnTo>
                  <a:lnTo>
                    <a:pt x="52743" y="438427"/>
                  </a:lnTo>
                  <a:lnTo>
                    <a:pt x="63172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180642" y="2306345"/>
              <a:ext cx="400084" cy="30982"/>
            </a:xfrm>
            <a:custGeom>
              <a:avLst/>
              <a:gdLst/>
              <a:ahLst/>
              <a:cxnLst/>
              <a:rect l="0" t="0" r="0" b="0"/>
              <a:pathLst>
                <a:path w="400084" h="30982">
                  <a:moveTo>
                    <a:pt x="400083" y="30981"/>
                  </a:moveTo>
                  <a:lnTo>
                    <a:pt x="388282" y="25181"/>
                  </a:lnTo>
                  <a:lnTo>
                    <a:pt x="376512" y="20256"/>
                  </a:lnTo>
                  <a:lnTo>
                    <a:pt x="363607" y="15758"/>
                  </a:lnTo>
                  <a:lnTo>
                    <a:pt x="349241" y="11710"/>
                  </a:lnTo>
                  <a:lnTo>
                    <a:pt x="332968" y="8345"/>
                  </a:lnTo>
                  <a:lnTo>
                    <a:pt x="314744" y="5737"/>
                  </a:lnTo>
                  <a:lnTo>
                    <a:pt x="294991" y="3810"/>
                  </a:lnTo>
                  <a:lnTo>
                    <a:pt x="274373" y="2431"/>
                  </a:lnTo>
                  <a:lnTo>
                    <a:pt x="253372" y="1465"/>
                  </a:lnTo>
                  <a:lnTo>
                    <a:pt x="232564" y="798"/>
                  </a:lnTo>
                  <a:lnTo>
                    <a:pt x="212674" y="341"/>
                  </a:lnTo>
                  <a:lnTo>
                    <a:pt x="193994" y="36"/>
                  </a:lnTo>
                  <a:lnTo>
                    <a:pt x="176147" y="0"/>
                  </a:lnTo>
                  <a:lnTo>
                    <a:pt x="158315" y="507"/>
                  </a:lnTo>
                  <a:lnTo>
                    <a:pt x="140022" y="1666"/>
                  </a:lnTo>
                  <a:lnTo>
                    <a:pt x="121460" y="3428"/>
                  </a:lnTo>
                  <a:lnTo>
                    <a:pt x="103291" y="5682"/>
                  </a:lnTo>
                  <a:lnTo>
                    <a:pt x="85888" y="8310"/>
                  </a:lnTo>
                  <a:lnTo>
                    <a:pt x="69513" y="11249"/>
                  </a:lnTo>
                  <a:lnTo>
                    <a:pt x="52654" y="14890"/>
                  </a:lnTo>
                  <a:lnTo>
                    <a:pt x="31597" y="20670"/>
                  </a:lnTo>
                  <a:lnTo>
                    <a:pt x="0" y="30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26815" y="2474197"/>
              <a:ext cx="122151" cy="158802"/>
            </a:xfrm>
            <a:custGeom>
              <a:avLst/>
              <a:gdLst/>
              <a:ahLst/>
              <a:cxnLst/>
              <a:rect l="0" t="0" r="0" b="0"/>
              <a:pathLst>
                <a:path w="122151" h="158802">
                  <a:moveTo>
                    <a:pt x="106553" y="0"/>
                  </a:moveTo>
                  <a:lnTo>
                    <a:pt x="94951" y="133"/>
                  </a:lnTo>
                  <a:lnTo>
                    <a:pt x="85103" y="1414"/>
                  </a:lnTo>
                  <a:lnTo>
                    <a:pt x="76097" y="4007"/>
                  </a:lnTo>
                  <a:lnTo>
                    <a:pt x="67655" y="7726"/>
                  </a:lnTo>
                  <a:lnTo>
                    <a:pt x="59629" y="12359"/>
                  </a:lnTo>
                  <a:lnTo>
                    <a:pt x="51906" y="17697"/>
                  </a:lnTo>
                  <a:lnTo>
                    <a:pt x="44401" y="23717"/>
                  </a:lnTo>
                  <a:lnTo>
                    <a:pt x="37051" y="30580"/>
                  </a:lnTo>
                  <a:lnTo>
                    <a:pt x="29811" y="38304"/>
                  </a:lnTo>
                  <a:lnTo>
                    <a:pt x="22812" y="46777"/>
                  </a:lnTo>
                  <a:lnTo>
                    <a:pt x="16340" y="55842"/>
                  </a:lnTo>
                  <a:lnTo>
                    <a:pt x="10514" y="65349"/>
                  </a:lnTo>
                  <a:lnTo>
                    <a:pt x="5620" y="75173"/>
                  </a:lnTo>
                  <a:lnTo>
                    <a:pt x="2164" y="85221"/>
                  </a:lnTo>
                  <a:lnTo>
                    <a:pt x="290" y="95424"/>
                  </a:lnTo>
                  <a:lnTo>
                    <a:pt x="0" y="105732"/>
                  </a:lnTo>
                  <a:lnTo>
                    <a:pt x="1317" y="116113"/>
                  </a:lnTo>
                  <a:lnTo>
                    <a:pt x="4100" y="126528"/>
                  </a:lnTo>
                  <a:lnTo>
                    <a:pt x="8409" y="136472"/>
                  </a:lnTo>
                  <a:lnTo>
                    <a:pt x="14573" y="145011"/>
                  </a:lnTo>
                  <a:lnTo>
                    <a:pt x="22603" y="151740"/>
                  </a:lnTo>
                  <a:lnTo>
                    <a:pt x="32079" y="156427"/>
                  </a:lnTo>
                  <a:lnTo>
                    <a:pt x="42349" y="158756"/>
                  </a:lnTo>
                  <a:lnTo>
                    <a:pt x="52952" y="158801"/>
                  </a:lnTo>
                  <a:lnTo>
                    <a:pt x="63493" y="156918"/>
                  </a:lnTo>
                  <a:lnTo>
                    <a:pt x="73564" y="153536"/>
                  </a:lnTo>
                  <a:lnTo>
                    <a:pt x="82995" y="149043"/>
                  </a:lnTo>
                  <a:lnTo>
                    <a:pt x="91648" y="143590"/>
                  </a:lnTo>
                  <a:lnTo>
                    <a:pt x="99322" y="137108"/>
                  </a:lnTo>
                  <a:lnTo>
                    <a:pt x="106000" y="129634"/>
                  </a:lnTo>
                  <a:lnTo>
                    <a:pt x="111657" y="121158"/>
                  </a:lnTo>
                  <a:lnTo>
                    <a:pt x="116167" y="111559"/>
                  </a:lnTo>
                  <a:lnTo>
                    <a:pt x="119564" y="100879"/>
                  </a:lnTo>
                  <a:lnTo>
                    <a:pt x="121694" y="89453"/>
                  </a:lnTo>
                  <a:lnTo>
                    <a:pt x="122150" y="77791"/>
                  </a:lnTo>
                  <a:lnTo>
                    <a:pt x="120858" y="66212"/>
                  </a:lnTo>
                  <a:lnTo>
                    <a:pt x="117873" y="54999"/>
                  </a:lnTo>
                  <a:lnTo>
                    <a:pt x="113203" y="44469"/>
                  </a:lnTo>
                  <a:lnTo>
                    <a:pt x="107033" y="34735"/>
                  </a:lnTo>
                  <a:lnTo>
                    <a:pt x="99919" y="26217"/>
                  </a:lnTo>
                  <a:lnTo>
                    <a:pt x="91886" y="19002"/>
                  </a:lnTo>
                  <a:lnTo>
                    <a:pt x="81114" y="13574"/>
                  </a:lnTo>
                  <a:lnTo>
                    <a:pt x="6443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675482" y="2438709"/>
              <a:ext cx="273742" cy="207914"/>
            </a:xfrm>
            <a:custGeom>
              <a:avLst/>
              <a:gdLst/>
              <a:ahLst/>
              <a:cxnLst/>
              <a:rect l="0" t="0" r="0" b="0"/>
              <a:pathLst>
                <a:path w="273742" h="207914">
                  <a:moveTo>
                    <a:pt x="0" y="77601"/>
                  </a:moveTo>
                  <a:lnTo>
                    <a:pt x="5867" y="83469"/>
                  </a:lnTo>
                  <a:lnTo>
                    <a:pt x="11431" y="89033"/>
                  </a:lnTo>
                  <a:lnTo>
                    <a:pt x="17226" y="94837"/>
                  </a:lnTo>
                  <a:lnTo>
                    <a:pt x="23134" y="101091"/>
                  </a:lnTo>
                  <a:lnTo>
                    <a:pt x="28816" y="108069"/>
                  </a:lnTo>
                  <a:lnTo>
                    <a:pt x="34095" y="115850"/>
                  </a:lnTo>
                  <a:lnTo>
                    <a:pt x="39118" y="124352"/>
                  </a:lnTo>
                  <a:lnTo>
                    <a:pt x="44253" y="133431"/>
                  </a:lnTo>
                  <a:lnTo>
                    <a:pt x="49708" y="142944"/>
                  </a:lnTo>
                  <a:lnTo>
                    <a:pt x="55524" y="152772"/>
                  </a:lnTo>
                  <a:lnTo>
                    <a:pt x="61662" y="162822"/>
                  </a:lnTo>
                  <a:lnTo>
                    <a:pt x="68053" y="173021"/>
                  </a:lnTo>
                  <a:lnTo>
                    <a:pt x="74634" y="183157"/>
                  </a:lnTo>
                  <a:lnTo>
                    <a:pt x="81350" y="192889"/>
                  </a:lnTo>
                  <a:lnTo>
                    <a:pt x="88131" y="201992"/>
                  </a:lnTo>
                  <a:lnTo>
                    <a:pt x="93784" y="207913"/>
                  </a:lnTo>
                  <a:lnTo>
                    <a:pt x="96473" y="207784"/>
                  </a:lnTo>
                  <a:lnTo>
                    <a:pt x="96105" y="203005"/>
                  </a:lnTo>
                  <a:lnTo>
                    <a:pt x="93463" y="195130"/>
                  </a:lnTo>
                  <a:lnTo>
                    <a:pt x="89297" y="185199"/>
                  </a:lnTo>
                  <a:lnTo>
                    <a:pt x="84141" y="173899"/>
                  </a:lnTo>
                  <a:lnTo>
                    <a:pt x="78343" y="161687"/>
                  </a:lnTo>
                  <a:lnTo>
                    <a:pt x="72126" y="148866"/>
                  </a:lnTo>
                  <a:lnTo>
                    <a:pt x="65637" y="135640"/>
                  </a:lnTo>
                  <a:lnTo>
                    <a:pt x="58974" y="122147"/>
                  </a:lnTo>
                  <a:lnTo>
                    <a:pt x="52359" y="108643"/>
                  </a:lnTo>
                  <a:lnTo>
                    <a:pt x="46143" y="95494"/>
                  </a:lnTo>
                  <a:lnTo>
                    <a:pt x="40492" y="82874"/>
                  </a:lnTo>
                  <a:lnTo>
                    <a:pt x="35886" y="70941"/>
                  </a:lnTo>
                  <a:lnTo>
                    <a:pt x="33153" y="59919"/>
                  </a:lnTo>
                  <a:lnTo>
                    <a:pt x="32585" y="49842"/>
                  </a:lnTo>
                  <a:lnTo>
                    <a:pt x="34154" y="40753"/>
                  </a:lnTo>
                  <a:lnTo>
                    <a:pt x="37791" y="32785"/>
                  </a:lnTo>
                  <a:lnTo>
                    <a:pt x="43240" y="25909"/>
                  </a:lnTo>
                  <a:lnTo>
                    <a:pt x="50304" y="20120"/>
                  </a:lnTo>
                  <a:lnTo>
                    <a:pt x="58932" y="15522"/>
                  </a:lnTo>
                  <a:lnTo>
                    <a:pt x="68948" y="12052"/>
                  </a:lnTo>
                  <a:lnTo>
                    <a:pt x="79923" y="9364"/>
                  </a:lnTo>
                  <a:lnTo>
                    <a:pt x="91282" y="6937"/>
                  </a:lnTo>
                  <a:lnTo>
                    <a:pt x="102670" y="4456"/>
                  </a:lnTo>
                  <a:lnTo>
                    <a:pt x="114265" y="2125"/>
                  </a:lnTo>
                  <a:lnTo>
                    <a:pt x="126648" y="546"/>
                  </a:lnTo>
                  <a:lnTo>
                    <a:pt x="140098" y="0"/>
                  </a:lnTo>
                  <a:lnTo>
                    <a:pt x="154743" y="296"/>
                  </a:lnTo>
                  <a:lnTo>
                    <a:pt x="170717" y="958"/>
                  </a:lnTo>
                  <a:lnTo>
                    <a:pt x="187929" y="1664"/>
                  </a:lnTo>
                  <a:lnTo>
                    <a:pt x="205449" y="2273"/>
                  </a:lnTo>
                  <a:lnTo>
                    <a:pt x="223438" y="2815"/>
                  </a:lnTo>
                  <a:lnTo>
                    <a:pt x="244592" y="3331"/>
                  </a:lnTo>
                  <a:lnTo>
                    <a:pt x="273741" y="39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263626" y="1484518"/>
            <a:ext cx="126344" cy="126343"/>
            <a:chOff x="2263626" y="1484518"/>
            <a:chExt cx="126344" cy="126343"/>
          </a:xfrm>
        </p:grpSpPr>
        <p:sp>
          <p:nvSpPr>
            <p:cNvPr id="59" name="Freeform 58"/>
            <p:cNvSpPr/>
            <p:nvPr/>
          </p:nvSpPr>
          <p:spPr>
            <a:xfrm>
              <a:off x="2316269" y="148451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68" y="72321"/>
                  </a:lnTo>
                  <a:lnTo>
                    <a:pt x="7868" y="85029"/>
                  </a:lnTo>
                  <a:lnTo>
                    <a:pt x="8799" y="97380"/>
                  </a:lnTo>
                  <a:lnTo>
                    <a:pt x="9639" y="11045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63626" y="1526632"/>
              <a:ext cx="126344" cy="10529"/>
            </a:xfrm>
            <a:custGeom>
              <a:avLst/>
              <a:gdLst/>
              <a:ahLst/>
              <a:cxnLst/>
              <a:rect l="0" t="0" r="0" b="0"/>
              <a:pathLst>
                <a:path w="126344" h="10529">
                  <a:moveTo>
                    <a:pt x="126343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5" y="4"/>
                  </a:lnTo>
                  <a:lnTo>
                    <a:pt x="79896" y="177"/>
                  </a:lnTo>
                  <a:lnTo>
                    <a:pt x="67885" y="825"/>
                  </a:lnTo>
                  <a:lnTo>
                    <a:pt x="56091" y="2074"/>
                  </a:lnTo>
                  <a:lnTo>
                    <a:pt x="44842" y="3735"/>
                  </a:lnTo>
                  <a:lnTo>
                    <a:pt x="33416" y="5562"/>
                  </a:lnTo>
                  <a:lnTo>
                    <a:pt x="19695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467051" y="1305533"/>
            <a:ext cx="586214" cy="307420"/>
            <a:chOff x="2467051" y="1305533"/>
            <a:chExt cx="586214" cy="307420"/>
          </a:xfrm>
        </p:grpSpPr>
        <p:sp>
          <p:nvSpPr>
            <p:cNvPr id="62" name="Freeform 61"/>
            <p:cNvSpPr/>
            <p:nvPr/>
          </p:nvSpPr>
          <p:spPr>
            <a:xfrm>
              <a:off x="2467051" y="1379233"/>
              <a:ext cx="168065" cy="233720"/>
            </a:xfrm>
            <a:custGeom>
              <a:avLst/>
              <a:gdLst/>
              <a:ahLst/>
              <a:cxnLst/>
              <a:rect l="0" t="0" r="0" b="0"/>
              <a:pathLst>
                <a:path w="168065" h="233720">
                  <a:moveTo>
                    <a:pt x="49259" y="0"/>
                  </a:moveTo>
                  <a:lnTo>
                    <a:pt x="46259" y="8734"/>
                  </a:lnTo>
                  <a:lnTo>
                    <a:pt x="42836" y="16441"/>
                  </a:lnTo>
                  <a:lnTo>
                    <a:pt x="38640" y="23843"/>
                  </a:lnTo>
                  <a:lnTo>
                    <a:pt x="33740" y="31104"/>
                  </a:lnTo>
                  <a:lnTo>
                    <a:pt x="28259" y="38282"/>
                  </a:lnTo>
                  <a:lnTo>
                    <a:pt x="22314" y="45375"/>
                  </a:lnTo>
                  <a:lnTo>
                    <a:pt x="15536" y="51207"/>
                  </a:lnTo>
                  <a:lnTo>
                    <a:pt x="8254" y="53795"/>
                  </a:lnTo>
                  <a:lnTo>
                    <a:pt x="2624" y="52140"/>
                  </a:lnTo>
                  <a:lnTo>
                    <a:pt x="0" y="46985"/>
                  </a:lnTo>
                  <a:lnTo>
                    <a:pt x="560" y="40836"/>
                  </a:lnTo>
                  <a:lnTo>
                    <a:pt x="4231" y="34869"/>
                  </a:lnTo>
                  <a:lnTo>
                    <a:pt x="10624" y="29402"/>
                  </a:lnTo>
                  <a:lnTo>
                    <a:pt x="19192" y="24602"/>
                  </a:lnTo>
                  <a:lnTo>
                    <a:pt x="29396" y="20690"/>
                  </a:lnTo>
                  <a:lnTo>
                    <a:pt x="40777" y="17706"/>
                  </a:lnTo>
                  <a:lnTo>
                    <a:pt x="52659" y="15858"/>
                  </a:lnTo>
                  <a:lnTo>
                    <a:pt x="64171" y="15594"/>
                  </a:lnTo>
                  <a:lnTo>
                    <a:pt x="74867" y="17015"/>
                  </a:lnTo>
                  <a:lnTo>
                    <a:pt x="84522" y="20087"/>
                  </a:lnTo>
                  <a:lnTo>
                    <a:pt x="92943" y="24816"/>
                  </a:lnTo>
                  <a:lnTo>
                    <a:pt x="100154" y="31034"/>
                  </a:lnTo>
                  <a:lnTo>
                    <a:pt x="106016" y="38461"/>
                  </a:lnTo>
                  <a:lnTo>
                    <a:pt x="110139" y="46809"/>
                  </a:lnTo>
                  <a:lnTo>
                    <a:pt x="112467" y="55823"/>
                  </a:lnTo>
                  <a:lnTo>
                    <a:pt x="113066" y="65144"/>
                  </a:lnTo>
                  <a:lnTo>
                    <a:pt x="111957" y="74320"/>
                  </a:lnTo>
                  <a:lnTo>
                    <a:pt x="109359" y="83112"/>
                  </a:lnTo>
                  <a:lnTo>
                    <a:pt x="106891" y="91199"/>
                  </a:lnTo>
                  <a:lnTo>
                    <a:pt x="107811" y="97851"/>
                  </a:lnTo>
                  <a:lnTo>
                    <a:pt x="112860" y="102964"/>
                  </a:lnTo>
                  <a:lnTo>
                    <a:pt x="119977" y="107498"/>
                  </a:lnTo>
                  <a:lnTo>
                    <a:pt x="128000" y="112167"/>
                  </a:lnTo>
                  <a:lnTo>
                    <a:pt x="136247" y="117256"/>
                  </a:lnTo>
                  <a:lnTo>
                    <a:pt x="144373" y="122814"/>
                  </a:lnTo>
                  <a:lnTo>
                    <a:pt x="151944" y="129107"/>
                  </a:lnTo>
                  <a:lnTo>
                    <a:pt x="158340" y="136663"/>
                  </a:lnTo>
                  <a:lnTo>
                    <a:pt x="163331" y="145656"/>
                  </a:lnTo>
                  <a:lnTo>
                    <a:pt x="166696" y="155789"/>
                  </a:lnTo>
                  <a:lnTo>
                    <a:pt x="168064" y="166505"/>
                  </a:lnTo>
                  <a:lnTo>
                    <a:pt x="167423" y="177406"/>
                  </a:lnTo>
                  <a:lnTo>
                    <a:pt x="164893" y="187977"/>
                  </a:lnTo>
                  <a:lnTo>
                    <a:pt x="160537" y="197536"/>
                  </a:lnTo>
                  <a:lnTo>
                    <a:pt x="154573" y="205810"/>
                  </a:lnTo>
                  <a:lnTo>
                    <a:pt x="147317" y="212871"/>
                  </a:lnTo>
                  <a:lnTo>
                    <a:pt x="139086" y="218938"/>
                  </a:lnTo>
                  <a:lnTo>
                    <a:pt x="130136" y="224237"/>
                  </a:lnTo>
                  <a:lnTo>
                    <a:pt x="120349" y="228646"/>
                  </a:lnTo>
                  <a:lnTo>
                    <a:pt x="109262" y="231712"/>
                  </a:lnTo>
                  <a:lnTo>
                    <a:pt x="96735" y="233300"/>
                  </a:lnTo>
                  <a:lnTo>
                    <a:pt x="83097" y="233719"/>
                  </a:lnTo>
                  <a:lnTo>
                    <a:pt x="67327" y="233598"/>
                  </a:lnTo>
                  <a:lnTo>
                    <a:pt x="44685" y="232925"/>
                  </a:lnTo>
                  <a:lnTo>
                    <a:pt x="714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47937" y="1400290"/>
              <a:ext cx="52644" cy="21058"/>
            </a:xfrm>
            <a:custGeom>
              <a:avLst/>
              <a:gdLst/>
              <a:ahLst/>
              <a:cxnLst/>
              <a:rect l="0" t="0" r="0" b="0"/>
              <a:pathLst>
                <a:path w="52644" h="21058">
                  <a:moveTo>
                    <a:pt x="52643" y="0"/>
                  </a:moveTo>
                  <a:lnTo>
                    <a:pt x="43825" y="5750"/>
                  </a:lnTo>
                  <a:lnTo>
                    <a:pt x="34714" y="10685"/>
                  </a:lnTo>
                  <a:lnTo>
                    <a:pt x="21866" y="1541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47937" y="1473989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51478" y="96"/>
                  </a:lnTo>
                  <a:lnTo>
                    <a:pt x="39899" y="951"/>
                  </a:lnTo>
                  <a:lnTo>
                    <a:pt x="24686" y="382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42735" y="1347647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7662" y="14602"/>
                  </a:lnTo>
                  <a:lnTo>
                    <a:pt x="5520" y="27873"/>
                  </a:lnTo>
                  <a:lnTo>
                    <a:pt x="3917" y="41074"/>
                  </a:lnTo>
                  <a:lnTo>
                    <a:pt x="2737" y="54416"/>
                  </a:lnTo>
                  <a:lnTo>
                    <a:pt x="1888" y="67925"/>
                  </a:lnTo>
                  <a:lnTo>
                    <a:pt x="1291" y="81583"/>
                  </a:lnTo>
                  <a:lnTo>
                    <a:pt x="876" y="95522"/>
                  </a:lnTo>
                  <a:lnTo>
                    <a:pt x="592" y="110020"/>
                  </a:lnTo>
                  <a:lnTo>
                    <a:pt x="399" y="125172"/>
                  </a:lnTo>
                  <a:lnTo>
                    <a:pt x="268" y="140746"/>
                  </a:lnTo>
                  <a:lnTo>
                    <a:pt x="165" y="158107"/>
                  </a:lnTo>
                  <a:lnTo>
                    <a:pt x="81" y="182137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937124" y="1305533"/>
              <a:ext cx="95084" cy="184815"/>
            </a:xfrm>
            <a:custGeom>
              <a:avLst/>
              <a:gdLst/>
              <a:ahLst/>
              <a:cxnLst/>
              <a:rect l="0" t="0" r="0" b="0"/>
              <a:pathLst>
                <a:path w="95084" h="184815">
                  <a:moveTo>
                    <a:pt x="95083" y="157928"/>
                  </a:moveTo>
                  <a:lnTo>
                    <a:pt x="86281" y="160861"/>
                  </a:lnTo>
                  <a:lnTo>
                    <a:pt x="77935" y="163644"/>
                  </a:lnTo>
                  <a:lnTo>
                    <a:pt x="69236" y="166548"/>
                  </a:lnTo>
                  <a:lnTo>
                    <a:pt x="60115" y="169761"/>
                  </a:lnTo>
                  <a:lnTo>
                    <a:pt x="50620" y="173574"/>
                  </a:lnTo>
                  <a:lnTo>
                    <a:pt x="40837" y="178069"/>
                  </a:lnTo>
                  <a:lnTo>
                    <a:pt x="31169" y="182368"/>
                  </a:lnTo>
                  <a:lnTo>
                    <a:pt x="22292" y="184814"/>
                  </a:lnTo>
                  <a:lnTo>
                    <a:pt x="14521" y="184628"/>
                  </a:lnTo>
                  <a:lnTo>
                    <a:pt x="8153" y="181701"/>
                  </a:lnTo>
                  <a:lnTo>
                    <a:pt x="3625" y="176147"/>
                  </a:lnTo>
                  <a:lnTo>
                    <a:pt x="990" y="168333"/>
                  </a:lnTo>
                  <a:lnTo>
                    <a:pt x="0" y="158731"/>
                  </a:lnTo>
                  <a:lnTo>
                    <a:pt x="307" y="147795"/>
                  </a:lnTo>
                  <a:lnTo>
                    <a:pt x="1576" y="135891"/>
                  </a:lnTo>
                  <a:lnTo>
                    <a:pt x="3373" y="123141"/>
                  </a:lnTo>
                  <a:lnTo>
                    <a:pt x="5183" y="109446"/>
                  </a:lnTo>
                  <a:lnTo>
                    <a:pt x="6731" y="94833"/>
                  </a:lnTo>
                  <a:lnTo>
                    <a:pt x="8107" y="79766"/>
                  </a:lnTo>
                  <a:lnTo>
                    <a:pt x="9645" y="65030"/>
                  </a:lnTo>
                  <a:lnTo>
                    <a:pt x="11530" y="51059"/>
                  </a:lnTo>
                  <a:lnTo>
                    <a:pt x="13638" y="38365"/>
                  </a:lnTo>
                  <a:lnTo>
                    <a:pt x="15821" y="26470"/>
                  </a:lnTo>
                  <a:lnTo>
                    <a:pt x="18275" y="14334"/>
                  </a:lnTo>
                  <a:lnTo>
                    <a:pt x="213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460604" y="3750448"/>
            <a:ext cx="2402796" cy="1225305"/>
            <a:chOff x="1460604" y="3750448"/>
            <a:chExt cx="2402796" cy="1225305"/>
          </a:xfrm>
        </p:grpSpPr>
        <p:sp>
          <p:nvSpPr>
            <p:cNvPr id="68" name="Freeform 67"/>
            <p:cNvSpPr/>
            <p:nvPr/>
          </p:nvSpPr>
          <p:spPr>
            <a:xfrm>
              <a:off x="2134533" y="3750448"/>
              <a:ext cx="234379" cy="314279"/>
            </a:xfrm>
            <a:custGeom>
              <a:avLst/>
              <a:gdLst/>
              <a:ahLst/>
              <a:cxnLst/>
              <a:rect l="0" t="0" r="0" b="0"/>
              <a:pathLst>
                <a:path w="234379" h="314279">
                  <a:moveTo>
                    <a:pt x="23809" y="8225"/>
                  </a:moveTo>
                  <a:lnTo>
                    <a:pt x="20942" y="17093"/>
                  </a:lnTo>
                  <a:lnTo>
                    <a:pt x="18800" y="26080"/>
                  </a:lnTo>
                  <a:lnTo>
                    <a:pt x="17197" y="36075"/>
                  </a:lnTo>
                  <a:lnTo>
                    <a:pt x="16016" y="47057"/>
                  </a:lnTo>
                  <a:lnTo>
                    <a:pt x="15167" y="58868"/>
                  </a:lnTo>
                  <a:lnTo>
                    <a:pt x="14569" y="71238"/>
                  </a:lnTo>
                  <a:lnTo>
                    <a:pt x="14137" y="80877"/>
                  </a:lnTo>
                  <a:lnTo>
                    <a:pt x="13984" y="83455"/>
                  </a:lnTo>
                  <a:lnTo>
                    <a:pt x="14421" y="79601"/>
                  </a:lnTo>
                  <a:lnTo>
                    <a:pt x="15552" y="71162"/>
                  </a:lnTo>
                  <a:lnTo>
                    <a:pt x="17476" y="60141"/>
                  </a:lnTo>
                  <a:lnTo>
                    <a:pt x="20377" y="48508"/>
                  </a:lnTo>
                  <a:lnTo>
                    <a:pt x="24265" y="37351"/>
                  </a:lnTo>
                  <a:lnTo>
                    <a:pt x="29165" y="27193"/>
                  </a:lnTo>
                  <a:lnTo>
                    <a:pt x="35205" y="18339"/>
                  </a:lnTo>
                  <a:lnTo>
                    <a:pt x="42337" y="10794"/>
                  </a:lnTo>
                  <a:lnTo>
                    <a:pt x="50227" y="4856"/>
                  </a:lnTo>
                  <a:lnTo>
                    <a:pt x="58362" y="1204"/>
                  </a:lnTo>
                  <a:lnTo>
                    <a:pt x="66422" y="0"/>
                  </a:lnTo>
                  <a:lnTo>
                    <a:pt x="74290" y="968"/>
                  </a:lnTo>
                  <a:lnTo>
                    <a:pt x="81952" y="3667"/>
                  </a:lnTo>
                  <a:lnTo>
                    <a:pt x="89435" y="7668"/>
                  </a:lnTo>
                  <a:lnTo>
                    <a:pt x="96612" y="12776"/>
                  </a:lnTo>
                  <a:lnTo>
                    <a:pt x="103213" y="19019"/>
                  </a:lnTo>
                  <a:lnTo>
                    <a:pt x="109133" y="26329"/>
                  </a:lnTo>
                  <a:lnTo>
                    <a:pt x="114261" y="34694"/>
                  </a:lnTo>
                  <a:lnTo>
                    <a:pt x="118408" y="44219"/>
                  </a:lnTo>
                  <a:lnTo>
                    <a:pt x="121567" y="54856"/>
                  </a:lnTo>
                  <a:lnTo>
                    <a:pt x="123875" y="66594"/>
                  </a:lnTo>
                  <a:lnTo>
                    <a:pt x="125515" y="79531"/>
                  </a:lnTo>
                  <a:lnTo>
                    <a:pt x="126659" y="93600"/>
                  </a:lnTo>
                  <a:lnTo>
                    <a:pt x="127446" y="108454"/>
                  </a:lnTo>
                  <a:lnTo>
                    <a:pt x="127983" y="123571"/>
                  </a:lnTo>
                  <a:lnTo>
                    <a:pt x="128343" y="138621"/>
                  </a:lnTo>
                  <a:lnTo>
                    <a:pt x="128416" y="153318"/>
                  </a:lnTo>
                  <a:lnTo>
                    <a:pt x="127933" y="167341"/>
                  </a:lnTo>
                  <a:lnTo>
                    <a:pt x="126790" y="180586"/>
                  </a:lnTo>
                  <a:lnTo>
                    <a:pt x="125039" y="193125"/>
                  </a:lnTo>
                  <a:lnTo>
                    <a:pt x="122792" y="205094"/>
                  </a:lnTo>
                  <a:lnTo>
                    <a:pt x="120170" y="216632"/>
                  </a:lnTo>
                  <a:lnTo>
                    <a:pt x="117274" y="227858"/>
                  </a:lnTo>
                  <a:lnTo>
                    <a:pt x="114184" y="238863"/>
                  </a:lnTo>
                  <a:lnTo>
                    <a:pt x="110955" y="249711"/>
                  </a:lnTo>
                  <a:lnTo>
                    <a:pt x="107466" y="260285"/>
                  </a:lnTo>
                  <a:lnTo>
                    <a:pt x="103438" y="270313"/>
                  </a:lnTo>
                  <a:lnTo>
                    <a:pt x="98758" y="279683"/>
                  </a:lnTo>
                  <a:lnTo>
                    <a:pt x="93308" y="288279"/>
                  </a:lnTo>
                  <a:lnTo>
                    <a:pt x="86893" y="295908"/>
                  </a:lnTo>
                  <a:lnTo>
                    <a:pt x="79501" y="302547"/>
                  </a:lnTo>
                  <a:lnTo>
                    <a:pt x="71265" y="308006"/>
                  </a:lnTo>
                  <a:lnTo>
                    <a:pt x="62366" y="311850"/>
                  </a:lnTo>
                  <a:lnTo>
                    <a:pt x="52979" y="313982"/>
                  </a:lnTo>
                  <a:lnTo>
                    <a:pt x="43405" y="314278"/>
                  </a:lnTo>
                  <a:lnTo>
                    <a:pt x="34059" y="312432"/>
                  </a:lnTo>
                  <a:lnTo>
                    <a:pt x="25155" y="308480"/>
                  </a:lnTo>
                  <a:lnTo>
                    <a:pt x="17042" y="302574"/>
                  </a:lnTo>
                  <a:lnTo>
                    <a:pt x="10271" y="294797"/>
                  </a:lnTo>
                  <a:lnTo>
                    <a:pt x="5024" y="285393"/>
                  </a:lnTo>
                  <a:lnTo>
                    <a:pt x="1485" y="275013"/>
                  </a:lnTo>
                  <a:lnTo>
                    <a:pt x="0" y="264596"/>
                  </a:lnTo>
                  <a:lnTo>
                    <a:pt x="566" y="254679"/>
                  </a:lnTo>
                  <a:lnTo>
                    <a:pt x="3217" y="245737"/>
                  </a:lnTo>
                  <a:lnTo>
                    <a:pt x="8185" y="238334"/>
                  </a:lnTo>
                  <a:lnTo>
                    <a:pt x="15374" y="232629"/>
                  </a:lnTo>
                  <a:lnTo>
                    <a:pt x="24267" y="228764"/>
                  </a:lnTo>
                  <a:lnTo>
                    <a:pt x="34136" y="227052"/>
                  </a:lnTo>
                  <a:lnTo>
                    <a:pt x="44472" y="227449"/>
                  </a:lnTo>
                  <a:lnTo>
                    <a:pt x="55002" y="229474"/>
                  </a:lnTo>
                  <a:lnTo>
                    <a:pt x="65597" y="232427"/>
                  </a:lnTo>
                  <a:lnTo>
                    <a:pt x="76197" y="235817"/>
                  </a:lnTo>
                  <a:lnTo>
                    <a:pt x="86620" y="239546"/>
                  </a:lnTo>
                  <a:lnTo>
                    <a:pt x="96553" y="243800"/>
                  </a:lnTo>
                  <a:lnTo>
                    <a:pt x="105872" y="248655"/>
                  </a:lnTo>
                  <a:lnTo>
                    <a:pt x="114776" y="253899"/>
                  </a:lnTo>
                  <a:lnTo>
                    <a:pt x="123676" y="259119"/>
                  </a:lnTo>
                  <a:lnTo>
                    <a:pt x="132820" y="264072"/>
                  </a:lnTo>
                  <a:lnTo>
                    <a:pt x="142438" y="268533"/>
                  </a:lnTo>
                  <a:lnTo>
                    <a:pt x="152813" y="272224"/>
                  </a:lnTo>
                  <a:lnTo>
                    <a:pt x="164012" y="275074"/>
                  </a:lnTo>
                  <a:lnTo>
                    <a:pt x="175720" y="277178"/>
                  </a:lnTo>
                  <a:lnTo>
                    <a:pt x="188703" y="278908"/>
                  </a:lnTo>
                  <a:lnTo>
                    <a:pt x="206336" y="280417"/>
                  </a:lnTo>
                  <a:lnTo>
                    <a:pt x="234378" y="2819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032000" y="4148228"/>
              <a:ext cx="421140" cy="42115"/>
            </a:xfrm>
            <a:custGeom>
              <a:avLst/>
              <a:gdLst/>
              <a:ahLst/>
              <a:cxnLst/>
              <a:rect l="0" t="0" r="0" b="0"/>
              <a:pathLst>
                <a:path w="421140" h="42115">
                  <a:moveTo>
                    <a:pt x="421139" y="0"/>
                  </a:moveTo>
                  <a:lnTo>
                    <a:pt x="412338" y="2934"/>
                  </a:lnTo>
                  <a:lnTo>
                    <a:pt x="403992" y="5716"/>
                  </a:lnTo>
                  <a:lnTo>
                    <a:pt x="395288" y="8610"/>
                  </a:lnTo>
                  <a:lnTo>
                    <a:pt x="385995" y="11478"/>
                  </a:lnTo>
                  <a:lnTo>
                    <a:pt x="375851" y="13994"/>
                  </a:lnTo>
                  <a:lnTo>
                    <a:pt x="364806" y="16005"/>
                  </a:lnTo>
                  <a:lnTo>
                    <a:pt x="352967" y="17518"/>
                  </a:lnTo>
                  <a:lnTo>
                    <a:pt x="340496" y="18613"/>
                  </a:lnTo>
                  <a:lnTo>
                    <a:pt x="327558" y="19390"/>
                  </a:lnTo>
                  <a:lnTo>
                    <a:pt x="314448" y="20099"/>
                  </a:lnTo>
                  <a:lnTo>
                    <a:pt x="301575" y="21116"/>
                  </a:lnTo>
                  <a:lnTo>
                    <a:pt x="289135" y="22620"/>
                  </a:lnTo>
                  <a:lnTo>
                    <a:pt x="276986" y="24615"/>
                  </a:lnTo>
                  <a:lnTo>
                    <a:pt x="264755" y="27025"/>
                  </a:lnTo>
                  <a:lnTo>
                    <a:pt x="252227" y="29753"/>
                  </a:lnTo>
                  <a:lnTo>
                    <a:pt x="239353" y="32550"/>
                  </a:lnTo>
                  <a:lnTo>
                    <a:pt x="226171" y="35041"/>
                  </a:lnTo>
                  <a:lnTo>
                    <a:pt x="212743" y="37045"/>
                  </a:lnTo>
                  <a:lnTo>
                    <a:pt x="199132" y="38558"/>
                  </a:lnTo>
                  <a:lnTo>
                    <a:pt x="185387" y="39656"/>
                  </a:lnTo>
                  <a:lnTo>
                    <a:pt x="171550" y="40432"/>
                  </a:lnTo>
                  <a:lnTo>
                    <a:pt x="157648" y="40972"/>
                  </a:lnTo>
                  <a:lnTo>
                    <a:pt x="143702" y="41342"/>
                  </a:lnTo>
                  <a:lnTo>
                    <a:pt x="129726" y="41594"/>
                  </a:lnTo>
                  <a:lnTo>
                    <a:pt x="115729" y="41765"/>
                  </a:lnTo>
                  <a:lnTo>
                    <a:pt x="101719" y="41880"/>
                  </a:lnTo>
                  <a:lnTo>
                    <a:pt x="87704" y="41957"/>
                  </a:lnTo>
                  <a:lnTo>
                    <a:pt x="73716" y="42009"/>
                  </a:lnTo>
                  <a:lnTo>
                    <a:pt x="58122" y="42049"/>
                  </a:lnTo>
                  <a:lnTo>
                    <a:pt x="36197" y="4208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10943" y="4274570"/>
              <a:ext cx="361246" cy="315856"/>
            </a:xfrm>
            <a:custGeom>
              <a:avLst/>
              <a:gdLst/>
              <a:ahLst/>
              <a:cxnLst/>
              <a:rect l="0" t="0" r="0" b="0"/>
              <a:pathLst>
                <a:path w="361246" h="315856">
                  <a:moveTo>
                    <a:pt x="242155" y="0"/>
                  </a:moveTo>
                  <a:lnTo>
                    <a:pt x="233421" y="5867"/>
                  </a:lnTo>
                  <a:lnTo>
                    <a:pt x="225714" y="11432"/>
                  </a:lnTo>
                  <a:lnTo>
                    <a:pt x="218307" y="17231"/>
                  </a:lnTo>
                  <a:lnTo>
                    <a:pt x="210873" y="23311"/>
                  </a:lnTo>
                  <a:lnTo>
                    <a:pt x="203046" y="29641"/>
                  </a:lnTo>
                  <a:lnTo>
                    <a:pt x="194698" y="36114"/>
                  </a:lnTo>
                  <a:lnTo>
                    <a:pt x="186918" y="40762"/>
                  </a:lnTo>
                  <a:lnTo>
                    <a:pt x="182111" y="41487"/>
                  </a:lnTo>
                  <a:lnTo>
                    <a:pt x="181418" y="39615"/>
                  </a:lnTo>
                  <a:lnTo>
                    <a:pt x="184215" y="36512"/>
                  </a:lnTo>
                  <a:lnTo>
                    <a:pt x="189693" y="33246"/>
                  </a:lnTo>
                  <a:lnTo>
                    <a:pt x="197369" y="30780"/>
                  </a:lnTo>
                  <a:lnTo>
                    <a:pt x="206806" y="29521"/>
                  </a:lnTo>
                  <a:lnTo>
                    <a:pt x="217426" y="29615"/>
                  </a:lnTo>
                  <a:lnTo>
                    <a:pt x="228560" y="31178"/>
                  </a:lnTo>
                  <a:lnTo>
                    <a:pt x="239787" y="34115"/>
                  </a:lnTo>
                  <a:lnTo>
                    <a:pt x="250599" y="38353"/>
                  </a:lnTo>
                  <a:lnTo>
                    <a:pt x="260329" y="43936"/>
                  </a:lnTo>
                  <a:lnTo>
                    <a:pt x="268714" y="50761"/>
                  </a:lnTo>
                  <a:lnTo>
                    <a:pt x="275514" y="58613"/>
                  </a:lnTo>
                  <a:lnTo>
                    <a:pt x="280340" y="67254"/>
                  </a:lnTo>
                  <a:lnTo>
                    <a:pt x="283176" y="76471"/>
                  </a:lnTo>
                  <a:lnTo>
                    <a:pt x="284133" y="86101"/>
                  </a:lnTo>
                  <a:lnTo>
                    <a:pt x="283271" y="96017"/>
                  </a:lnTo>
                  <a:lnTo>
                    <a:pt x="280803" y="106122"/>
                  </a:lnTo>
                  <a:lnTo>
                    <a:pt x="276877" y="116026"/>
                  </a:lnTo>
                  <a:lnTo>
                    <a:pt x="271502" y="125070"/>
                  </a:lnTo>
                  <a:lnTo>
                    <a:pt x="264895" y="132958"/>
                  </a:lnTo>
                  <a:lnTo>
                    <a:pt x="260077" y="139453"/>
                  </a:lnTo>
                  <a:lnTo>
                    <a:pt x="260401" y="144295"/>
                  </a:lnTo>
                  <a:lnTo>
                    <a:pt x="264497" y="147827"/>
                  </a:lnTo>
                  <a:lnTo>
                    <a:pt x="270921" y="150909"/>
                  </a:lnTo>
                  <a:lnTo>
                    <a:pt x="278799" y="154318"/>
                  </a:lnTo>
                  <a:lnTo>
                    <a:pt x="287598" y="158402"/>
                  </a:lnTo>
                  <a:lnTo>
                    <a:pt x="296823" y="163192"/>
                  </a:lnTo>
                  <a:lnTo>
                    <a:pt x="305960" y="168589"/>
                  </a:lnTo>
                  <a:lnTo>
                    <a:pt x="314744" y="174459"/>
                  </a:lnTo>
                  <a:lnTo>
                    <a:pt x="323122" y="180678"/>
                  </a:lnTo>
                  <a:lnTo>
                    <a:pt x="331138" y="187149"/>
                  </a:lnTo>
                  <a:lnTo>
                    <a:pt x="338859" y="193803"/>
                  </a:lnTo>
                  <a:lnTo>
                    <a:pt x="346028" y="200914"/>
                  </a:lnTo>
                  <a:lnTo>
                    <a:pt x="352092" y="209059"/>
                  </a:lnTo>
                  <a:lnTo>
                    <a:pt x="356828" y="218461"/>
                  </a:lnTo>
                  <a:lnTo>
                    <a:pt x="360009" y="228707"/>
                  </a:lnTo>
                  <a:lnTo>
                    <a:pt x="361245" y="238972"/>
                  </a:lnTo>
                  <a:lnTo>
                    <a:pt x="360513" y="248757"/>
                  </a:lnTo>
                  <a:lnTo>
                    <a:pt x="357920" y="257766"/>
                  </a:lnTo>
                  <a:lnTo>
                    <a:pt x="353521" y="265737"/>
                  </a:lnTo>
                  <a:lnTo>
                    <a:pt x="347528" y="272648"/>
                  </a:lnTo>
                  <a:lnTo>
                    <a:pt x="340253" y="278645"/>
                  </a:lnTo>
                  <a:lnTo>
                    <a:pt x="332008" y="283922"/>
                  </a:lnTo>
                  <a:lnTo>
                    <a:pt x="323049" y="288655"/>
                  </a:lnTo>
                  <a:lnTo>
                    <a:pt x="313256" y="292667"/>
                  </a:lnTo>
                  <a:lnTo>
                    <a:pt x="302166" y="295459"/>
                  </a:lnTo>
                  <a:lnTo>
                    <a:pt x="289627" y="296859"/>
                  </a:lnTo>
                  <a:lnTo>
                    <a:pt x="275781" y="297155"/>
                  </a:lnTo>
                  <a:lnTo>
                    <a:pt x="260885" y="296898"/>
                  </a:lnTo>
                  <a:lnTo>
                    <a:pt x="245195" y="296464"/>
                  </a:lnTo>
                  <a:lnTo>
                    <a:pt x="228930" y="295869"/>
                  </a:lnTo>
                  <a:lnTo>
                    <a:pt x="212260" y="294872"/>
                  </a:lnTo>
                  <a:lnTo>
                    <a:pt x="195304" y="293361"/>
                  </a:lnTo>
                  <a:lnTo>
                    <a:pt x="177986" y="291686"/>
                  </a:lnTo>
                  <a:lnTo>
                    <a:pt x="160061" y="290548"/>
                  </a:lnTo>
                  <a:lnTo>
                    <a:pt x="141447" y="290302"/>
                  </a:lnTo>
                  <a:lnTo>
                    <a:pt x="122369" y="290969"/>
                  </a:lnTo>
                  <a:lnTo>
                    <a:pt x="103255" y="292413"/>
                  </a:lnTo>
                  <a:lnTo>
                    <a:pt x="84377" y="294460"/>
                  </a:lnTo>
                  <a:lnTo>
                    <a:pt x="66372" y="296992"/>
                  </a:lnTo>
                  <a:lnTo>
                    <a:pt x="48447" y="300308"/>
                  </a:lnTo>
                  <a:lnTo>
                    <a:pt x="27911" y="30581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460604" y="4016077"/>
              <a:ext cx="443416" cy="675173"/>
            </a:xfrm>
            <a:custGeom>
              <a:avLst/>
              <a:gdLst/>
              <a:ahLst/>
              <a:cxnLst/>
              <a:rect l="0" t="0" r="0" b="0"/>
              <a:pathLst>
                <a:path w="443416" h="675173">
                  <a:moveTo>
                    <a:pt x="118670" y="79508"/>
                  </a:moveTo>
                  <a:lnTo>
                    <a:pt x="112803" y="85443"/>
                  </a:lnTo>
                  <a:lnTo>
                    <a:pt x="107238" y="91647"/>
                  </a:lnTo>
                  <a:lnTo>
                    <a:pt x="101439" y="98738"/>
                  </a:lnTo>
                  <a:lnTo>
                    <a:pt x="95358" y="106506"/>
                  </a:lnTo>
                  <a:lnTo>
                    <a:pt x="89028" y="114504"/>
                  </a:lnTo>
                  <a:lnTo>
                    <a:pt x="82505" y="122459"/>
                  </a:lnTo>
                  <a:lnTo>
                    <a:pt x="76002" y="130752"/>
                  </a:lnTo>
                  <a:lnTo>
                    <a:pt x="69868" y="140290"/>
                  </a:lnTo>
                  <a:lnTo>
                    <a:pt x="64263" y="151477"/>
                  </a:lnTo>
                  <a:lnTo>
                    <a:pt x="59179" y="163923"/>
                  </a:lnTo>
                  <a:lnTo>
                    <a:pt x="54531" y="176742"/>
                  </a:lnTo>
                  <a:lnTo>
                    <a:pt x="50217" y="189363"/>
                  </a:lnTo>
                  <a:lnTo>
                    <a:pt x="46150" y="201583"/>
                  </a:lnTo>
                  <a:lnTo>
                    <a:pt x="42258" y="213387"/>
                  </a:lnTo>
                  <a:lnTo>
                    <a:pt x="38488" y="224841"/>
                  </a:lnTo>
                  <a:lnTo>
                    <a:pt x="34802" y="236023"/>
                  </a:lnTo>
                  <a:lnTo>
                    <a:pt x="31174" y="247004"/>
                  </a:lnTo>
                  <a:lnTo>
                    <a:pt x="27585" y="257853"/>
                  </a:lnTo>
                  <a:lnTo>
                    <a:pt x="24022" y="268940"/>
                  </a:lnTo>
                  <a:lnTo>
                    <a:pt x="20476" y="280908"/>
                  </a:lnTo>
                  <a:lnTo>
                    <a:pt x="16943" y="294040"/>
                  </a:lnTo>
                  <a:lnTo>
                    <a:pt x="13417" y="308285"/>
                  </a:lnTo>
                  <a:lnTo>
                    <a:pt x="9897" y="323449"/>
                  </a:lnTo>
                  <a:lnTo>
                    <a:pt x="6390" y="339319"/>
                  </a:lnTo>
                  <a:lnTo>
                    <a:pt x="3221" y="355704"/>
                  </a:lnTo>
                  <a:lnTo>
                    <a:pt x="1005" y="372454"/>
                  </a:lnTo>
                  <a:lnTo>
                    <a:pt x="0" y="389459"/>
                  </a:lnTo>
                  <a:lnTo>
                    <a:pt x="140" y="406640"/>
                  </a:lnTo>
                  <a:lnTo>
                    <a:pt x="1223" y="423941"/>
                  </a:lnTo>
                  <a:lnTo>
                    <a:pt x="3029" y="441318"/>
                  </a:lnTo>
                  <a:lnTo>
                    <a:pt x="5529" y="458581"/>
                  </a:lnTo>
                  <a:lnTo>
                    <a:pt x="8876" y="475406"/>
                  </a:lnTo>
                  <a:lnTo>
                    <a:pt x="13088" y="491650"/>
                  </a:lnTo>
                  <a:lnTo>
                    <a:pt x="18050" y="507339"/>
                  </a:lnTo>
                  <a:lnTo>
                    <a:pt x="23605" y="522568"/>
                  </a:lnTo>
                  <a:lnTo>
                    <a:pt x="29602" y="537440"/>
                  </a:lnTo>
                  <a:lnTo>
                    <a:pt x="35917" y="551886"/>
                  </a:lnTo>
                  <a:lnTo>
                    <a:pt x="42455" y="565674"/>
                  </a:lnTo>
                  <a:lnTo>
                    <a:pt x="49148" y="578725"/>
                  </a:lnTo>
                  <a:lnTo>
                    <a:pt x="55947" y="590948"/>
                  </a:lnTo>
                  <a:lnTo>
                    <a:pt x="62818" y="602164"/>
                  </a:lnTo>
                  <a:lnTo>
                    <a:pt x="69742" y="612376"/>
                  </a:lnTo>
                  <a:lnTo>
                    <a:pt x="76868" y="621726"/>
                  </a:lnTo>
                  <a:lnTo>
                    <a:pt x="84491" y="630401"/>
                  </a:lnTo>
                  <a:lnTo>
                    <a:pt x="92738" y="638569"/>
                  </a:lnTo>
                  <a:lnTo>
                    <a:pt x="101735" y="646209"/>
                  </a:lnTo>
                  <a:lnTo>
                    <a:pt x="111686" y="653122"/>
                  </a:lnTo>
                  <a:lnTo>
                    <a:pt x="122610" y="659250"/>
                  </a:lnTo>
                  <a:lnTo>
                    <a:pt x="134539" y="664518"/>
                  </a:lnTo>
                  <a:lnTo>
                    <a:pt x="147604" y="668759"/>
                  </a:lnTo>
                  <a:lnTo>
                    <a:pt x="161759" y="671975"/>
                  </a:lnTo>
                  <a:lnTo>
                    <a:pt x="176670" y="674152"/>
                  </a:lnTo>
                  <a:lnTo>
                    <a:pt x="191825" y="675172"/>
                  </a:lnTo>
                  <a:lnTo>
                    <a:pt x="206905" y="675073"/>
                  </a:lnTo>
                  <a:lnTo>
                    <a:pt x="221792" y="673701"/>
                  </a:lnTo>
                  <a:lnTo>
                    <a:pt x="236475" y="670653"/>
                  </a:lnTo>
                  <a:lnTo>
                    <a:pt x="250976" y="665861"/>
                  </a:lnTo>
                  <a:lnTo>
                    <a:pt x="265173" y="659540"/>
                  </a:lnTo>
                  <a:lnTo>
                    <a:pt x="278793" y="652010"/>
                  </a:lnTo>
                  <a:lnTo>
                    <a:pt x="291736" y="643572"/>
                  </a:lnTo>
                  <a:lnTo>
                    <a:pt x="304056" y="634315"/>
                  </a:lnTo>
                  <a:lnTo>
                    <a:pt x="315871" y="624124"/>
                  </a:lnTo>
                  <a:lnTo>
                    <a:pt x="327297" y="613007"/>
                  </a:lnTo>
                  <a:lnTo>
                    <a:pt x="338277" y="600932"/>
                  </a:lnTo>
                  <a:lnTo>
                    <a:pt x="348585" y="587762"/>
                  </a:lnTo>
                  <a:lnTo>
                    <a:pt x="358150" y="573533"/>
                  </a:lnTo>
                  <a:lnTo>
                    <a:pt x="367049" y="558570"/>
                  </a:lnTo>
                  <a:lnTo>
                    <a:pt x="375413" y="543381"/>
                  </a:lnTo>
                  <a:lnTo>
                    <a:pt x="383370" y="528267"/>
                  </a:lnTo>
                  <a:lnTo>
                    <a:pt x="390867" y="513017"/>
                  </a:lnTo>
                  <a:lnTo>
                    <a:pt x="397683" y="497028"/>
                  </a:lnTo>
                  <a:lnTo>
                    <a:pt x="403750" y="480007"/>
                  </a:lnTo>
                  <a:lnTo>
                    <a:pt x="409148" y="461982"/>
                  </a:lnTo>
                  <a:lnTo>
                    <a:pt x="414008" y="443117"/>
                  </a:lnTo>
                  <a:lnTo>
                    <a:pt x="418463" y="423607"/>
                  </a:lnTo>
                  <a:lnTo>
                    <a:pt x="422625" y="403622"/>
                  </a:lnTo>
                  <a:lnTo>
                    <a:pt x="426581" y="383302"/>
                  </a:lnTo>
                  <a:lnTo>
                    <a:pt x="430389" y="362746"/>
                  </a:lnTo>
                  <a:lnTo>
                    <a:pt x="433930" y="342028"/>
                  </a:lnTo>
                  <a:lnTo>
                    <a:pt x="436929" y="321199"/>
                  </a:lnTo>
                  <a:lnTo>
                    <a:pt x="439278" y="300295"/>
                  </a:lnTo>
                  <a:lnTo>
                    <a:pt x="441024" y="279341"/>
                  </a:lnTo>
                  <a:lnTo>
                    <a:pt x="442278" y="258354"/>
                  </a:lnTo>
                  <a:lnTo>
                    <a:pt x="443151" y="237347"/>
                  </a:lnTo>
                  <a:lnTo>
                    <a:pt x="443415" y="216494"/>
                  </a:lnTo>
                  <a:lnTo>
                    <a:pt x="442535" y="196106"/>
                  </a:lnTo>
                  <a:lnTo>
                    <a:pt x="440313" y="176320"/>
                  </a:lnTo>
                  <a:lnTo>
                    <a:pt x="436853" y="157271"/>
                  </a:lnTo>
                  <a:lnTo>
                    <a:pt x="432389" y="139165"/>
                  </a:lnTo>
                  <a:lnTo>
                    <a:pt x="427160" y="122025"/>
                  </a:lnTo>
                  <a:lnTo>
                    <a:pt x="421208" y="105888"/>
                  </a:lnTo>
                  <a:lnTo>
                    <a:pt x="414390" y="90882"/>
                  </a:lnTo>
                  <a:lnTo>
                    <a:pt x="406695" y="76975"/>
                  </a:lnTo>
                  <a:lnTo>
                    <a:pt x="398240" y="64158"/>
                  </a:lnTo>
                  <a:lnTo>
                    <a:pt x="389187" y="52535"/>
                  </a:lnTo>
                  <a:lnTo>
                    <a:pt x="379684" y="42052"/>
                  </a:lnTo>
                  <a:lnTo>
                    <a:pt x="369692" y="32688"/>
                  </a:lnTo>
                  <a:lnTo>
                    <a:pt x="358999" y="24536"/>
                  </a:lnTo>
                  <a:lnTo>
                    <a:pt x="347545" y="17537"/>
                  </a:lnTo>
                  <a:lnTo>
                    <a:pt x="335413" y="11665"/>
                  </a:lnTo>
                  <a:lnTo>
                    <a:pt x="322737" y="7011"/>
                  </a:lnTo>
                  <a:lnTo>
                    <a:pt x="309653" y="3514"/>
                  </a:lnTo>
                  <a:lnTo>
                    <a:pt x="296273" y="1147"/>
                  </a:lnTo>
                  <a:lnTo>
                    <a:pt x="282685" y="0"/>
                  </a:lnTo>
                  <a:lnTo>
                    <a:pt x="268947" y="9"/>
                  </a:lnTo>
                  <a:lnTo>
                    <a:pt x="254943" y="1150"/>
                  </a:lnTo>
                  <a:lnTo>
                    <a:pt x="240395" y="3511"/>
                  </a:lnTo>
                  <a:lnTo>
                    <a:pt x="225211" y="7025"/>
                  </a:lnTo>
                  <a:lnTo>
                    <a:pt x="209929" y="11502"/>
                  </a:lnTo>
                  <a:lnTo>
                    <a:pt x="195581" y="16724"/>
                  </a:lnTo>
                  <a:lnTo>
                    <a:pt x="182665" y="22498"/>
                  </a:lnTo>
                  <a:lnTo>
                    <a:pt x="170859" y="28832"/>
                  </a:lnTo>
                  <a:lnTo>
                    <a:pt x="159321" y="35915"/>
                  </a:lnTo>
                  <a:lnTo>
                    <a:pt x="147528" y="43792"/>
                  </a:lnTo>
                  <a:lnTo>
                    <a:pt x="135622" y="52369"/>
                  </a:lnTo>
                  <a:lnTo>
                    <a:pt x="124221" y="61505"/>
                  </a:lnTo>
                  <a:lnTo>
                    <a:pt x="113662" y="71060"/>
                  </a:lnTo>
                  <a:lnTo>
                    <a:pt x="104129" y="80918"/>
                  </a:lnTo>
                  <a:lnTo>
                    <a:pt x="95805" y="90987"/>
                  </a:lnTo>
                  <a:lnTo>
                    <a:pt x="88652" y="101204"/>
                  </a:lnTo>
                  <a:lnTo>
                    <a:pt x="82324" y="111522"/>
                  </a:lnTo>
                  <a:lnTo>
                    <a:pt x="76292" y="121909"/>
                  </a:lnTo>
                  <a:lnTo>
                    <a:pt x="70230" y="132343"/>
                  </a:lnTo>
                  <a:lnTo>
                    <a:pt x="64171" y="142807"/>
                  </a:lnTo>
                  <a:lnTo>
                    <a:pt x="58403" y="153293"/>
                  </a:lnTo>
                  <a:lnTo>
                    <a:pt x="53072" y="163798"/>
                  </a:lnTo>
                  <a:lnTo>
                    <a:pt x="48018" y="174480"/>
                  </a:lnTo>
                  <a:lnTo>
                    <a:pt x="42865" y="185644"/>
                  </a:lnTo>
                  <a:lnTo>
                    <a:pt x="37403" y="197413"/>
                  </a:lnTo>
                  <a:lnTo>
                    <a:pt x="31752" y="209589"/>
                  </a:lnTo>
                  <a:lnTo>
                    <a:pt x="26258" y="221762"/>
                  </a:lnTo>
                  <a:lnTo>
                    <a:pt x="21121" y="233686"/>
                  </a:lnTo>
                  <a:lnTo>
                    <a:pt x="16522" y="245229"/>
                  </a:lnTo>
                  <a:lnTo>
                    <a:pt x="12247" y="257634"/>
                  </a:lnTo>
                  <a:lnTo>
                    <a:pt x="7925" y="274221"/>
                  </a:lnTo>
                  <a:lnTo>
                    <a:pt x="2857" y="3006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68994" y="415875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42" y="4"/>
                  </a:lnTo>
                  <a:lnTo>
                    <a:pt x="100953" y="177"/>
                  </a:lnTo>
                  <a:lnTo>
                    <a:pt x="88942" y="826"/>
                  </a:lnTo>
                  <a:lnTo>
                    <a:pt x="77139" y="2074"/>
                  </a:lnTo>
                  <a:lnTo>
                    <a:pt x="65487" y="3736"/>
                  </a:lnTo>
                  <a:lnTo>
                    <a:pt x="52258" y="5563"/>
                  </a:lnTo>
                  <a:lnTo>
                    <a:pt x="32939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58466" y="4316684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35664" y="7662"/>
                  </a:lnTo>
                  <a:lnTo>
                    <a:pt x="124535" y="5519"/>
                  </a:lnTo>
                  <a:lnTo>
                    <a:pt x="112937" y="3917"/>
                  </a:lnTo>
                  <a:lnTo>
                    <a:pt x="100775" y="2736"/>
                  </a:lnTo>
                  <a:lnTo>
                    <a:pt x="88115" y="1888"/>
                  </a:lnTo>
                  <a:lnTo>
                    <a:pt x="75068" y="1290"/>
                  </a:lnTo>
                  <a:lnTo>
                    <a:pt x="61956" y="875"/>
                  </a:lnTo>
                  <a:lnTo>
                    <a:pt x="47803" y="545"/>
                  </a:lnTo>
                  <a:lnTo>
                    <a:pt x="29128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21290" y="3902756"/>
              <a:ext cx="242628" cy="313641"/>
            </a:xfrm>
            <a:custGeom>
              <a:avLst/>
              <a:gdLst/>
              <a:ahLst/>
              <a:cxnLst/>
              <a:rect l="0" t="0" r="0" b="0"/>
              <a:pathLst>
                <a:path w="242628" h="313641">
                  <a:moveTo>
                    <a:pt x="95228" y="3316"/>
                  </a:moveTo>
                  <a:lnTo>
                    <a:pt x="89360" y="9184"/>
                  </a:lnTo>
                  <a:lnTo>
                    <a:pt x="83796" y="14749"/>
                  </a:lnTo>
                  <a:lnTo>
                    <a:pt x="78001" y="20552"/>
                  </a:lnTo>
                  <a:lnTo>
                    <a:pt x="72094" y="26806"/>
                  </a:lnTo>
                  <a:lnTo>
                    <a:pt x="66412" y="33784"/>
                  </a:lnTo>
                  <a:lnTo>
                    <a:pt x="61132" y="41560"/>
                  </a:lnTo>
                  <a:lnTo>
                    <a:pt x="56109" y="49889"/>
                  </a:lnTo>
                  <a:lnTo>
                    <a:pt x="50975" y="58320"/>
                  </a:lnTo>
                  <a:lnTo>
                    <a:pt x="45524" y="66585"/>
                  </a:lnTo>
                  <a:lnTo>
                    <a:pt x="39881" y="74760"/>
                  </a:lnTo>
                  <a:lnTo>
                    <a:pt x="34392" y="83161"/>
                  </a:lnTo>
                  <a:lnTo>
                    <a:pt x="29246" y="91889"/>
                  </a:lnTo>
                  <a:lnTo>
                    <a:pt x="24225" y="98398"/>
                  </a:lnTo>
                  <a:lnTo>
                    <a:pt x="19958" y="99675"/>
                  </a:lnTo>
                  <a:lnTo>
                    <a:pt x="17998" y="97084"/>
                  </a:lnTo>
                  <a:lnTo>
                    <a:pt x="18458" y="92318"/>
                  </a:lnTo>
                  <a:lnTo>
                    <a:pt x="20862" y="86256"/>
                  </a:lnTo>
                  <a:lnTo>
                    <a:pt x="24695" y="79149"/>
                  </a:lnTo>
                  <a:lnTo>
                    <a:pt x="29538" y="71159"/>
                  </a:lnTo>
                  <a:lnTo>
                    <a:pt x="35081" y="62625"/>
                  </a:lnTo>
                  <a:lnTo>
                    <a:pt x="41104" y="54026"/>
                  </a:lnTo>
                  <a:lnTo>
                    <a:pt x="47452" y="45638"/>
                  </a:lnTo>
                  <a:lnTo>
                    <a:pt x="54022" y="37543"/>
                  </a:lnTo>
                  <a:lnTo>
                    <a:pt x="60739" y="29724"/>
                  </a:lnTo>
                  <a:lnTo>
                    <a:pt x="67566" y="22140"/>
                  </a:lnTo>
                  <a:lnTo>
                    <a:pt x="74796" y="15064"/>
                  </a:lnTo>
                  <a:lnTo>
                    <a:pt x="83022" y="9063"/>
                  </a:lnTo>
                  <a:lnTo>
                    <a:pt x="92478" y="4369"/>
                  </a:lnTo>
                  <a:lnTo>
                    <a:pt x="102762" y="1217"/>
                  </a:lnTo>
                  <a:lnTo>
                    <a:pt x="113051" y="0"/>
                  </a:lnTo>
                  <a:lnTo>
                    <a:pt x="122853" y="746"/>
                  </a:lnTo>
                  <a:lnTo>
                    <a:pt x="131873" y="3347"/>
                  </a:lnTo>
                  <a:lnTo>
                    <a:pt x="139851" y="7752"/>
                  </a:lnTo>
                  <a:lnTo>
                    <a:pt x="146768" y="13749"/>
                  </a:lnTo>
                  <a:lnTo>
                    <a:pt x="152768" y="21027"/>
                  </a:lnTo>
                  <a:lnTo>
                    <a:pt x="158047" y="29274"/>
                  </a:lnTo>
                  <a:lnTo>
                    <a:pt x="162786" y="38229"/>
                  </a:lnTo>
                  <a:lnTo>
                    <a:pt x="166973" y="47849"/>
                  </a:lnTo>
                  <a:lnTo>
                    <a:pt x="170414" y="58292"/>
                  </a:lnTo>
                  <a:lnTo>
                    <a:pt x="173058" y="69578"/>
                  </a:lnTo>
                  <a:lnTo>
                    <a:pt x="174835" y="81598"/>
                  </a:lnTo>
                  <a:lnTo>
                    <a:pt x="175578" y="94199"/>
                  </a:lnTo>
                  <a:lnTo>
                    <a:pt x="175298" y="107237"/>
                  </a:lnTo>
                  <a:lnTo>
                    <a:pt x="174143" y="120756"/>
                  </a:lnTo>
                  <a:lnTo>
                    <a:pt x="172305" y="134970"/>
                  </a:lnTo>
                  <a:lnTo>
                    <a:pt x="169961" y="149936"/>
                  </a:lnTo>
                  <a:lnTo>
                    <a:pt x="167252" y="165411"/>
                  </a:lnTo>
                  <a:lnTo>
                    <a:pt x="164289" y="180952"/>
                  </a:lnTo>
                  <a:lnTo>
                    <a:pt x="161145" y="196290"/>
                  </a:lnTo>
                  <a:lnTo>
                    <a:pt x="157713" y="211182"/>
                  </a:lnTo>
                  <a:lnTo>
                    <a:pt x="153723" y="225336"/>
                  </a:lnTo>
                  <a:lnTo>
                    <a:pt x="149069" y="238666"/>
                  </a:lnTo>
                  <a:lnTo>
                    <a:pt x="143636" y="251091"/>
                  </a:lnTo>
                  <a:lnTo>
                    <a:pt x="137232" y="262451"/>
                  </a:lnTo>
                  <a:lnTo>
                    <a:pt x="129847" y="272757"/>
                  </a:lnTo>
                  <a:lnTo>
                    <a:pt x="121617" y="282003"/>
                  </a:lnTo>
                  <a:lnTo>
                    <a:pt x="112721" y="290075"/>
                  </a:lnTo>
                  <a:lnTo>
                    <a:pt x="103327" y="297021"/>
                  </a:lnTo>
                  <a:lnTo>
                    <a:pt x="93410" y="302857"/>
                  </a:lnTo>
                  <a:lnTo>
                    <a:pt x="82768" y="307488"/>
                  </a:lnTo>
                  <a:lnTo>
                    <a:pt x="71354" y="310965"/>
                  </a:lnTo>
                  <a:lnTo>
                    <a:pt x="59417" y="313148"/>
                  </a:lnTo>
                  <a:lnTo>
                    <a:pt x="47405" y="313640"/>
                  </a:lnTo>
                  <a:lnTo>
                    <a:pt x="35598" y="312368"/>
                  </a:lnTo>
                  <a:lnTo>
                    <a:pt x="24569" y="309226"/>
                  </a:lnTo>
                  <a:lnTo>
                    <a:pt x="15227" y="303918"/>
                  </a:lnTo>
                  <a:lnTo>
                    <a:pt x="7922" y="296503"/>
                  </a:lnTo>
                  <a:lnTo>
                    <a:pt x="2833" y="287627"/>
                  </a:lnTo>
                  <a:lnTo>
                    <a:pt x="226" y="278300"/>
                  </a:lnTo>
                  <a:lnTo>
                    <a:pt x="0" y="269155"/>
                  </a:lnTo>
                  <a:lnTo>
                    <a:pt x="2100" y="260748"/>
                  </a:lnTo>
                  <a:lnTo>
                    <a:pt x="6691" y="253715"/>
                  </a:lnTo>
                  <a:lnTo>
                    <a:pt x="13623" y="248255"/>
                  </a:lnTo>
                  <a:lnTo>
                    <a:pt x="22342" y="244387"/>
                  </a:lnTo>
                  <a:lnTo>
                    <a:pt x="32094" y="242142"/>
                  </a:lnTo>
                  <a:lnTo>
                    <a:pt x="42351" y="241372"/>
                  </a:lnTo>
                  <a:lnTo>
                    <a:pt x="52828" y="241970"/>
                  </a:lnTo>
                  <a:lnTo>
                    <a:pt x="63387" y="243956"/>
                  </a:lnTo>
                  <a:lnTo>
                    <a:pt x="73969" y="247215"/>
                  </a:lnTo>
                  <a:lnTo>
                    <a:pt x="84549" y="251519"/>
                  </a:lnTo>
                  <a:lnTo>
                    <a:pt x="95120" y="256624"/>
                  </a:lnTo>
                  <a:lnTo>
                    <a:pt x="105685" y="262311"/>
                  </a:lnTo>
                  <a:lnTo>
                    <a:pt x="116410" y="268247"/>
                  </a:lnTo>
                  <a:lnTo>
                    <a:pt x="127603" y="273998"/>
                  </a:lnTo>
                  <a:lnTo>
                    <a:pt x="139392" y="279344"/>
                  </a:lnTo>
                  <a:lnTo>
                    <a:pt x="151581" y="284255"/>
                  </a:lnTo>
                  <a:lnTo>
                    <a:pt x="163763" y="288788"/>
                  </a:lnTo>
                  <a:lnTo>
                    <a:pt x="175693" y="293010"/>
                  </a:lnTo>
                  <a:lnTo>
                    <a:pt x="187144" y="296507"/>
                  </a:lnTo>
                  <a:lnTo>
                    <a:pt x="197834" y="298419"/>
                  </a:lnTo>
                  <a:lnTo>
                    <a:pt x="207722" y="298395"/>
                  </a:lnTo>
                  <a:lnTo>
                    <a:pt x="217554" y="296948"/>
                  </a:lnTo>
                  <a:lnTo>
                    <a:pt x="228519" y="293591"/>
                  </a:lnTo>
                  <a:lnTo>
                    <a:pt x="242627" y="287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274362" y="4316684"/>
              <a:ext cx="431670" cy="42115"/>
            </a:xfrm>
            <a:custGeom>
              <a:avLst/>
              <a:gdLst/>
              <a:ahLst/>
              <a:cxnLst/>
              <a:rect l="0" t="0" r="0" b="0"/>
              <a:pathLst>
                <a:path w="431670" h="42115">
                  <a:moveTo>
                    <a:pt x="431669" y="0"/>
                  </a:moveTo>
                  <a:lnTo>
                    <a:pt x="419933" y="66"/>
                  </a:lnTo>
                  <a:lnTo>
                    <a:pt x="408805" y="707"/>
                  </a:lnTo>
                  <a:lnTo>
                    <a:pt x="397206" y="2003"/>
                  </a:lnTo>
                  <a:lnTo>
                    <a:pt x="385045" y="3863"/>
                  </a:lnTo>
                  <a:lnTo>
                    <a:pt x="372385" y="6180"/>
                  </a:lnTo>
                  <a:lnTo>
                    <a:pt x="359325" y="8841"/>
                  </a:lnTo>
                  <a:lnTo>
                    <a:pt x="345800" y="11592"/>
                  </a:lnTo>
                  <a:lnTo>
                    <a:pt x="331587" y="14051"/>
                  </a:lnTo>
                  <a:lnTo>
                    <a:pt x="316618" y="16038"/>
                  </a:lnTo>
                  <a:lnTo>
                    <a:pt x="300974" y="17709"/>
                  </a:lnTo>
                  <a:lnTo>
                    <a:pt x="284787" y="19445"/>
                  </a:lnTo>
                  <a:lnTo>
                    <a:pt x="268193" y="21463"/>
                  </a:lnTo>
                  <a:lnTo>
                    <a:pt x="251303" y="23650"/>
                  </a:lnTo>
                  <a:lnTo>
                    <a:pt x="234205" y="25666"/>
                  </a:lnTo>
                  <a:lnTo>
                    <a:pt x="216963" y="27319"/>
                  </a:lnTo>
                  <a:lnTo>
                    <a:pt x="199622" y="28581"/>
                  </a:lnTo>
                  <a:lnTo>
                    <a:pt x="182213" y="29503"/>
                  </a:lnTo>
                  <a:lnTo>
                    <a:pt x="164763" y="30158"/>
                  </a:lnTo>
                  <a:lnTo>
                    <a:pt x="147451" y="30614"/>
                  </a:lnTo>
                  <a:lnTo>
                    <a:pt x="130594" y="30928"/>
                  </a:lnTo>
                  <a:lnTo>
                    <a:pt x="114327" y="31147"/>
                  </a:lnTo>
                  <a:lnTo>
                    <a:pt x="98623" y="31465"/>
                  </a:lnTo>
                  <a:lnTo>
                    <a:pt x="83385" y="32212"/>
                  </a:lnTo>
                  <a:lnTo>
                    <a:pt x="68516" y="33526"/>
                  </a:lnTo>
                  <a:lnTo>
                    <a:pt x="54332" y="35232"/>
                  </a:lnTo>
                  <a:lnTo>
                    <a:pt x="40065" y="37093"/>
                  </a:lnTo>
                  <a:lnTo>
                    <a:pt x="23342" y="392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05948" y="4453554"/>
              <a:ext cx="242344" cy="377112"/>
            </a:xfrm>
            <a:custGeom>
              <a:avLst/>
              <a:gdLst/>
              <a:ahLst/>
              <a:cxnLst/>
              <a:rect l="0" t="0" r="0" b="0"/>
              <a:pathLst>
                <a:path w="242344" h="377112">
                  <a:moveTo>
                    <a:pt x="178984" y="0"/>
                  </a:moveTo>
                  <a:lnTo>
                    <a:pt x="170250" y="5868"/>
                  </a:lnTo>
                  <a:lnTo>
                    <a:pt x="162544" y="11432"/>
                  </a:lnTo>
                  <a:lnTo>
                    <a:pt x="155141" y="17231"/>
                  </a:lnTo>
                  <a:lnTo>
                    <a:pt x="147879" y="23312"/>
                  </a:lnTo>
                  <a:lnTo>
                    <a:pt x="140701" y="29642"/>
                  </a:lnTo>
                  <a:lnTo>
                    <a:pt x="133575" y="36170"/>
                  </a:lnTo>
                  <a:lnTo>
                    <a:pt x="126485" y="42846"/>
                  </a:lnTo>
                  <a:lnTo>
                    <a:pt x="119419" y="49628"/>
                  </a:lnTo>
                  <a:lnTo>
                    <a:pt x="112368" y="56486"/>
                  </a:lnTo>
                  <a:lnTo>
                    <a:pt x="105328" y="63396"/>
                  </a:lnTo>
                  <a:lnTo>
                    <a:pt x="98294" y="70340"/>
                  </a:lnTo>
                  <a:lnTo>
                    <a:pt x="91315" y="77260"/>
                  </a:lnTo>
                  <a:lnTo>
                    <a:pt x="86111" y="82423"/>
                  </a:lnTo>
                  <a:lnTo>
                    <a:pt x="84761" y="83741"/>
                  </a:lnTo>
                  <a:lnTo>
                    <a:pt x="86482" y="82010"/>
                  </a:lnTo>
                  <a:lnTo>
                    <a:pt x="90346" y="78480"/>
                  </a:lnTo>
                  <a:lnTo>
                    <a:pt x="95911" y="74205"/>
                  </a:lnTo>
                  <a:lnTo>
                    <a:pt x="102843" y="69785"/>
                  </a:lnTo>
                  <a:lnTo>
                    <a:pt x="110825" y="65798"/>
                  </a:lnTo>
                  <a:lnTo>
                    <a:pt x="119580" y="62931"/>
                  </a:lnTo>
                  <a:lnTo>
                    <a:pt x="128884" y="61444"/>
                  </a:lnTo>
                  <a:lnTo>
                    <a:pt x="138409" y="61407"/>
                  </a:lnTo>
                  <a:lnTo>
                    <a:pt x="147726" y="62891"/>
                  </a:lnTo>
                  <a:lnTo>
                    <a:pt x="156617" y="65781"/>
                  </a:lnTo>
                  <a:lnTo>
                    <a:pt x="164891" y="69990"/>
                  </a:lnTo>
                  <a:lnTo>
                    <a:pt x="172304" y="75554"/>
                  </a:lnTo>
                  <a:lnTo>
                    <a:pt x="178799" y="82368"/>
                  </a:lnTo>
                  <a:lnTo>
                    <a:pt x="184161" y="90213"/>
                  </a:lnTo>
                  <a:lnTo>
                    <a:pt x="187941" y="98849"/>
                  </a:lnTo>
                  <a:lnTo>
                    <a:pt x="190038" y="108063"/>
                  </a:lnTo>
                  <a:lnTo>
                    <a:pt x="190652" y="117691"/>
                  </a:lnTo>
                  <a:lnTo>
                    <a:pt x="190083" y="127606"/>
                  </a:lnTo>
                  <a:lnTo>
                    <a:pt x="188621" y="137709"/>
                  </a:lnTo>
                  <a:lnTo>
                    <a:pt x="186183" y="147612"/>
                  </a:lnTo>
                  <a:lnTo>
                    <a:pt x="182346" y="156656"/>
                  </a:lnTo>
                  <a:lnTo>
                    <a:pt x="176992" y="164557"/>
                  </a:lnTo>
                  <a:lnTo>
                    <a:pt x="170448" y="171522"/>
                  </a:lnTo>
                  <a:lnTo>
                    <a:pt x="163293" y="178050"/>
                  </a:lnTo>
                  <a:lnTo>
                    <a:pt x="155979" y="184471"/>
                  </a:lnTo>
                  <a:lnTo>
                    <a:pt x="150574" y="190508"/>
                  </a:lnTo>
                  <a:lnTo>
                    <a:pt x="149540" y="195292"/>
                  </a:lnTo>
                  <a:lnTo>
                    <a:pt x="152259" y="198633"/>
                  </a:lnTo>
                  <a:lnTo>
                    <a:pt x="157597" y="201238"/>
                  </a:lnTo>
                  <a:lnTo>
                    <a:pt x="164520" y="203848"/>
                  </a:lnTo>
                  <a:lnTo>
                    <a:pt x="172126" y="207044"/>
                  </a:lnTo>
                  <a:lnTo>
                    <a:pt x="179895" y="211041"/>
                  </a:lnTo>
                  <a:lnTo>
                    <a:pt x="187597" y="215804"/>
                  </a:lnTo>
                  <a:lnTo>
                    <a:pt x="195163" y="221197"/>
                  </a:lnTo>
                  <a:lnTo>
                    <a:pt x="202589" y="227076"/>
                  </a:lnTo>
                  <a:lnTo>
                    <a:pt x="209733" y="233476"/>
                  </a:lnTo>
                  <a:lnTo>
                    <a:pt x="216312" y="240600"/>
                  </a:lnTo>
                  <a:lnTo>
                    <a:pt x="222223" y="248503"/>
                  </a:lnTo>
                  <a:lnTo>
                    <a:pt x="227516" y="257098"/>
                  </a:lnTo>
                  <a:lnTo>
                    <a:pt x="232306" y="266245"/>
                  </a:lnTo>
                  <a:lnTo>
                    <a:pt x="236700" y="275807"/>
                  </a:lnTo>
                  <a:lnTo>
                    <a:pt x="240313" y="285669"/>
                  </a:lnTo>
                  <a:lnTo>
                    <a:pt x="242304" y="295742"/>
                  </a:lnTo>
                  <a:lnTo>
                    <a:pt x="242343" y="305957"/>
                  </a:lnTo>
                  <a:lnTo>
                    <a:pt x="240571" y="316103"/>
                  </a:lnTo>
                  <a:lnTo>
                    <a:pt x="237323" y="325843"/>
                  </a:lnTo>
                  <a:lnTo>
                    <a:pt x="232948" y="335019"/>
                  </a:lnTo>
                  <a:lnTo>
                    <a:pt x="227589" y="343486"/>
                  </a:lnTo>
                  <a:lnTo>
                    <a:pt x="221177" y="351028"/>
                  </a:lnTo>
                  <a:lnTo>
                    <a:pt x="213748" y="357614"/>
                  </a:lnTo>
                  <a:lnTo>
                    <a:pt x="205134" y="363207"/>
                  </a:lnTo>
                  <a:lnTo>
                    <a:pt x="194910" y="367674"/>
                  </a:lnTo>
                  <a:lnTo>
                    <a:pt x="182994" y="371050"/>
                  </a:lnTo>
                  <a:lnTo>
                    <a:pt x="169753" y="373506"/>
                  </a:lnTo>
                  <a:lnTo>
                    <a:pt x="155803" y="375245"/>
                  </a:lnTo>
                  <a:lnTo>
                    <a:pt x="141573" y="376451"/>
                  </a:lnTo>
                  <a:lnTo>
                    <a:pt x="127445" y="377111"/>
                  </a:lnTo>
                  <a:lnTo>
                    <a:pt x="113813" y="377030"/>
                  </a:lnTo>
                  <a:lnTo>
                    <a:pt x="100828" y="376165"/>
                  </a:lnTo>
                  <a:lnTo>
                    <a:pt x="88296" y="374772"/>
                  </a:lnTo>
                  <a:lnTo>
                    <a:pt x="75801" y="373297"/>
                  </a:lnTo>
                  <a:lnTo>
                    <a:pt x="63104" y="372012"/>
                  </a:lnTo>
                  <a:lnTo>
                    <a:pt x="50551" y="370996"/>
                  </a:lnTo>
                  <a:lnTo>
                    <a:pt x="37637" y="370129"/>
                  </a:lnTo>
                  <a:lnTo>
                    <a:pt x="22105" y="369339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117896" y="3899382"/>
              <a:ext cx="745504" cy="1076371"/>
            </a:xfrm>
            <a:custGeom>
              <a:avLst/>
              <a:gdLst/>
              <a:ahLst/>
              <a:cxnLst/>
              <a:rect l="0" t="0" r="0" b="0"/>
              <a:pathLst>
                <a:path w="745504" h="1076371">
                  <a:moveTo>
                    <a:pt x="198580" y="354131"/>
                  </a:moveTo>
                  <a:lnTo>
                    <a:pt x="186912" y="357132"/>
                  </a:lnTo>
                  <a:lnTo>
                    <a:pt x="176423" y="360554"/>
                  </a:lnTo>
                  <a:lnTo>
                    <a:pt x="166126" y="364750"/>
                  </a:lnTo>
                  <a:lnTo>
                    <a:pt x="155997" y="369650"/>
                  </a:lnTo>
                  <a:lnTo>
                    <a:pt x="146302" y="375132"/>
                  </a:lnTo>
                  <a:lnTo>
                    <a:pt x="137161" y="381071"/>
                  </a:lnTo>
                  <a:lnTo>
                    <a:pt x="128386" y="387678"/>
                  </a:lnTo>
                  <a:lnTo>
                    <a:pt x="119576" y="395473"/>
                  </a:lnTo>
                  <a:lnTo>
                    <a:pt x="110504" y="404644"/>
                  </a:lnTo>
                  <a:lnTo>
                    <a:pt x="101274" y="415074"/>
                  </a:lnTo>
                  <a:lnTo>
                    <a:pt x="92225" y="426524"/>
                  </a:lnTo>
                  <a:lnTo>
                    <a:pt x="83543" y="438741"/>
                  </a:lnTo>
                  <a:lnTo>
                    <a:pt x="75255" y="451351"/>
                  </a:lnTo>
                  <a:lnTo>
                    <a:pt x="67310" y="463881"/>
                  </a:lnTo>
                  <a:lnTo>
                    <a:pt x="59638" y="476082"/>
                  </a:lnTo>
                  <a:lnTo>
                    <a:pt x="52333" y="487900"/>
                  </a:lnTo>
                  <a:lnTo>
                    <a:pt x="45647" y="499377"/>
                  </a:lnTo>
                  <a:lnTo>
                    <a:pt x="39667" y="510594"/>
                  </a:lnTo>
                  <a:lnTo>
                    <a:pt x="34328" y="522113"/>
                  </a:lnTo>
                  <a:lnTo>
                    <a:pt x="29507" y="534912"/>
                  </a:lnTo>
                  <a:lnTo>
                    <a:pt x="25077" y="549412"/>
                  </a:lnTo>
                  <a:lnTo>
                    <a:pt x="20932" y="565222"/>
                  </a:lnTo>
                  <a:lnTo>
                    <a:pt x="16988" y="581445"/>
                  </a:lnTo>
                  <a:lnTo>
                    <a:pt x="13188" y="597513"/>
                  </a:lnTo>
                  <a:lnTo>
                    <a:pt x="9652" y="613537"/>
                  </a:lnTo>
                  <a:lnTo>
                    <a:pt x="6656" y="630113"/>
                  </a:lnTo>
                  <a:lnTo>
                    <a:pt x="4310" y="647559"/>
                  </a:lnTo>
                  <a:lnTo>
                    <a:pt x="2566" y="665885"/>
                  </a:lnTo>
                  <a:lnTo>
                    <a:pt x="1312" y="684960"/>
                  </a:lnTo>
                  <a:lnTo>
                    <a:pt x="436" y="704613"/>
                  </a:lnTo>
                  <a:lnTo>
                    <a:pt x="0" y="724695"/>
                  </a:lnTo>
                  <a:lnTo>
                    <a:pt x="231" y="745082"/>
                  </a:lnTo>
                  <a:lnTo>
                    <a:pt x="1201" y="765669"/>
                  </a:lnTo>
                  <a:lnTo>
                    <a:pt x="2835" y="785898"/>
                  </a:lnTo>
                  <a:lnTo>
                    <a:pt x="5002" y="804802"/>
                  </a:lnTo>
                  <a:lnTo>
                    <a:pt x="7571" y="821969"/>
                  </a:lnTo>
                  <a:lnTo>
                    <a:pt x="10432" y="837801"/>
                  </a:lnTo>
                  <a:lnTo>
                    <a:pt x="13497" y="853202"/>
                  </a:lnTo>
                  <a:lnTo>
                    <a:pt x="16714" y="868751"/>
                  </a:lnTo>
                  <a:lnTo>
                    <a:pt x="20366" y="884503"/>
                  </a:lnTo>
                  <a:lnTo>
                    <a:pt x="25035" y="900173"/>
                  </a:lnTo>
                  <a:lnTo>
                    <a:pt x="30959" y="915574"/>
                  </a:lnTo>
                  <a:lnTo>
                    <a:pt x="38058" y="930664"/>
                  </a:lnTo>
                  <a:lnTo>
                    <a:pt x="46119" y="945475"/>
                  </a:lnTo>
                  <a:lnTo>
                    <a:pt x="54913" y="960055"/>
                  </a:lnTo>
                  <a:lnTo>
                    <a:pt x="64241" y="974134"/>
                  </a:lnTo>
                  <a:lnTo>
                    <a:pt x="73947" y="987141"/>
                  </a:lnTo>
                  <a:lnTo>
                    <a:pt x="83917" y="998850"/>
                  </a:lnTo>
                  <a:lnTo>
                    <a:pt x="94067" y="1009187"/>
                  </a:lnTo>
                  <a:lnTo>
                    <a:pt x="104341" y="1018067"/>
                  </a:lnTo>
                  <a:lnTo>
                    <a:pt x="114703" y="1025600"/>
                  </a:lnTo>
                  <a:lnTo>
                    <a:pt x="125290" y="1032186"/>
                  </a:lnTo>
                  <a:lnTo>
                    <a:pt x="136390" y="1038392"/>
                  </a:lnTo>
                  <a:lnTo>
                    <a:pt x="148120" y="1044572"/>
                  </a:lnTo>
                  <a:lnTo>
                    <a:pt x="160440" y="1050708"/>
                  </a:lnTo>
                  <a:lnTo>
                    <a:pt x="173242" y="1056530"/>
                  </a:lnTo>
                  <a:lnTo>
                    <a:pt x="186411" y="1061887"/>
                  </a:lnTo>
                  <a:lnTo>
                    <a:pt x="199848" y="1066619"/>
                  </a:lnTo>
                  <a:lnTo>
                    <a:pt x="213475" y="1070491"/>
                  </a:lnTo>
                  <a:lnTo>
                    <a:pt x="227227" y="1073457"/>
                  </a:lnTo>
                  <a:lnTo>
                    <a:pt x="240903" y="1075465"/>
                  </a:lnTo>
                  <a:lnTo>
                    <a:pt x="254166" y="1076370"/>
                  </a:lnTo>
                  <a:lnTo>
                    <a:pt x="266869" y="1076202"/>
                  </a:lnTo>
                  <a:lnTo>
                    <a:pt x="279197" y="1075125"/>
                  </a:lnTo>
                  <a:lnTo>
                    <a:pt x="291548" y="1073339"/>
                  </a:lnTo>
                  <a:lnTo>
                    <a:pt x="304157" y="1071025"/>
                  </a:lnTo>
                  <a:lnTo>
                    <a:pt x="317085" y="1068168"/>
                  </a:lnTo>
                  <a:lnTo>
                    <a:pt x="330305" y="1064572"/>
                  </a:lnTo>
                  <a:lnTo>
                    <a:pt x="343757" y="1060191"/>
                  </a:lnTo>
                  <a:lnTo>
                    <a:pt x="357385" y="1055113"/>
                  </a:lnTo>
                  <a:lnTo>
                    <a:pt x="371140" y="1049480"/>
                  </a:lnTo>
                  <a:lnTo>
                    <a:pt x="384975" y="1043430"/>
                  </a:lnTo>
                  <a:lnTo>
                    <a:pt x="398536" y="1037080"/>
                  </a:lnTo>
                  <a:lnTo>
                    <a:pt x="411190" y="1030518"/>
                  </a:lnTo>
                  <a:lnTo>
                    <a:pt x="422670" y="1023805"/>
                  </a:lnTo>
                  <a:lnTo>
                    <a:pt x="433363" y="1016822"/>
                  </a:lnTo>
                  <a:lnTo>
                    <a:pt x="444078" y="1009295"/>
                  </a:lnTo>
                  <a:lnTo>
                    <a:pt x="455283" y="1001122"/>
                  </a:lnTo>
                  <a:lnTo>
                    <a:pt x="466778" y="992514"/>
                  </a:lnTo>
                  <a:lnTo>
                    <a:pt x="477895" y="983889"/>
                  </a:lnTo>
                  <a:lnTo>
                    <a:pt x="488265" y="975496"/>
                  </a:lnTo>
                  <a:lnTo>
                    <a:pt x="497839" y="967403"/>
                  </a:lnTo>
                  <a:lnTo>
                    <a:pt x="506722" y="959589"/>
                  </a:lnTo>
                  <a:lnTo>
                    <a:pt x="515063" y="952000"/>
                  </a:lnTo>
                  <a:lnTo>
                    <a:pt x="523005" y="944582"/>
                  </a:lnTo>
                  <a:lnTo>
                    <a:pt x="530658" y="937287"/>
                  </a:lnTo>
                  <a:lnTo>
                    <a:pt x="538114" y="930070"/>
                  </a:lnTo>
                  <a:lnTo>
                    <a:pt x="545598" y="922578"/>
                  </a:lnTo>
                  <a:lnTo>
                    <a:pt x="553463" y="914176"/>
                  </a:lnTo>
                  <a:lnTo>
                    <a:pt x="561864" y="904601"/>
                  </a:lnTo>
                  <a:lnTo>
                    <a:pt x="570625" y="894237"/>
                  </a:lnTo>
                  <a:lnTo>
                    <a:pt x="579352" y="883895"/>
                  </a:lnTo>
                  <a:lnTo>
                    <a:pt x="587809" y="874049"/>
                  </a:lnTo>
                  <a:lnTo>
                    <a:pt x="595774" y="864660"/>
                  </a:lnTo>
                  <a:lnTo>
                    <a:pt x="602971" y="855369"/>
                  </a:lnTo>
                  <a:lnTo>
                    <a:pt x="609332" y="845940"/>
                  </a:lnTo>
                  <a:lnTo>
                    <a:pt x="615111" y="836455"/>
                  </a:lnTo>
                  <a:lnTo>
                    <a:pt x="620767" y="827227"/>
                  </a:lnTo>
                  <a:lnTo>
                    <a:pt x="626573" y="818417"/>
                  </a:lnTo>
                  <a:lnTo>
                    <a:pt x="632458" y="809871"/>
                  </a:lnTo>
                  <a:lnTo>
                    <a:pt x="638110" y="801220"/>
                  </a:lnTo>
                  <a:lnTo>
                    <a:pt x="643367" y="792242"/>
                  </a:lnTo>
                  <a:lnTo>
                    <a:pt x="648541" y="782567"/>
                  </a:lnTo>
                  <a:lnTo>
                    <a:pt x="654308" y="771623"/>
                  </a:lnTo>
                  <a:lnTo>
                    <a:pt x="660995" y="759223"/>
                  </a:lnTo>
                  <a:lnTo>
                    <a:pt x="668284" y="745827"/>
                  </a:lnTo>
                  <a:lnTo>
                    <a:pt x="675415" y="732303"/>
                  </a:lnTo>
                  <a:lnTo>
                    <a:pt x="681951" y="719175"/>
                  </a:lnTo>
                  <a:lnTo>
                    <a:pt x="687798" y="706600"/>
                  </a:lnTo>
                  <a:lnTo>
                    <a:pt x="693024" y="694550"/>
                  </a:lnTo>
                  <a:lnTo>
                    <a:pt x="697758" y="682920"/>
                  </a:lnTo>
                  <a:lnTo>
                    <a:pt x="702123" y="671278"/>
                  </a:lnTo>
                  <a:lnTo>
                    <a:pt x="706222" y="658922"/>
                  </a:lnTo>
                  <a:lnTo>
                    <a:pt x="710134" y="645533"/>
                  </a:lnTo>
                  <a:lnTo>
                    <a:pt x="713917" y="631453"/>
                  </a:lnTo>
                  <a:lnTo>
                    <a:pt x="717611" y="617461"/>
                  </a:lnTo>
                  <a:lnTo>
                    <a:pt x="721244" y="604001"/>
                  </a:lnTo>
                  <a:lnTo>
                    <a:pt x="724837" y="590693"/>
                  </a:lnTo>
                  <a:lnTo>
                    <a:pt x="728402" y="576553"/>
                  </a:lnTo>
                  <a:lnTo>
                    <a:pt x="731944" y="561075"/>
                  </a:lnTo>
                  <a:lnTo>
                    <a:pt x="735306" y="544238"/>
                  </a:lnTo>
                  <a:lnTo>
                    <a:pt x="738184" y="526245"/>
                  </a:lnTo>
                  <a:lnTo>
                    <a:pt x="740452" y="507361"/>
                  </a:lnTo>
                  <a:lnTo>
                    <a:pt x="742143" y="487984"/>
                  </a:lnTo>
                  <a:lnTo>
                    <a:pt x="743361" y="468610"/>
                  </a:lnTo>
                  <a:lnTo>
                    <a:pt x="744218" y="449507"/>
                  </a:lnTo>
                  <a:lnTo>
                    <a:pt x="744811" y="430581"/>
                  </a:lnTo>
                  <a:lnTo>
                    <a:pt x="745218" y="411494"/>
                  </a:lnTo>
                  <a:lnTo>
                    <a:pt x="745489" y="392061"/>
                  </a:lnTo>
                  <a:lnTo>
                    <a:pt x="745503" y="372415"/>
                  </a:lnTo>
                  <a:lnTo>
                    <a:pt x="744981" y="352911"/>
                  </a:lnTo>
                  <a:lnTo>
                    <a:pt x="743813" y="333751"/>
                  </a:lnTo>
                  <a:lnTo>
                    <a:pt x="742044" y="314968"/>
                  </a:lnTo>
                  <a:lnTo>
                    <a:pt x="739785" y="296516"/>
                  </a:lnTo>
                  <a:lnTo>
                    <a:pt x="737155" y="278334"/>
                  </a:lnTo>
                  <a:lnTo>
                    <a:pt x="734254" y="260684"/>
                  </a:lnTo>
                  <a:lnTo>
                    <a:pt x="731160" y="244125"/>
                  </a:lnTo>
                  <a:lnTo>
                    <a:pt x="727929" y="228868"/>
                  </a:lnTo>
                  <a:lnTo>
                    <a:pt x="724438" y="214656"/>
                  </a:lnTo>
                  <a:lnTo>
                    <a:pt x="720409" y="200957"/>
                  </a:lnTo>
                  <a:lnTo>
                    <a:pt x="715733" y="187403"/>
                  </a:lnTo>
                  <a:lnTo>
                    <a:pt x="710456" y="173823"/>
                  </a:lnTo>
                  <a:lnTo>
                    <a:pt x="704688" y="160159"/>
                  </a:lnTo>
                  <a:lnTo>
                    <a:pt x="698549" y="146414"/>
                  </a:lnTo>
                  <a:lnTo>
                    <a:pt x="692138" y="132927"/>
                  </a:lnTo>
                  <a:lnTo>
                    <a:pt x="685536" y="120331"/>
                  </a:lnTo>
                  <a:lnTo>
                    <a:pt x="678796" y="108895"/>
                  </a:lnTo>
                  <a:lnTo>
                    <a:pt x="671795" y="98405"/>
                  </a:lnTo>
                  <a:lnTo>
                    <a:pt x="664256" y="88359"/>
                  </a:lnTo>
                  <a:lnTo>
                    <a:pt x="656071" y="78416"/>
                  </a:lnTo>
                  <a:lnTo>
                    <a:pt x="647285" y="68583"/>
                  </a:lnTo>
                  <a:lnTo>
                    <a:pt x="638008" y="59121"/>
                  </a:lnTo>
                  <a:lnTo>
                    <a:pt x="628355" y="50162"/>
                  </a:lnTo>
                  <a:lnTo>
                    <a:pt x="618261" y="41858"/>
                  </a:lnTo>
                  <a:lnTo>
                    <a:pt x="607502" y="34432"/>
                  </a:lnTo>
                  <a:lnTo>
                    <a:pt x="596002" y="27923"/>
                  </a:lnTo>
                  <a:lnTo>
                    <a:pt x="583840" y="22214"/>
                  </a:lnTo>
                  <a:lnTo>
                    <a:pt x="571143" y="17137"/>
                  </a:lnTo>
                  <a:lnTo>
                    <a:pt x="558041" y="12538"/>
                  </a:lnTo>
                  <a:lnTo>
                    <a:pt x="544480" y="8448"/>
                  </a:lnTo>
                  <a:lnTo>
                    <a:pt x="530237" y="5071"/>
                  </a:lnTo>
                  <a:lnTo>
                    <a:pt x="515252" y="2470"/>
                  </a:lnTo>
                  <a:lnTo>
                    <a:pt x="499765" y="724"/>
                  </a:lnTo>
                  <a:lnTo>
                    <a:pt x="484216" y="0"/>
                  </a:lnTo>
                  <a:lnTo>
                    <a:pt x="468868" y="298"/>
                  </a:lnTo>
                  <a:lnTo>
                    <a:pt x="453798" y="1634"/>
                  </a:lnTo>
                  <a:lnTo>
                    <a:pt x="438993" y="4126"/>
                  </a:lnTo>
                  <a:lnTo>
                    <a:pt x="424405" y="7733"/>
                  </a:lnTo>
                  <a:lnTo>
                    <a:pt x="409980" y="12442"/>
                  </a:lnTo>
                  <a:lnTo>
                    <a:pt x="395674" y="18351"/>
                  </a:lnTo>
                  <a:lnTo>
                    <a:pt x="381454" y="25405"/>
                  </a:lnTo>
                  <a:lnTo>
                    <a:pt x="367292" y="33582"/>
                  </a:lnTo>
                  <a:lnTo>
                    <a:pt x="353169" y="42974"/>
                  </a:lnTo>
                  <a:lnTo>
                    <a:pt x="339084" y="53505"/>
                  </a:lnTo>
                  <a:lnTo>
                    <a:pt x="325354" y="64662"/>
                  </a:lnTo>
                  <a:lnTo>
                    <a:pt x="312587" y="75609"/>
                  </a:lnTo>
                  <a:lnTo>
                    <a:pt x="301038" y="85898"/>
                  </a:lnTo>
                  <a:lnTo>
                    <a:pt x="290640" y="95601"/>
                  </a:lnTo>
                  <a:lnTo>
                    <a:pt x="281187" y="105111"/>
                  </a:lnTo>
                  <a:lnTo>
                    <a:pt x="272457" y="114691"/>
                  </a:lnTo>
                  <a:lnTo>
                    <a:pt x="264252" y="124278"/>
                  </a:lnTo>
                  <a:lnTo>
                    <a:pt x="256421" y="133576"/>
                  </a:lnTo>
                  <a:lnTo>
                    <a:pt x="248849" y="142434"/>
                  </a:lnTo>
                  <a:lnTo>
                    <a:pt x="241457" y="151011"/>
                  </a:lnTo>
                  <a:lnTo>
                    <a:pt x="234186" y="159683"/>
                  </a:lnTo>
                  <a:lnTo>
                    <a:pt x="226998" y="168671"/>
                  </a:lnTo>
                  <a:lnTo>
                    <a:pt x="219866" y="178182"/>
                  </a:lnTo>
                  <a:lnTo>
                    <a:pt x="212771" y="188485"/>
                  </a:lnTo>
                  <a:lnTo>
                    <a:pt x="205701" y="199640"/>
                  </a:lnTo>
                  <a:lnTo>
                    <a:pt x="198648" y="211386"/>
                  </a:lnTo>
                  <a:lnTo>
                    <a:pt x="191607" y="223263"/>
                  </a:lnTo>
                  <a:lnTo>
                    <a:pt x="184577" y="234994"/>
                  </a:lnTo>
                  <a:lnTo>
                    <a:pt x="177721" y="246650"/>
                  </a:lnTo>
                  <a:lnTo>
                    <a:pt x="171344" y="258541"/>
                  </a:lnTo>
                  <a:lnTo>
                    <a:pt x="165569" y="270838"/>
                  </a:lnTo>
                  <a:lnTo>
                    <a:pt x="160200" y="283554"/>
                  </a:lnTo>
                  <a:lnTo>
                    <a:pt x="154827" y="296630"/>
                  </a:lnTo>
                  <a:lnTo>
                    <a:pt x="149214" y="309987"/>
                  </a:lnTo>
                  <a:lnTo>
                    <a:pt x="143459" y="323551"/>
                  </a:lnTo>
                  <a:lnTo>
                    <a:pt x="137896" y="337263"/>
                  </a:lnTo>
                  <a:lnTo>
                    <a:pt x="132704" y="351079"/>
                  </a:lnTo>
                  <a:lnTo>
                    <a:pt x="127742" y="364967"/>
                  </a:lnTo>
                  <a:lnTo>
                    <a:pt x="122650" y="378903"/>
                  </a:lnTo>
                  <a:lnTo>
                    <a:pt x="117230" y="392874"/>
                  </a:lnTo>
                  <a:lnTo>
                    <a:pt x="111606" y="406866"/>
                  </a:lnTo>
                  <a:lnTo>
                    <a:pt x="106131" y="420872"/>
                  </a:lnTo>
                  <a:lnTo>
                    <a:pt x="101002" y="434894"/>
                  </a:lnTo>
                  <a:lnTo>
                    <a:pt x="96253" y="449092"/>
                  </a:lnTo>
                  <a:lnTo>
                    <a:pt x="91837" y="463769"/>
                  </a:lnTo>
                  <a:lnTo>
                    <a:pt x="87678" y="479049"/>
                  </a:lnTo>
                  <a:lnTo>
                    <a:pt x="83546" y="494736"/>
                  </a:lnTo>
                  <a:lnTo>
                    <a:pt x="79079" y="510420"/>
                  </a:lnTo>
                  <a:lnTo>
                    <a:pt x="74110" y="525863"/>
                  </a:lnTo>
                  <a:lnTo>
                    <a:pt x="68805" y="541165"/>
                  </a:lnTo>
                  <a:lnTo>
                    <a:pt x="63551" y="556659"/>
                  </a:lnTo>
                  <a:lnTo>
                    <a:pt x="58573" y="572532"/>
                  </a:lnTo>
                  <a:lnTo>
                    <a:pt x="53927" y="588973"/>
                  </a:lnTo>
                  <a:lnTo>
                    <a:pt x="49581" y="606235"/>
                  </a:lnTo>
                  <a:lnTo>
                    <a:pt x="45474" y="624374"/>
                  </a:lnTo>
                  <a:lnTo>
                    <a:pt x="41546" y="643285"/>
                  </a:lnTo>
                  <a:lnTo>
                    <a:pt x="37748" y="662812"/>
                  </a:lnTo>
                  <a:lnTo>
                    <a:pt x="34047" y="682772"/>
                  </a:lnTo>
                  <a:lnTo>
                    <a:pt x="30564" y="702126"/>
                  </a:lnTo>
                  <a:lnTo>
                    <a:pt x="27234" y="720890"/>
                  </a:lnTo>
                  <a:lnTo>
                    <a:pt x="23764" y="740709"/>
                  </a:lnTo>
                  <a:lnTo>
                    <a:pt x="19596" y="7647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82840" y="115813"/>
            <a:ext cx="2417782" cy="747358"/>
            <a:chOff x="582840" y="115813"/>
            <a:chExt cx="2417782" cy="747358"/>
          </a:xfrm>
        </p:grpSpPr>
        <p:sp>
          <p:nvSpPr>
            <p:cNvPr id="2" name="Freeform 1"/>
            <p:cNvSpPr/>
            <p:nvPr/>
          </p:nvSpPr>
          <p:spPr>
            <a:xfrm>
              <a:off x="582840" y="200041"/>
              <a:ext cx="317420" cy="573127"/>
            </a:xfrm>
            <a:custGeom>
              <a:avLst/>
              <a:gdLst/>
              <a:ahLst/>
              <a:cxnLst/>
              <a:rect l="0" t="0" r="0" b="0"/>
              <a:pathLst>
                <a:path w="317420" h="573127">
                  <a:moveTo>
                    <a:pt x="217325" y="0"/>
                  </a:moveTo>
                  <a:lnTo>
                    <a:pt x="211458" y="5935"/>
                  </a:lnTo>
                  <a:lnTo>
                    <a:pt x="205893" y="12139"/>
                  </a:lnTo>
                  <a:lnTo>
                    <a:pt x="200094" y="19230"/>
                  </a:lnTo>
                  <a:lnTo>
                    <a:pt x="194014" y="26998"/>
                  </a:lnTo>
                  <a:lnTo>
                    <a:pt x="187684" y="34996"/>
                  </a:lnTo>
                  <a:lnTo>
                    <a:pt x="181156" y="42946"/>
                  </a:lnTo>
                  <a:lnTo>
                    <a:pt x="174480" y="51066"/>
                  </a:lnTo>
                  <a:lnTo>
                    <a:pt x="167697" y="59956"/>
                  </a:lnTo>
                  <a:lnTo>
                    <a:pt x="160835" y="69899"/>
                  </a:lnTo>
                  <a:lnTo>
                    <a:pt x="153753" y="80866"/>
                  </a:lnTo>
                  <a:lnTo>
                    <a:pt x="146159" y="92684"/>
                  </a:lnTo>
                  <a:lnTo>
                    <a:pt x="137941" y="105156"/>
                  </a:lnTo>
                  <a:lnTo>
                    <a:pt x="129303" y="118108"/>
                  </a:lnTo>
                  <a:lnTo>
                    <a:pt x="120658" y="131401"/>
                  </a:lnTo>
                  <a:lnTo>
                    <a:pt x="112251" y="144937"/>
                  </a:lnTo>
                  <a:lnTo>
                    <a:pt x="104149" y="158805"/>
                  </a:lnTo>
                  <a:lnTo>
                    <a:pt x="96329" y="173260"/>
                  </a:lnTo>
                  <a:lnTo>
                    <a:pt x="88736" y="188392"/>
                  </a:lnTo>
                  <a:lnTo>
                    <a:pt x="81316" y="203979"/>
                  </a:lnTo>
                  <a:lnTo>
                    <a:pt x="74019" y="219595"/>
                  </a:lnTo>
                  <a:lnTo>
                    <a:pt x="66810" y="234989"/>
                  </a:lnTo>
                  <a:lnTo>
                    <a:pt x="59662" y="250089"/>
                  </a:lnTo>
                  <a:lnTo>
                    <a:pt x="52556" y="264914"/>
                  </a:lnTo>
                  <a:lnTo>
                    <a:pt x="45483" y="279521"/>
                  </a:lnTo>
                  <a:lnTo>
                    <a:pt x="38598" y="294127"/>
                  </a:lnTo>
                  <a:lnTo>
                    <a:pt x="32201" y="309087"/>
                  </a:lnTo>
                  <a:lnTo>
                    <a:pt x="26417" y="324561"/>
                  </a:lnTo>
                  <a:lnTo>
                    <a:pt x="21212" y="340378"/>
                  </a:lnTo>
                  <a:lnTo>
                    <a:pt x="16482" y="356150"/>
                  </a:lnTo>
                  <a:lnTo>
                    <a:pt x="12118" y="371649"/>
                  </a:lnTo>
                  <a:lnTo>
                    <a:pt x="8187" y="386818"/>
                  </a:lnTo>
                  <a:lnTo>
                    <a:pt x="4918" y="401690"/>
                  </a:lnTo>
                  <a:lnTo>
                    <a:pt x="2389" y="416319"/>
                  </a:lnTo>
                  <a:lnTo>
                    <a:pt x="691" y="430601"/>
                  </a:lnTo>
                  <a:lnTo>
                    <a:pt x="0" y="444278"/>
                  </a:lnTo>
                  <a:lnTo>
                    <a:pt x="315" y="457259"/>
                  </a:lnTo>
                  <a:lnTo>
                    <a:pt x="1493" y="469605"/>
                  </a:lnTo>
                  <a:lnTo>
                    <a:pt x="3346" y="481436"/>
                  </a:lnTo>
                  <a:lnTo>
                    <a:pt x="5706" y="492874"/>
                  </a:lnTo>
                  <a:lnTo>
                    <a:pt x="8594" y="503862"/>
                  </a:lnTo>
                  <a:lnTo>
                    <a:pt x="12210" y="514174"/>
                  </a:lnTo>
                  <a:lnTo>
                    <a:pt x="16605" y="523743"/>
                  </a:lnTo>
                  <a:lnTo>
                    <a:pt x="21693" y="532644"/>
                  </a:lnTo>
                  <a:lnTo>
                    <a:pt x="27332" y="541010"/>
                  </a:lnTo>
                  <a:lnTo>
                    <a:pt x="33395" y="548963"/>
                  </a:lnTo>
                  <a:lnTo>
                    <a:pt x="40093" y="556288"/>
                  </a:lnTo>
                  <a:lnTo>
                    <a:pt x="47954" y="562455"/>
                  </a:lnTo>
                  <a:lnTo>
                    <a:pt x="57166" y="567265"/>
                  </a:lnTo>
                  <a:lnTo>
                    <a:pt x="67454" y="570665"/>
                  </a:lnTo>
                  <a:lnTo>
                    <a:pt x="78278" y="572580"/>
                  </a:lnTo>
                  <a:lnTo>
                    <a:pt x="89261" y="573126"/>
                  </a:lnTo>
                  <a:lnTo>
                    <a:pt x="100228" y="572545"/>
                  </a:lnTo>
                  <a:lnTo>
                    <a:pt x="111117" y="571100"/>
                  </a:lnTo>
                  <a:lnTo>
                    <a:pt x="121920" y="569017"/>
                  </a:lnTo>
                  <a:lnTo>
                    <a:pt x="132649" y="566317"/>
                  </a:lnTo>
                  <a:lnTo>
                    <a:pt x="143319" y="562828"/>
                  </a:lnTo>
                  <a:lnTo>
                    <a:pt x="153946" y="558517"/>
                  </a:lnTo>
                  <a:lnTo>
                    <a:pt x="164542" y="553487"/>
                  </a:lnTo>
                  <a:lnTo>
                    <a:pt x="175116" y="547886"/>
                  </a:lnTo>
                  <a:lnTo>
                    <a:pt x="185672" y="541853"/>
                  </a:lnTo>
                  <a:lnTo>
                    <a:pt x="196048" y="535344"/>
                  </a:lnTo>
                  <a:lnTo>
                    <a:pt x="205943" y="528143"/>
                  </a:lnTo>
                  <a:lnTo>
                    <a:pt x="215227" y="520188"/>
                  </a:lnTo>
                  <a:lnTo>
                    <a:pt x="223937" y="511557"/>
                  </a:lnTo>
                  <a:lnTo>
                    <a:pt x="232173" y="502385"/>
                  </a:lnTo>
                  <a:lnTo>
                    <a:pt x="240048" y="492811"/>
                  </a:lnTo>
                  <a:lnTo>
                    <a:pt x="247660" y="483111"/>
                  </a:lnTo>
                  <a:lnTo>
                    <a:pt x="255085" y="473679"/>
                  </a:lnTo>
                  <a:lnTo>
                    <a:pt x="262381" y="464699"/>
                  </a:lnTo>
                  <a:lnTo>
                    <a:pt x="269587" y="455856"/>
                  </a:lnTo>
                  <a:lnTo>
                    <a:pt x="276731" y="446466"/>
                  </a:lnTo>
                  <a:lnTo>
                    <a:pt x="283830" y="436184"/>
                  </a:lnTo>
                  <a:lnTo>
                    <a:pt x="290733" y="425158"/>
                  </a:lnTo>
                  <a:lnTo>
                    <a:pt x="297142" y="413831"/>
                  </a:lnTo>
                  <a:lnTo>
                    <a:pt x="302928" y="402501"/>
                  </a:lnTo>
                  <a:lnTo>
                    <a:pt x="307966" y="391131"/>
                  </a:lnTo>
                  <a:lnTo>
                    <a:pt x="312051" y="379438"/>
                  </a:lnTo>
                  <a:lnTo>
                    <a:pt x="315160" y="367287"/>
                  </a:lnTo>
                  <a:lnTo>
                    <a:pt x="317094" y="355009"/>
                  </a:lnTo>
                  <a:lnTo>
                    <a:pt x="317419" y="343292"/>
                  </a:lnTo>
                  <a:lnTo>
                    <a:pt x="316039" y="332489"/>
                  </a:lnTo>
                  <a:lnTo>
                    <a:pt x="312994" y="322777"/>
                  </a:lnTo>
                  <a:lnTo>
                    <a:pt x="308284" y="314326"/>
                  </a:lnTo>
                  <a:lnTo>
                    <a:pt x="302079" y="307097"/>
                  </a:lnTo>
                  <a:lnTo>
                    <a:pt x="294660" y="301226"/>
                  </a:lnTo>
                  <a:lnTo>
                    <a:pt x="286318" y="297097"/>
                  </a:lnTo>
                  <a:lnTo>
                    <a:pt x="277299" y="294766"/>
                  </a:lnTo>
                  <a:lnTo>
                    <a:pt x="267635" y="294166"/>
                  </a:lnTo>
                  <a:lnTo>
                    <a:pt x="257163" y="295274"/>
                  </a:lnTo>
                  <a:lnTo>
                    <a:pt x="245868" y="297912"/>
                  </a:lnTo>
                  <a:lnTo>
                    <a:pt x="234181" y="301952"/>
                  </a:lnTo>
                  <a:lnTo>
                    <a:pt x="222868" y="307405"/>
                  </a:lnTo>
                  <a:lnTo>
                    <a:pt x="212330" y="314140"/>
                  </a:lnTo>
                  <a:lnTo>
                    <a:pt x="202458" y="321762"/>
                  </a:lnTo>
                  <a:lnTo>
                    <a:pt x="192835" y="329716"/>
                  </a:lnTo>
                  <a:lnTo>
                    <a:pt x="183179" y="337655"/>
                  </a:lnTo>
                  <a:lnTo>
                    <a:pt x="173540" y="345442"/>
                  </a:lnTo>
                  <a:lnTo>
                    <a:pt x="164207" y="353051"/>
                  </a:lnTo>
                  <a:lnTo>
                    <a:pt x="155327" y="360506"/>
                  </a:lnTo>
                  <a:lnTo>
                    <a:pt x="146735" y="368005"/>
                  </a:lnTo>
                  <a:lnTo>
                    <a:pt x="138053" y="375887"/>
                  </a:lnTo>
                  <a:lnTo>
                    <a:pt x="129067" y="384306"/>
                  </a:lnTo>
                  <a:lnTo>
                    <a:pt x="119897" y="393251"/>
                  </a:lnTo>
                  <a:lnTo>
                    <a:pt x="110888" y="402635"/>
                  </a:lnTo>
                  <a:lnTo>
                    <a:pt x="102233" y="412351"/>
                  </a:lnTo>
                  <a:lnTo>
                    <a:pt x="93964" y="422147"/>
                  </a:lnTo>
                  <a:lnTo>
                    <a:pt x="86030" y="431643"/>
                  </a:lnTo>
                  <a:lnTo>
                    <a:pt x="78366" y="440661"/>
                  </a:lnTo>
                  <a:lnTo>
                    <a:pt x="71067" y="449360"/>
                  </a:lnTo>
                  <a:lnTo>
                    <a:pt x="64385" y="458121"/>
                  </a:lnTo>
                  <a:lnTo>
                    <a:pt x="58406" y="467157"/>
                  </a:lnTo>
                  <a:lnTo>
                    <a:pt x="53024" y="476256"/>
                  </a:lnTo>
                  <a:lnTo>
                    <a:pt x="47386" y="485863"/>
                  </a:lnTo>
                  <a:lnTo>
                    <a:pt x="39881" y="497942"/>
                  </a:lnTo>
                  <a:lnTo>
                    <a:pt x="27812" y="51589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26590" y="463253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64383" y="0"/>
                  </a:lnTo>
                  <a:lnTo>
                    <a:pt x="151112" y="0"/>
                  </a:lnTo>
                  <a:lnTo>
                    <a:pt x="137906" y="0"/>
                  </a:lnTo>
                  <a:lnTo>
                    <a:pt x="124391" y="0"/>
                  </a:lnTo>
                  <a:lnTo>
                    <a:pt x="110234" y="0"/>
                  </a:lnTo>
                  <a:lnTo>
                    <a:pt x="95337" y="0"/>
                  </a:lnTo>
                  <a:lnTo>
                    <a:pt x="79947" y="0"/>
                  </a:lnTo>
                  <a:lnTo>
                    <a:pt x="62735" y="0"/>
                  </a:lnTo>
                  <a:lnTo>
                    <a:pt x="3883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26715" y="242155"/>
              <a:ext cx="353376" cy="511209"/>
            </a:xfrm>
            <a:custGeom>
              <a:avLst/>
              <a:gdLst/>
              <a:ahLst/>
              <a:cxnLst/>
              <a:rect l="0" t="0" r="0" b="0"/>
              <a:pathLst>
                <a:path w="353376" h="511209">
                  <a:moveTo>
                    <a:pt x="126342" y="0"/>
                  </a:moveTo>
                  <a:lnTo>
                    <a:pt x="117607" y="5935"/>
                  </a:lnTo>
                  <a:lnTo>
                    <a:pt x="109901" y="12139"/>
                  </a:lnTo>
                  <a:lnTo>
                    <a:pt x="102499" y="19230"/>
                  </a:lnTo>
                  <a:lnTo>
                    <a:pt x="95237" y="26998"/>
                  </a:lnTo>
                  <a:lnTo>
                    <a:pt x="88059" y="34996"/>
                  </a:lnTo>
                  <a:lnTo>
                    <a:pt x="80933" y="42942"/>
                  </a:lnTo>
                  <a:lnTo>
                    <a:pt x="73843" y="50889"/>
                  </a:lnTo>
                  <a:lnTo>
                    <a:pt x="66776" y="59130"/>
                  </a:lnTo>
                  <a:lnTo>
                    <a:pt x="59721" y="67816"/>
                  </a:lnTo>
                  <a:lnTo>
                    <a:pt x="52507" y="76784"/>
                  </a:lnTo>
                  <a:lnTo>
                    <a:pt x="44826" y="85657"/>
                  </a:lnTo>
                  <a:lnTo>
                    <a:pt x="36554" y="94188"/>
                  </a:lnTo>
                  <a:lnTo>
                    <a:pt x="28089" y="101163"/>
                  </a:lnTo>
                  <a:lnTo>
                    <a:pt x="21244" y="103875"/>
                  </a:lnTo>
                  <a:lnTo>
                    <a:pt x="17868" y="101889"/>
                  </a:lnTo>
                  <a:lnTo>
                    <a:pt x="17736" y="97529"/>
                  </a:lnTo>
                  <a:lnTo>
                    <a:pt x="20143" y="92058"/>
                  </a:lnTo>
                  <a:lnTo>
                    <a:pt x="24636" y="85993"/>
                  </a:lnTo>
                  <a:lnTo>
                    <a:pt x="30805" y="79580"/>
                  </a:lnTo>
                  <a:lnTo>
                    <a:pt x="38255" y="72952"/>
                  </a:lnTo>
                  <a:lnTo>
                    <a:pt x="46645" y="66188"/>
                  </a:lnTo>
                  <a:lnTo>
                    <a:pt x="55714" y="59340"/>
                  </a:lnTo>
                  <a:lnTo>
                    <a:pt x="65588" y="52604"/>
                  </a:lnTo>
                  <a:lnTo>
                    <a:pt x="76735" y="46306"/>
                  </a:lnTo>
                  <a:lnTo>
                    <a:pt x="89314" y="40593"/>
                  </a:lnTo>
                  <a:lnTo>
                    <a:pt x="103187" y="35604"/>
                  </a:lnTo>
                  <a:lnTo>
                    <a:pt x="118102" y="31551"/>
                  </a:lnTo>
                  <a:lnTo>
                    <a:pt x="133796" y="28460"/>
                  </a:lnTo>
                  <a:lnTo>
                    <a:pt x="149723" y="26367"/>
                  </a:lnTo>
                  <a:lnTo>
                    <a:pt x="165102" y="25404"/>
                  </a:lnTo>
                  <a:lnTo>
                    <a:pt x="179546" y="25537"/>
                  </a:lnTo>
                  <a:lnTo>
                    <a:pt x="192870" y="26760"/>
                  </a:lnTo>
                  <a:lnTo>
                    <a:pt x="204907" y="29177"/>
                  </a:lnTo>
                  <a:lnTo>
                    <a:pt x="215704" y="32732"/>
                  </a:lnTo>
                  <a:lnTo>
                    <a:pt x="225295" y="37407"/>
                  </a:lnTo>
                  <a:lnTo>
                    <a:pt x="233608" y="43293"/>
                  </a:lnTo>
                  <a:lnTo>
                    <a:pt x="240715" y="50327"/>
                  </a:lnTo>
                  <a:lnTo>
                    <a:pt x="246490" y="58321"/>
                  </a:lnTo>
                  <a:lnTo>
                    <a:pt x="250548" y="67057"/>
                  </a:lnTo>
                  <a:lnTo>
                    <a:pt x="252827" y="76335"/>
                  </a:lnTo>
                  <a:lnTo>
                    <a:pt x="253392" y="85835"/>
                  </a:lnTo>
                  <a:lnTo>
                    <a:pt x="252260" y="95133"/>
                  </a:lnTo>
                  <a:lnTo>
                    <a:pt x="249609" y="104018"/>
                  </a:lnTo>
                  <a:lnTo>
                    <a:pt x="245730" y="112627"/>
                  </a:lnTo>
                  <a:lnTo>
                    <a:pt x="240918" y="121329"/>
                  </a:lnTo>
                  <a:lnTo>
                    <a:pt x="235426" y="130330"/>
                  </a:lnTo>
                  <a:lnTo>
                    <a:pt x="229453" y="139512"/>
                  </a:lnTo>
                  <a:lnTo>
                    <a:pt x="223145" y="148531"/>
                  </a:lnTo>
                  <a:lnTo>
                    <a:pt x="216603" y="157192"/>
                  </a:lnTo>
                  <a:lnTo>
                    <a:pt x="209735" y="165466"/>
                  </a:lnTo>
                  <a:lnTo>
                    <a:pt x="202285" y="173403"/>
                  </a:lnTo>
                  <a:lnTo>
                    <a:pt x="194159" y="181069"/>
                  </a:lnTo>
                  <a:lnTo>
                    <a:pt x="185412" y="188369"/>
                  </a:lnTo>
                  <a:lnTo>
                    <a:pt x="176161" y="195053"/>
                  </a:lnTo>
                  <a:lnTo>
                    <a:pt x="166525" y="201027"/>
                  </a:lnTo>
                  <a:lnTo>
                    <a:pt x="156444" y="206192"/>
                  </a:lnTo>
                  <a:lnTo>
                    <a:pt x="145692" y="210364"/>
                  </a:lnTo>
                  <a:lnTo>
                    <a:pt x="134226" y="213530"/>
                  </a:lnTo>
                  <a:lnTo>
                    <a:pt x="123108" y="215486"/>
                  </a:lnTo>
                  <a:lnTo>
                    <a:pt x="114511" y="215194"/>
                  </a:lnTo>
                  <a:lnTo>
                    <a:pt x="111089" y="212373"/>
                  </a:lnTo>
                  <a:lnTo>
                    <a:pt x="113877" y="208827"/>
                  </a:lnTo>
                  <a:lnTo>
                    <a:pt x="120567" y="205974"/>
                  </a:lnTo>
                  <a:lnTo>
                    <a:pt x="129654" y="203983"/>
                  </a:lnTo>
                  <a:lnTo>
                    <a:pt x="140325" y="202660"/>
                  </a:lnTo>
                  <a:lnTo>
                    <a:pt x="151910" y="202124"/>
                  </a:lnTo>
                  <a:lnTo>
                    <a:pt x="163758" y="202838"/>
                  </a:lnTo>
                  <a:lnTo>
                    <a:pt x="175514" y="204960"/>
                  </a:lnTo>
                  <a:lnTo>
                    <a:pt x="187374" y="208355"/>
                  </a:lnTo>
                  <a:lnTo>
                    <a:pt x="199944" y="212779"/>
                  </a:lnTo>
                  <a:lnTo>
                    <a:pt x="213506" y="217979"/>
                  </a:lnTo>
                  <a:lnTo>
                    <a:pt x="227549" y="223741"/>
                  </a:lnTo>
                  <a:lnTo>
                    <a:pt x="240990" y="229900"/>
                  </a:lnTo>
                  <a:lnTo>
                    <a:pt x="253258" y="236335"/>
                  </a:lnTo>
                  <a:lnTo>
                    <a:pt x="264443" y="242960"/>
                  </a:lnTo>
                  <a:lnTo>
                    <a:pt x="275023" y="249713"/>
                  </a:lnTo>
                  <a:lnTo>
                    <a:pt x="285357" y="256563"/>
                  </a:lnTo>
                  <a:lnTo>
                    <a:pt x="295467" y="263808"/>
                  </a:lnTo>
                  <a:lnTo>
                    <a:pt x="305124" y="272044"/>
                  </a:lnTo>
                  <a:lnTo>
                    <a:pt x="314216" y="281516"/>
                  </a:lnTo>
                  <a:lnTo>
                    <a:pt x="322613" y="292150"/>
                  </a:lnTo>
                  <a:lnTo>
                    <a:pt x="330099" y="303738"/>
                  </a:lnTo>
                  <a:lnTo>
                    <a:pt x="336646" y="316053"/>
                  </a:lnTo>
                  <a:lnTo>
                    <a:pt x="342211" y="328898"/>
                  </a:lnTo>
                  <a:lnTo>
                    <a:pt x="346658" y="342119"/>
                  </a:lnTo>
                  <a:lnTo>
                    <a:pt x="350016" y="355602"/>
                  </a:lnTo>
                  <a:lnTo>
                    <a:pt x="352290" y="369264"/>
                  </a:lnTo>
                  <a:lnTo>
                    <a:pt x="353375" y="383049"/>
                  </a:lnTo>
                  <a:lnTo>
                    <a:pt x="353324" y="396912"/>
                  </a:lnTo>
                  <a:lnTo>
                    <a:pt x="352155" y="410664"/>
                  </a:lnTo>
                  <a:lnTo>
                    <a:pt x="349775" y="423977"/>
                  </a:lnTo>
                  <a:lnTo>
                    <a:pt x="346245" y="436706"/>
                  </a:lnTo>
                  <a:lnTo>
                    <a:pt x="341586" y="448712"/>
                  </a:lnTo>
                  <a:lnTo>
                    <a:pt x="335710" y="459782"/>
                  </a:lnTo>
                  <a:lnTo>
                    <a:pt x="328674" y="469891"/>
                  </a:lnTo>
                  <a:lnTo>
                    <a:pt x="320340" y="479002"/>
                  </a:lnTo>
                  <a:lnTo>
                    <a:pt x="310310" y="486984"/>
                  </a:lnTo>
                  <a:lnTo>
                    <a:pt x="298523" y="493870"/>
                  </a:lnTo>
                  <a:lnTo>
                    <a:pt x="285201" y="499665"/>
                  </a:lnTo>
                  <a:lnTo>
                    <a:pt x="270663" y="504268"/>
                  </a:lnTo>
                  <a:lnTo>
                    <a:pt x="255213" y="507731"/>
                  </a:lnTo>
                  <a:lnTo>
                    <a:pt x="238942" y="510075"/>
                  </a:lnTo>
                  <a:lnTo>
                    <a:pt x="221736" y="511208"/>
                  </a:lnTo>
                  <a:lnTo>
                    <a:pt x="203606" y="511193"/>
                  </a:lnTo>
                  <a:lnTo>
                    <a:pt x="184686" y="510218"/>
                  </a:lnTo>
                  <a:lnTo>
                    <a:pt x="165146" y="508500"/>
                  </a:lnTo>
                  <a:lnTo>
                    <a:pt x="145161" y="506237"/>
                  </a:lnTo>
                  <a:lnTo>
                    <a:pt x="125351" y="503583"/>
                  </a:lnTo>
                  <a:lnTo>
                    <a:pt x="106736" y="500656"/>
                  </a:lnTo>
                  <a:lnTo>
                    <a:pt x="89775" y="497537"/>
                  </a:lnTo>
                  <a:lnTo>
                    <a:pt x="74422" y="494121"/>
                  </a:lnTo>
                  <a:lnTo>
                    <a:pt x="60407" y="490142"/>
                  </a:lnTo>
                  <a:lnTo>
                    <a:pt x="47434" y="485508"/>
                  </a:lnTo>
                  <a:lnTo>
                    <a:pt x="35680" y="480579"/>
                  </a:lnTo>
                  <a:lnTo>
                    <a:pt x="24649" y="475590"/>
                  </a:lnTo>
                  <a:lnTo>
                    <a:pt x="13364" y="470102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00538" y="115813"/>
              <a:ext cx="179824" cy="242156"/>
            </a:xfrm>
            <a:custGeom>
              <a:avLst/>
              <a:gdLst/>
              <a:ahLst/>
              <a:cxnLst/>
              <a:rect l="0" t="0" r="0" b="0"/>
              <a:pathLst>
                <a:path w="179824" h="242156">
                  <a:moveTo>
                    <a:pt x="0" y="0"/>
                  </a:moveTo>
                  <a:lnTo>
                    <a:pt x="6002" y="5733"/>
                  </a:lnTo>
                  <a:lnTo>
                    <a:pt x="12847" y="10018"/>
                  </a:lnTo>
                  <a:lnTo>
                    <a:pt x="21235" y="13219"/>
                  </a:lnTo>
                  <a:lnTo>
                    <a:pt x="30862" y="15407"/>
                  </a:lnTo>
                  <a:lnTo>
                    <a:pt x="41176" y="16456"/>
                  </a:lnTo>
                  <a:lnTo>
                    <a:pt x="51784" y="16398"/>
                  </a:lnTo>
                  <a:lnTo>
                    <a:pt x="62482" y="15401"/>
                  </a:lnTo>
                  <a:lnTo>
                    <a:pt x="73183" y="13673"/>
                  </a:lnTo>
                  <a:lnTo>
                    <a:pt x="83859" y="11408"/>
                  </a:lnTo>
                  <a:lnTo>
                    <a:pt x="94671" y="8924"/>
                  </a:lnTo>
                  <a:lnTo>
                    <a:pt x="105929" y="6645"/>
                  </a:lnTo>
                  <a:lnTo>
                    <a:pt x="117763" y="4787"/>
                  </a:lnTo>
                  <a:lnTo>
                    <a:pt x="129984" y="3541"/>
                  </a:lnTo>
                  <a:lnTo>
                    <a:pt x="142189" y="3155"/>
                  </a:lnTo>
                  <a:lnTo>
                    <a:pt x="154116" y="3684"/>
                  </a:lnTo>
                  <a:lnTo>
                    <a:pt x="164886" y="5344"/>
                  </a:lnTo>
                  <a:lnTo>
                    <a:pt x="172989" y="8586"/>
                  </a:lnTo>
                  <a:lnTo>
                    <a:pt x="177840" y="13509"/>
                  </a:lnTo>
                  <a:lnTo>
                    <a:pt x="179823" y="19916"/>
                  </a:lnTo>
                  <a:lnTo>
                    <a:pt x="179799" y="27504"/>
                  </a:lnTo>
                  <a:lnTo>
                    <a:pt x="178494" y="35977"/>
                  </a:lnTo>
                  <a:lnTo>
                    <a:pt x="176387" y="45087"/>
                  </a:lnTo>
                  <a:lnTo>
                    <a:pt x="173778" y="54647"/>
                  </a:lnTo>
                  <a:lnTo>
                    <a:pt x="170847" y="64519"/>
                  </a:lnTo>
                  <a:lnTo>
                    <a:pt x="167544" y="74603"/>
                  </a:lnTo>
                  <a:lnTo>
                    <a:pt x="163636" y="84833"/>
                  </a:lnTo>
                  <a:lnTo>
                    <a:pt x="159037" y="95161"/>
                  </a:lnTo>
                  <a:lnTo>
                    <a:pt x="153810" y="105556"/>
                  </a:lnTo>
                  <a:lnTo>
                    <a:pt x="148076" y="115994"/>
                  </a:lnTo>
                  <a:lnTo>
                    <a:pt x="141962" y="126463"/>
                  </a:lnTo>
                  <a:lnTo>
                    <a:pt x="135739" y="136951"/>
                  </a:lnTo>
                  <a:lnTo>
                    <a:pt x="129794" y="147453"/>
                  </a:lnTo>
                  <a:lnTo>
                    <a:pt x="124313" y="157959"/>
                  </a:lnTo>
                  <a:lnTo>
                    <a:pt x="119143" y="168302"/>
                  </a:lnTo>
                  <a:lnTo>
                    <a:pt x="113903" y="178175"/>
                  </a:lnTo>
                  <a:lnTo>
                    <a:pt x="108380" y="187445"/>
                  </a:lnTo>
                  <a:lnTo>
                    <a:pt x="102635" y="196230"/>
                  </a:lnTo>
                  <a:lnTo>
                    <a:pt x="96258" y="205878"/>
                  </a:lnTo>
                  <a:lnTo>
                    <a:pt x="87567" y="219471"/>
                  </a:lnTo>
                  <a:lnTo>
                    <a:pt x="73700" y="2421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11026" y="463253"/>
              <a:ext cx="463254" cy="10530"/>
            </a:xfrm>
            <a:custGeom>
              <a:avLst/>
              <a:gdLst/>
              <a:ahLst/>
              <a:cxnLst/>
              <a:rect l="0" t="0" r="0" b="0"/>
              <a:pathLst>
                <a:path w="463254" h="10530">
                  <a:moveTo>
                    <a:pt x="463253" y="0"/>
                  </a:moveTo>
                  <a:lnTo>
                    <a:pt x="448585" y="0"/>
                  </a:lnTo>
                  <a:lnTo>
                    <a:pt x="434673" y="0"/>
                  </a:lnTo>
                  <a:lnTo>
                    <a:pt x="420171" y="0"/>
                  </a:lnTo>
                  <a:lnTo>
                    <a:pt x="404796" y="0"/>
                  </a:lnTo>
                  <a:lnTo>
                    <a:pt x="388323" y="0"/>
                  </a:lnTo>
                  <a:lnTo>
                    <a:pt x="370759" y="0"/>
                  </a:lnTo>
                  <a:lnTo>
                    <a:pt x="352589" y="0"/>
                  </a:lnTo>
                  <a:lnTo>
                    <a:pt x="334633" y="0"/>
                  </a:lnTo>
                  <a:lnTo>
                    <a:pt x="317330" y="0"/>
                  </a:lnTo>
                  <a:lnTo>
                    <a:pt x="300444" y="0"/>
                  </a:lnTo>
                  <a:lnTo>
                    <a:pt x="283273" y="0"/>
                  </a:lnTo>
                  <a:lnTo>
                    <a:pt x="265421" y="0"/>
                  </a:lnTo>
                  <a:lnTo>
                    <a:pt x="246820" y="0"/>
                  </a:lnTo>
                  <a:lnTo>
                    <a:pt x="227560" y="0"/>
                  </a:lnTo>
                  <a:lnTo>
                    <a:pt x="207781" y="0"/>
                  </a:lnTo>
                  <a:lnTo>
                    <a:pt x="187615" y="0"/>
                  </a:lnTo>
                  <a:lnTo>
                    <a:pt x="167172" y="0"/>
                  </a:lnTo>
                  <a:lnTo>
                    <a:pt x="146542" y="5"/>
                  </a:lnTo>
                  <a:lnTo>
                    <a:pt x="126115" y="178"/>
                  </a:lnTo>
                  <a:lnTo>
                    <a:pt x="106546" y="826"/>
                  </a:lnTo>
                  <a:lnTo>
                    <a:pt x="88133" y="2075"/>
                  </a:lnTo>
                  <a:lnTo>
                    <a:pt x="71046" y="3736"/>
                  </a:lnTo>
                  <a:lnTo>
                    <a:pt x="53615" y="5563"/>
                  </a:lnTo>
                  <a:lnTo>
                    <a:pt x="32075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47896" y="579067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10529" y="11735"/>
                  </a:lnTo>
                  <a:lnTo>
                    <a:pt x="10529" y="22864"/>
                  </a:lnTo>
                  <a:lnTo>
                    <a:pt x="10529" y="34462"/>
                  </a:lnTo>
                  <a:lnTo>
                    <a:pt x="10529" y="46623"/>
                  </a:lnTo>
                  <a:lnTo>
                    <a:pt x="10529" y="59283"/>
                  </a:lnTo>
                  <a:lnTo>
                    <a:pt x="10529" y="72339"/>
                  </a:lnTo>
                  <a:lnTo>
                    <a:pt x="10529" y="85691"/>
                  </a:lnTo>
                  <a:lnTo>
                    <a:pt x="10529" y="99257"/>
                  </a:lnTo>
                  <a:lnTo>
                    <a:pt x="10524" y="112972"/>
                  </a:lnTo>
                  <a:lnTo>
                    <a:pt x="10351" y="126791"/>
                  </a:lnTo>
                  <a:lnTo>
                    <a:pt x="9703" y="140681"/>
                  </a:lnTo>
                  <a:lnTo>
                    <a:pt x="8454" y="154606"/>
                  </a:lnTo>
                  <a:lnTo>
                    <a:pt x="6793" y="168136"/>
                  </a:lnTo>
                  <a:lnTo>
                    <a:pt x="4966" y="181885"/>
                  </a:lnTo>
                  <a:lnTo>
                    <a:pt x="2812" y="19817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84766" y="602570"/>
              <a:ext cx="315856" cy="260601"/>
            </a:xfrm>
            <a:custGeom>
              <a:avLst/>
              <a:gdLst/>
              <a:ahLst/>
              <a:cxnLst/>
              <a:rect l="0" t="0" r="0" b="0"/>
              <a:pathLst>
                <a:path w="315856" h="260601">
                  <a:moveTo>
                    <a:pt x="0" y="18611"/>
                  </a:moveTo>
                  <a:lnTo>
                    <a:pt x="8801" y="15610"/>
                  </a:lnTo>
                  <a:lnTo>
                    <a:pt x="17148" y="12188"/>
                  </a:lnTo>
                  <a:lnTo>
                    <a:pt x="25847" y="8010"/>
                  </a:lnTo>
                  <a:lnTo>
                    <a:pt x="34968" y="3801"/>
                  </a:lnTo>
                  <a:lnTo>
                    <a:pt x="44463" y="913"/>
                  </a:lnTo>
                  <a:lnTo>
                    <a:pt x="54255" y="0"/>
                  </a:lnTo>
                  <a:lnTo>
                    <a:pt x="64269" y="1213"/>
                  </a:lnTo>
                  <a:lnTo>
                    <a:pt x="74443" y="4549"/>
                  </a:lnTo>
                  <a:lnTo>
                    <a:pt x="84720" y="9762"/>
                  </a:lnTo>
                  <a:lnTo>
                    <a:pt x="94739" y="16482"/>
                  </a:lnTo>
                  <a:lnTo>
                    <a:pt x="103860" y="24340"/>
                  </a:lnTo>
                  <a:lnTo>
                    <a:pt x="111803" y="33031"/>
                  </a:lnTo>
                  <a:lnTo>
                    <a:pt x="118457" y="42643"/>
                  </a:lnTo>
                  <a:lnTo>
                    <a:pt x="123711" y="53610"/>
                  </a:lnTo>
                  <a:lnTo>
                    <a:pt x="127651" y="66060"/>
                  </a:lnTo>
                  <a:lnTo>
                    <a:pt x="130503" y="79677"/>
                  </a:lnTo>
                  <a:lnTo>
                    <a:pt x="132516" y="93888"/>
                  </a:lnTo>
                  <a:lnTo>
                    <a:pt x="133909" y="108295"/>
                  </a:lnTo>
                  <a:lnTo>
                    <a:pt x="134695" y="122544"/>
                  </a:lnTo>
                  <a:lnTo>
                    <a:pt x="134700" y="136258"/>
                  </a:lnTo>
                  <a:lnTo>
                    <a:pt x="133884" y="149293"/>
                  </a:lnTo>
                  <a:lnTo>
                    <a:pt x="132183" y="161689"/>
                  </a:lnTo>
                  <a:lnTo>
                    <a:pt x="129439" y="173561"/>
                  </a:lnTo>
                  <a:lnTo>
                    <a:pt x="125664" y="185035"/>
                  </a:lnTo>
                  <a:lnTo>
                    <a:pt x="121010" y="196217"/>
                  </a:lnTo>
                  <a:lnTo>
                    <a:pt x="115669" y="207193"/>
                  </a:lnTo>
                  <a:lnTo>
                    <a:pt x="109815" y="218017"/>
                  </a:lnTo>
                  <a:lnTo>
                    <a:pt x="103427" y="228406"/>
                  </a:lnTo>
                  <a:lnTo>
                    <a:pt x="96308" y="237776"/>
                  </a:lnTo>
                  <a:lnTo>
                    <a:pt x="88407" y="245883"/>
                  </a:lnTo>
                  <a:lnTo>
                    <a:pt x="79813" y="252477"/>
                  </a:lnTo>
                  <a:lnTo>
                    <a:pt x="70666" y="257157"/>
                  </a:lnTo>
                  <a:lnTo>
                    <a:pt x="61109" y="259886"/>
                  </a:lnTo>
                  <a:lnTo>
                    <a:pt x="51421" y="260600"/>
                  </a:lnTo>
                  <a:lnTo>
                    <a:pt x="41997" y="259042"/>
                  </a:lnTo>
                  <a:lnTo>
                    <a:pt x="33044" y="255288"/>
                  </a:lnTo>
                  <a:lnTo>
                    <a:pt x="25068" y="249515"/>
                  </a:lnTo>
                  <a:lnTo>
                    <a:pt x="18922" y="241829"/>
                  </a:lnTo>
                  <a:lnTo>
                    <a:pt x="14899" y="232476"/>
                  </a:lnTo>
                  <a:lnTo>
                    <a:pt x="12655" y="221791"/>
                  </a:lnTo>
                  <a:lnTo>
                    <a:pt x="11515" y="210104"/>
                  </a:lnTo>
                  <a:lnTo>
                    <a:pt x="10973" y="197695"/>
                  </a:lnTo>
                  <a:lnTo>
                    <a:pt x="11062" y="184940"/>
                  </a:lnTo>
                  <a:lnTo>
                    <a:pt x="12243" y="172305"/>
                  </a:lnTo>
                  <a:lnTo>
                    <a:pt x="14711" y="160044"/>
                  </a:lnTo>
                  <a:lnTo>
                    <a:pt x="18689" y="148693"/>
                  </a:lnTo>
                  <a:lnTo>
                    <a:pt x="24573" y="139127"/>
                  </a:lnTo>
                  <a:lnTo>
                    <a:pt x="32391" y="131659"/>
                  </a:lnTo>
                  <a:lnTo>
                    <a:pt x="41881" y="126120"/>
                  </a:lnTo>
                  <a:lnTo>
                    <a:pt x="52684" y="122145"/>
                  </a:lnTo>
                  <a:lnTo>
                    <a:pt x="64466" y="119360"/>
                  </a:lnTo>
                  <a:lnTo>
                    <a:pt x="76951" y="117604"/>
                  </a:lnTo>
                  <a:lnTo>
                    <a:pt x="89928" y="116932"/>
                  </a:lnTo>
                  <a:lnTo>
                    <a:pt x="103253" y="117288"/>
                  </a:lnTo>
                  <a:lnTo>
                    <a:pt x="116978" y="118508"/>
                  </a:lnTo>
                  <a:lnTo>
                    <a:pt x="131338" y="120396"/>
                  </a:lnTo>
                  <a:lnTo>
                    <a:pt x="146415" y="122778"/>
                  </a:lnTo>
                  <a:lnTo>
                    <a:pt x="162305" y="125513"/>
                  </a:lnTo>
                  <a:lnTo>
                    <a:pt x="179190" y="128494"/>
                  </a:lnTo>
                  <a:lnTo>
                    <a:pt x="197062" y="131642"/>
                  </a:lnTo>
                  <a:lnTo>
                    <a:pt x="215455" y="134737"/>
                  </a:lnTo>
                  <a:lnTo>
                    <a:pt x="233568" y="137436"/>
                  </a:lnTo>
                  <a:lnTo>
                    <a:pt x="250952" y="139584"/>
                  </a:lnTo>
                  <a:lnTo>
                    <a:pt x="266930" y="141198"/>
                  </a:lnTo>
                  <a:lnTo>
                    <a:pt x="282000" y="142540"/>
                  </a:lnTo>
                  <a:lnTo>
                    <a:pt x="297478" y="143724"/>
                  </a:lnTo>
                  <a:lnTo>
                    <a:pt x="315855" y="1449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1812351" y="1473989"/>
            <a:ext cx="357762" cy="633614"/>
          </a:xfrm>
          <a:custGeom>
            <a:avLst/>
            <a:gdLst/>
            <a:ahLst/>
            <a:cxnLst/>
            <a:rect l="0" t="0" r="0" b="0"/>
            <a:pathLst>
              <a:path w="357762" h="633614">
                <a:moveTo>
                  <a:pt x="240706" y="0"/>
                </a:moveTo>
                <a:lnTo>
                  <a:pt x="234838" y="5935"/>
                </a:lnTo>
                <a:lnTo>
                  <a:pt x="229274" y="12140"/>
                </a:lnTo>
                <a:lnTo>
                  <a:pt x="223474" y="19235"/>
                </a:lnTo>
                <a:lnTo>
                  <a:pt x="217394" y="27176"/>
                </a:lnTo>
                <a:lnTo>
                  <a:pt x="211064" y="35822"/>
                </a:lnTo>
                <a:lnTo>
                  <a:pt x="204536" y="45021"/>
                </a:lnTo>
                <a:lnTo>
                  <a:pt x="197860" y="54794"/>
                </a:lnTo>
                <a:lnTo>
                  <a:pt x="191077" y="65331"/>
                </a:lnTo>
                <a:lnTo>
                  <a:pt x="184220" y="76669"/>
                </a:lnTo>
                <a:lnTo>
                  <a:pt x="177310" y="88382"/>
                </a:lnTo>
                <a:lnTo>
                  <a:pt x="170365" y="99711"/>
                </a:lnTo>
                <a:lnTo>
                  <a:pt x="163400" y="110260"/>
                </a:lnTo>
                <a:lnTo>
                  <a:pt x="156588" y="120139"/>
                </a:lnTo>
                <a:lnTo>
                  <a:pt x="150239" y="129767"/>
                </a:lnTo>
                <a:lnTo>
                  <a:pt x="144484" y="139426"/>
                </a:lnTo>
                <a:lnTo>
                  <a:pt x="139128" y="149067"/>
                </a:lnTo>
                <a:lnTo>
                  <a:pt x="133763" y="158400"/>
                </a:lnTo>
                <a:lnTo>
                  <a:pt x="128147" y="167291"/>
                </a:lnTo>
                <a:lnTo>
                  <a:pt x="122051" y="176229"/>
                </a:lnTo>
                <a:lnTo>
                  <a:pt x="115194" y="186208"/>
                </a:lnTo>
                <a:lnTo>
                  <a:pt x="107510" y="197696"/>
                </a:lnTo>
                <a:lnTo>
                  <a:pt x="99417" y="210344"/>
                </a:lnTo>
                <a:lnTo>
                  <a:pt x="91678" y="223299"/>
                </a:lnTo>
                <a:lnTo>
                  <a:pt x="84701" y="236012"/>
                </a:lnTo>
                <a:lnTo>
                  <a:pt x="78545" y="248293"/>
                </a:lnTo>
                <a:lnTo>
                  <a:pt x="73102" y="260139"/>
                </a:lnTo>
                <a:lnTo>
                  <a:pt x="68216" y="271620"/>
                </a:lnTo>
                <a:lnTo>
                  <a:pt x="63577" y="282820"/>
                </a:lnTo>
                <a:lnTo>
                  <a:pt x="58761" y="293814"/>
                </a:lnTo>
                <a:lnTo>
                  <a:pt x="53554" y="304662"/>
                </a:lnTo>
                <a:lnTo>
                  <a:pt x="48088" y="315408"/>
                </a:lnTo>
                <a:lnTo>
                  <a:pt x="42725" y="326083"/>
                </a:lnTo>
                <a:lnTo>
                  <a:pt x="37675" y="336720"/>
                </a:lnTo>
                <a:lnTo>
                  <a:pt x="32980" y="347660"/>
                </a:lnTo>
                <a:lnTo>
                  <a:pt x="28600" y="359530"/>
                </a:lnTo>
                <a:lnTo>
                  <a:pt x="24471" y="372586"/>
                </a:lnTo>
                <a:lnTo>
                  <a:pt x="20529" y="386440"/>
                </a:lnTo>
                <a:lnTo>
                  <a:pt x="16722" y="400278"/>
                </a:lnTo>
                <a:lnTo>
                  <a:pt x="13013" y="413626"/>
                </a:lnTo>
                <a:lnTo>
                  <a:pt x="9539" y="426519"/>
                </a:lnTo>
                <a:lnTo>
                  <a:pt x="6585" y="439315"/>
                </a:lnTo>
                <a:lnTo>
                  <a:pt x="4266" y="452261"/>
                </a:lnTo>
                <a:lnTo>
                  <a:pt x="2539" y="465599"/>
                </a:lnTo>
                <a:lnTo>
                  <a:pt x="1298" y="479633"/>
                </a:lnTo>
                <a:lnTo>
                  <a:pt x="431" y="494444"/>
                </a:lnTo>
                <a:lnTo>
                  <a:pt x="0" y="509631"/>
                </a:lnTo>
                <a:lnTo>
                  <a:pt x="235" y="524439"/>
                </a:lnTo>
                <a:lnTo>
                  <a:pt x="1207" y="538470"/>
                </a:lnTo>
                <a:lnTo>
                  <a:pt x="2843" y="551668"/>
                </a:lnTo>
                <a:lnTo>
                  <a:pt x="5011" y="564145"/>
                </a:lnTo>
                <a:lnTo>
                  <a:pt x="7590" y="576048"/>
                </a:lnTo>
                <a:lnTo>
                  <a:pt x="10796" y="587194"/>
                </a:lnTo>
                <a:lnTo>
                  <a:pt x="15159" y="597089"/>
                </a:lnTo>
                <a:lnTo>
                  <a:pt x="20874" y="605562"/>
                </a:lnTo>
                <a:lnTo>
                  <a:pt x="27831" y="612746"/>
                </a:lnTo>
                <a:lnTo>
                  <a:pt x="35796" y="618888"/>
                </a:lnTo>
                <a:lnTo>
                  <a:pt x="44526" y="624234"/>
                </a:lnTo>
                <a:lnTo>
                  <a:pt x="53811" y="628673"/>
                </a:lnTo>
                <a:lnTo>
                  <a:pt x="63488" y="631759"/>
                </a:lnTo>
                <a:lnTo>
                  <a:pt x="73443" y="633354"/>
                </a:lnTo>
                <a:lnTo>
                  <a:pt x="83753" y="633613"/>
                </a:lnTo>
                <a:lnTo>
                  <a:pt x="94667" y="632799"/>
                </a:lnTo>
                <a:lnTo>
                  <a:pt x="106267" y="631178"/>
                </a:lnTo>
                <a:lnTo>
                  <a:pt x="118329" y="628972"/>
                </a:lnTo>
                <a:lnTo>
                  <a:pt x="130427" y="626353"/>
                </a:lnTo>
                <a:lnTo>
                  <a:pt x="142309" y="623444"/>
                </a:lnTo>
                <a:lnTo>
                  <a:pt x="154068" y="620171"/>
                </a:lnTo>
                <a:lnTo>
                  <a:pt x="166029" y="616288"/>
                </a:lnTo>
                <a:lnTo>
                  <a:pt x="178364" y="611710"/>
                </a:lnTo>
                <a:lnTo>
                  <a:pt x="190767" y="606499"/>
                </a:lnTo>
                <a:lnTo>
                  <a:pt x="202568" y="600776"/>
                </a:lnTo>
                <a:lnTo>
                  <a:pt x="213442" y="594661"/>
                </a:lnTo>
                <a:lnTo>
                  <a:pt x="223710" y="588098"/>
                </a:lnTo>
                <a:lnTo>
                  <a:pt x="234132" y="580860"/>
                </a:lnTo>
                <a:lnTo>
                  <a:pt x="245138" y="572880"/>
                </a:lnTo>
                <a:lnTo>
                  <a:pt x="256497" y="564232"/>
                </a:lnTo>
                <a:lnTo>
                  <a:pt x="267523" y="555050"/>
                </a:lnTo>
                <a:lnTo>
                  <a:pt x="277831" y="545459"/>
                </a:lnTo>
                <a:lnTo>
                  <a:pt x="287363" y="535409"/>
                </a:lnTo>
                <a:lnTo>
                  <a:pt x="296219" y="524677"/>
                </a:lnTo>
                <a:lnTo>
                  <a:pt x="304542" y="513202"/>
                </a:lnTo>
                <a:lnTo>
                  <a:pt x="312471" y="501225"/>
                </a:lnTo>
                <a:lnTo>
                  <a:pt x="320116" y="489186"/>
                </a:lnTo>
                <a:lnTo>
                  <a:pt x="327557" y="477337"/>
                </a:lnTo>
                <a:lnTo>
                  <a:pt x="334692" y="465432"/>
                </a:lnTo>
                <a:lnTo>
                  <a:pt x="341258" y="452841"/>
                </a:lnTo>
                <a:lnTo>
                  <a:pt x="347146" y="439264"/>
                </a:lnTo>
                <a:lnTo>
                  <a:pt x="352082" y="425044"/>
                </a:lnTo>
                <a:lnTo>
                  <a:pt x="355567" y="410952"/>
                </a:lnTo>
                <a:lnTo>
                  <a:pt x="357458" y="397440"/>
                </a:lnTo>
                <a:lnTo>
                  <a:pt x="357761" y="384774"/>
                </a:lnTo>
                <a:lnTo>
                  <a:pt x="356452" y="373194"/>
                </a:lnTo>
                <a:lnTo>
                  <a:pt x="353675" y="362715"/>
                </a:lnTo>
                <a:lnTo>
                  <a:pt x="349370" y="353510"/>
                </a:lnTo>
                <a:lnTo>
                  <a:pt x="343208" y="345990"/>
                </a:lnTo>
                <a:lnTo>
                  <a:pt x="335184" y="340234"/>
                </a:lnTo>
                <a:lnTo>
                  <a:pt x="325882" y="336350"/>
                </a:lnTo>
                <a:lnTo>
                  <a:pt x="316262" y="334632"/>
                </a:lnTo>
                <a:lnTo>
                  <a:pt x="306903" y="335038"/>
                </a:lnTo>
                <a:lnTo>
                  <a:pt x="297843" y="337411"/>
                </a:lnTo>
                <a:lnTo>
                  <a:pt x="288772" y="341661"/>
                </a:lnTo>
                <a:lnTo>
                  <a:pt x="279487" y="347550"/>
                </a:lnTo>
                <a:lnTo>
                  <a:pt x="269928" y="354585"/>
                </a:lnTo>
                <a:lnTo>
                  <a:pt x="260117" y="362137"/>
                </a:lnTo>
                <a:lnTo>
                  <a:pt x="250107" y="369803"/>
                </a:lnTo>
                <a:lnTo>
                  <a:pt x="240111" y="377405"/>
                </a:lnTo>
                <a:lnTo>
                  <a:pt x="230480" y="384889"/>
                </a:lnTo>
                <a:lnTo>
                  <a:pt x="221375" y="392261"/>
                </a:lnTo>
                <a:lnTo>
                  <a:pt x="212787" y="399704"/>
                </a:lnTo>
                <a:lnTo>
                  <a:pt x="204634" y="407548"/>
                </a:lnTo>
                <a:lnTo>
                  <a:pt x="196813" y="415938"/>
                </a:lnTo>
                <a:lnTo>
                  <a:pt x="189239" y="424693"/>
                </a:lnTo>
                <a:lnTo>
                  <a:pt x="181838" y="433417"/>
                </a:lnTo>
                <a:lnTo>
                  <a:pt x="174555" y="441887"/>
                </a:lnTo>
                <a:lnTo>
                  <a:pt x="167188" y="450370"/>
                </a:lnTo>
                <a:lnTo>
                  <a:pt x="159402" y="459511"/>
                </a:lnTo>
                <a:lnTo>
                  <a:pt x="151055" y="469627"/>
                </a:lnTo>
                <a:lnTo>
                  <a:pt x="142330" y="480709"/>
                </a:lnTo>
                <a:lnTo>
                  <a:pt x="133627" y="492606"/>
                </a:lnTo>
                <a:lnTo>
                  <a:pt x="125186" y="505127"/>
                </a:lnTo>
                <a:lnTo>
                  <a:pt x="117231" y="517942"/>
                </a:lnTo>
                <a:lnTo>
                  <a:pt x="110041" y="530611"/>
                </a:lnTo>
                <a:lnTo>
                  <a:pt x="103690" y="542896"/>
                </a:lnTo>
                <a:lnTo>
                  <a:pt x="98042" y="554499"/>
                </a:lnTo>
                <a:lnTo>
                  <a:pt x="92189" y="566213"/>
                </a:lnTo>
                <a:lnTo>
                  <a:pt x="84501" y="580181"/>
                </a:lnTo>
                <a:lnTo>
                  <a:pt x="72250" y="60012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1179191" y="2421968"/>
            <a:ext cx="1853017" cy="834497"/>
            <a:chOff x="1179191" y="2421968"/>
            <a:chExt cx="1853017" cy="834497"/>
          </a:xfrm>
        </p:grpSpPr>
        <p:sp>
          <p:nvSpPr>
            <p:cNvPr id="11" name="Freeform 10"/>
            <p:cNvSpPr/>
            <p:nvPr/>
          </p:nvSpPr>
          <p:spPr>
            <a:xfrm>
              <a:off x="1179191" y="2969036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9126" y="2934"/>
                  </a:lnTo>
                  <a:lnTo>
                    <a:pt x="140780" y="5716"/>
                  </a:lnTo>
                  <a:lnTo>
                    <a:pt x="132081" y="8615"/>
                  </a:lnTo>
                  <a:lnTo>
                    <a:pt x="122960" y="11656"/>
                  </a:lnTo>
                  <a:lnTo>
                    <a:pt x="113465" y="14821"/>
                  </a:lnTo>
                  <a:lnTo>
                    <a:pt x="103668" y="18080"/>
                  </a:lnTo>
                  <a:lnTo>
                    <a:pt x="93482" y="21246"/>
                  </a:lnTo>
                  <a:lnTo>
                    <a:pt x="82659" y="23988"/>
                  </a:lnTo>
                  <a:lnTo>
                    <a:pt x="71129" y="26168"/>
                  </a:lnTo>
                  <a:lnTo>
                    <a:pt x="59182" y="28003"/>
                  </a:lnTo>
                  <a:lnTo>
                    <a:pt x="46007" y="30260"/>
                  </a:lnTo>
                  <a:lnTo>
                    <a:pt x="28208" y="342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79316" y="2642653"/>
              <a:ext cx="407726" cy="600026"/>
            </a:xfrm>
            <a:custGeom>
              <a:avLst/>
              <a:gdLst/>
              <a:ahLst/>
              <a:cxnLst/>
              <a:rect l="0" t="0" r="0" b="0"/>
              <a:pathLst>
                <a:path w="407726" h="600026">
                  <a:moveTo>
                    <a:pt x="168456" y="0"/>
                  </a:moveTo>
                  <a:lnTo>
                    <a:pt x="162588" y="5934"/>
                  </a:lnTo>
                  <a:lnTo>
                    <a:pt x="157023" y="12139"/>
                  </a:lnTo>
                  <a:lnTo>
                    <a:pt x="151224" y="19235"/>
                  </a:lnTo>
                  <a:lnTo>
                    <a:pt x="145144" y="27175"/>
                  </a:lnTo>
                  <a:lnTo>
                    <a:pt x="138814" y="35821"/>
                  </a:lnTo>
                  <a:lnTo>
                    <a:pt x="132286" y="45015"/>
                  </a:lnTo>
                  <a:lnTo>
                    <a:pt x="125610" y="54615"/>
                  </a:lnTo>
                  <a:lnTo>
                    <a:pt x="118827" y="64505"/>
                  </a:lnTo>
                  <a:lnTo>
                    <a:pt x="111970" y="74603"/>
                  </a:lnTo>
                  <a:lnTo>
                    <a:pt x="105060" y="85009"/>
                  </a:lnTo>
                  <a:lnTo>
                    <a:pt x="98115" y="95987"/>
                  </a:lnTo>
                  <a:lnTo>
                    <a:pt x="91146" y="107626"/>
                  </a:lnTo>
                  <a:lnTo>
                    <a:pt x="84160" y="119544"/>
                  </a:lnTo>
                  <a:lnTo>
                    <a:pt x="77164" y="131012"/>
                  </a:lnTo>
                  <a:lnTo>
                    <a:pt x="70160" y="141655"/>
                  </a:lnTo>
                  <a:lnTo>
                    <a:pt x="63151" y="151596"/>
                  </a:lnTo>
                  <a:lnTo>
                    <a:pt x="56138" y="161266"/>
                  </a:lnTo>
                  <a:lnTo>
                    <a:pt x="49145" y="170878"/>
                  </a:lnTo>
                  <a:lnTo>
                    <a:pt x="42925" y="177737"/>
                  </a:lnTo>
                  <a:lnTo>
                    <a:pt x="39177" y="178445"/>
                  </a:lnTo>
                  <a:lnTo>
                    <a:pt x="38671" y="174177"/>
                  </a:lnTo>
                  <a:lnTo>
                    <a:pt x="40751" y="166894"/>
                  </a:lnTo>
                  <a:lnTo>
                    <a:pt x="44579" y="158366"/>
                  </a:lnTo>
                  <a:lnTo>
                    <a:pt x="49535" y="149611"/>
                  </a:lnTo>
                  <a:lnTo>
                    <a:pt x="55215" y="141059"/>
                  </a:lnTo>
                  <a:lnTo>
                    <a:pt x="61358" y="132829"/>
                  </a:lnTo>
                  <a:lnTo>
                    <a:pt x="67803" y="124908"/>
                  </a:lnTo>
                  <a:lnTo>
                    <a:pt x="74443" y="117242"/>
                  </a:lnTo>
                  <a:lnTo>
                    <a:pt x="81212" y="109769"/>
                  </a:lnTo>
                  <a:lnTo>
                    <a:pt x="88065" y="102436"/>
                  </a:lnTo>
                  <a:lnTo>
                    <a:pt x="94974" y="95202"/>
                  </a:lnTo>
                  <a:lnTo>
                    <a:pt x="101920" y="88037"/>
                  </a:lnTo>
                  <a:lnTo>
                    <a:pt x="108895" y="80924"/>
                  </a:lnTo>
                  <a:lnTo>
                    <a:pt x="116055" y="74011"/>
                  </a:lnTo>
                  <a:lnTo>
                    <a:pt x="123701" y="67596"/>
                  </a:lnTo>
                  <a:lnTo>
                    <a:pt x="131963" y="61805"/>
                  </a:lnTo>
                  <a:lnTo>
                    <a:pt x="140971" y="56764"/>
                  </a:lnTo>
                  <a:lnTo>
                    <a:pt x="150928" y="52677"/>
                  </a:lnTo>
                  <a:lnTo>
                    <a:pt x="161848" y="49562"/>
                  </a:lnTo>
                  <a:lnTo>
                    <a:pt x="173435" y="47454"/>
                  </a:lnTo>
                  <a:lnTo>
                    <a:pt x="185205" y="46480"/>
                  </a:lnTo>
                  <a:lnTo>
                    <a:pt x="196864" y="46607"/>
                  </a:lnTo>
                  <a:lnTo>
                    <a:pt x="208471" y="47826"/>
                  </a:lnTo>
                  <a:lnTo>
                    <a:pt x="220330" y="50239"/>
                  </a:lnTo>
                  <a:lnTo>
                    <a:pt x="232591" y="53792"/>
                  </a:lnTo>
                  <a:lnTo>
                    <a:pt x="244775" y="58466"/>
                  </a:lnTo>
                  <a:lnTo>
                    <a:pt x="255897" y="64351"/>
                  </a:lnTo>
                  <a:lnTo>
                    <a:pt x="265483" y="71390"/>
                  </a:lnTo>
                  <a:lnTo>
                    <a:pt x="273393" y="79556"/>
                  </a:lnTo>
                  <a:lnTo>
                    <a:pt x="279564" y="88940"/>
                  </a:lnTo>
                  <a:lnTo>
                    <a:pt x="284153" y="99476"/>
                  </a:lnTo>
                  <a:lnTo>
                    <a:pt x="287286" y="110974"/>
                  </a:lnTo>
                  <a:lnTo>
                    <a:pt x="288963" y="123216"/>
                  </a:lnTo>
                  <a:lnTo>
                    <a:pt x="289311" y="136001"/>
                  </a:lnTo>
                  <a:lnTo>
                    <a:pt x="288244" y="149009"/>
                  </a:lnTo>
                  <a:lnTo>
                    <a:pt x="285401" y="161814"/>
                  </a:lnTo>
                  <a:lnTo>
                    <a:pt x="280751" y="174204"/>
                  </a:lnTo>
                  <a:lnTo>
                    <a:pt x="274696" y="186150"/>
                  </a:lnTo>
                  <a:lnTo>
                    <a:pt x="267877" y="197712"/>
                  </a:lnTo>
                  <a:lnTo>
                    <a:pt x="260738" y="208974"/>
                  </a:lnTo>
                  <a:lnTo>
                    <a:pt x="253507" y="220013"/>
                  </a:lnTo>
                  <a:lnTo>
                    <a:pt x="246279" y="230893"/>
                  </a:lnTo>
                  <a:lnTo>
                    <a:pt x="239083" y="241651"/>
                  </a:lnTo>
                  <a:lnTo>
                    <a:pt x="231760" y="251997"/>
                  </a:lnTo>
                  <a:lnTo>
                    <a:pt x="223997" y="261338"/>
                  </a:lnTo>
                  <a:lnTo>
                    <a:pt x="215687" y="269380"/>
                  </a:lnTo>
                  <a:lnTo>
                    <a:pt x="207933" y="274324"/>
                  </a:lnTo>
                  <a:lnTo>
                    <a:pt x="203143" y="274645"/>
                  </a:lnTo>
                  <a:lnTo>
                    <a:pt x="202460" y="272307"/>
                  </a:lnTo>
                  <a:lnTo>
                    <a:pt x="205268" y="268847"/>
                  </a:lnTo>
                  <a:lnTo>
                    <a:pt x="210922" y="265168"/>
                  </a:lnTo>
                  <a:lnTo>
                    <a:pt x="219248" y="261894"/>
                  </a:lnTo>
                  <a:lnTo>
                    <a:pt x="229936" y="259276"/>
                  </a:lnTo>
                  <a:lnTo>
                    <a:pt x="242209" y="257475"/>
                  </a:lnTo>
                  <a:lnTo>
                    <a:pt x="254992" y="256695"/>
                  </a:lnTo>
                  <a:lnTo>
                    <a:pt x="267631" y="256950"/>
                  </a:lnTo>
                  <a:lnTo>
                    <a:pt x="279882" y="258422"/>
                  </a:lnTo>
                  <a:lnTo>
                    <a:pt x="291717" y="261535"/>
                  </a:lnTo>
                  <a:lnTo>
                    <a:pt x="303191" y="266371"/>
                  </a:lnTo>
                  <a:lnTo>
                    <a:pt x="314219" y="272719"/>
                  </a:lnTo>
                  <a:lnTo>
                    <a:pt x="324567" y="280268"/>
                  </a:lnTo>
                  <a:lnTo>
                    <a:pt x="334163" y="288719"/>
                  </a:lnTo>
                  <a:lnTo>
                    <a:pt x="343085" y="297984"/>
                  </a:lnTo>
                  <a:lnTo>
                    <a:pt x="351465" y="308181"/>
                  </a:lnTo>
                  <a:lnTo>
                    <a:pt x="359437" y="319297"/>
                  </a:lnTo>
                  <a:lnTo>
                    <a:pt x="367114" y="331202"/>
                  </a:lnTo>
                  <a:lnTo>
                    <a:pt x="374583" y="343725"/>
                  </a:lnTo>
                  <a:lnTo>
                    <a:pt x="381899" y="356711"/>
                  </a:lnTo>
                  <a:lnTo>
                    <a:pt x="388779" y="370195"/>
                  </a:lnTo>
                  <a:lnTo>
                    <a:pt x="394640" y="384385"/>
                  </a:lnTo>
                  <a:lnTo>
                    <a:pt x="399246" y="399336"/>
                  </a:lnTo>
                  <a:lnTo>
                    <a:pt x="402676" y="414799"/>
                  </a:lnTo>
                  <a:lnTo>
                    <a:pt x="405144" y="430333"/>
                  </a:lnTo>
                  <a:lnTo>
                    <a:pt x="406870" y="445672"/>
                  </a:lnTo>
                  <a:lnTo>
                    <a:pt x="407725" y="460734"/>
                  </a:lnTo>
                  <a:lnTo>
                    <a:pt x="407251" y="475534"/>
                  </a:lnTo>
                  <a:lnTo>
                    <a:pt x="405299" y="490110"/>
                  </a:lnTo>
                  <a:lnTo>
                    <a:pt x="401853" y="504187"/>
                  </a:lnTo>
                  <a:lnTo>
                    <a:pt x="396867" y="517194"/>
                  </a:lnTo>
                  <a:lnTo>
                    <a:pt x="390472" y="528903"/>
                  </a:lnTo>
                  <a:lnTo>
                    <a:pt x="382925" y="539241"/>
                  </a:lnTo>
                  <a:lnTo>
                    <a:pt x="374496" y="548122"/>
                  </a:lnTo>
                  <a:lnTo>
                    <a:pt x="365419" y="555655"/>
                  </a:lnTo>
                  <a:lnTo>
                    <a:pt x="355715" y="562241"/>
                  </a:lnTo>
                  <a:lnTo>
                    <a:pt x="345217" y="568447"/>
                  </a:lnTo>
                  <a:lnTo>
                    <a:pt x="333886" y="574622"/>
                  </a:lnTo>
                  <a:lnTo>
                    <a:pt x="321495" y="580587"/>
                  </a:lnTo>
                  <a:lnTo>
                    <a:pt x="307582" y="585760"/>
                  </a:lnTo>
                  <a:lnTo>
                    <a:pt x="292035" y="589868"/>
                  </a:lnTo>
                  <a:lnTo>
                    <a:pt x="275203" y="592947"/>
                  </a:lnTo>
                  <a:lnTo>
                    <a:pt x="257687" y="595171"/>
                  </a:lnTo>
                  <a:lnTo>
                    <a:pt x="239908" y="596739"/>
                  </a:lnTo>
                  <a:lnTo>
                    <a:pt x="222073" y="597827"/>
                  </a:lnTo>
                  <a:lnTo>
                    <a:pt x="204266" y="598572"/>
                  </a:lnTo>
                  <a:lnTo>
                    <a:pt x="186517" y="599080"/>
                  </a:lnTo>
                  <a:lnTo>
                    <a:pt x="168989" y="599423"/>
                  </a:lnTo>
                  <a:lnTo>
                    <a:pt x="151979" y="599654"/>
                  </a:lnTo>
                  <a:lnTo>
                    <a:pt x="135607" y="599809"/>
                  </a:lnTo>
                  <a:lnTo>
                    <a:pt x="119831" y="599913"/>
                  </a:lnTo>
                  <a:lnTo>
                    <a:pt x="104543" y="599983"/>
                  </a:lnTo>
                  <a:lnTo>
                    <a:pt x="89631" y="600025"/>
                  </a:lnTo>
                  <a:lnTo>
                    <a:pt x="75158" y="599884"/>
                  </a:lnTo>
                  <a:lnTo>
                    <a:pt x="61352" y="599256"/>
                  </a:lnTo>
                  <a:lnTo>
                    <a:pt x="48298" y="598022"/>
                  </a:lnTo>
                  <a:lnTo>
                    <a:pt x="36372" y="596370"/>
                  </a:lnTo>
                  <a:lnTo>
                    <a:pt x="25149" y="594550"/>
                  </a:lnTo>
                  <a:lnTo>
                    <a:pt x="13644" y="592402"/>
                  </a:lnTo>
                  <a:lnTo>
                    <a:pt x="0" y="589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74238" y="2421968"/>
              <a:ext cx="181504" cy="220686"/>
            </a:xfrm>
            <a:custGeom>
              <a:avLst/>
              <a:gdLst/>
              <a:ahLst/>
              <a:cxnLst/>
              <a:rect l="0" t="0" r="0" b="0"/>
              <a:pathLst>
                <a:path w="181504" h="220686">
                  <a:moveTo>
                    <a:pt x="0" y="10114"/>
                  </a:moveTo>
                  <a:lnTo>
                    <a:pt x="11668" y="10047"/>
                  </a:lnTo>
                  <a:lnTo>
                    <a:pt x="22157" y="9407"/>
                  </a:lnTo>
                  <a:lnTo>
                    <a:pt x="32463" y="8115"/>
                  </a:lnTo>
                  <a:lnTo>
                    <a:pt x="42937" y="6428"/>
                  </a:lnTo>
                  <a:lnTo>
                    <a:pt x="53929" y="4760"/>
                  </a:lnTo>
                  <a:lnTo>
                    <a:pt x="65572" y="3347"/>
                  </a:lnTo>
                  <a:lnTo>
                    <a:pt x="77825" y="2249"/>
                  </a:lnTo>
                  <a:lnTo>
                    <a:pt x="90580" y="1438"/>
                  </a:lnTo>
                  <a:lnTo>
                    <a:pt x="103716" y="859"/>
                  </a:lnTo>
                  <a:lnTo>
                    <a:pt x="117129" y="453"/>
                  </a:lnTo>
                  <a:lnTo>
                    <a:pt x="130740" y="173"/>
                  </a:lnTo>
                  <a:lnTo>
                    <a:pt x="144464" y="0"/>
                  </a:lnTo>
                  <a:lnTo>
                    <a:pt x="157441" y="562"/>
                  </a:lnTo>
                  <a:lnTo>
                    <a:pt x="168105" y="3067"/>
                  </a:lnTo>
                  <a:lnTo>
                    <a:pt x="175779" y="8017"/>
                  </a:lnTo>
                  <a:lnTo>
                    <a:pt x="180284" y="15107"/>
                  </a:lnTo>
                  <a:lnTo>
                    <a:pt x="181503" y="23618"/>
                  </a:lnTo>
                  <a:lnTo>
                    <a:pt x="179732" y="32966"/>
                  </a:lnTo>
                  <a:lnTo>
                    <a:pt x="175683" y="42630"/>
                  </a:lnTo>
                  <a:lnTo>
                    <a:pt x="170242" y="52094"/>
                  </a:lnTo>
                  <a:lnTo>
                    <a:pt x="164038" y="61121"/>
                  </a:lnTo>
                  <a:lnTo>
                    <a:pt x="157270" y="69839"/>
                  </a:lnTo>
                  <a:lnTo>
                    <a:pt x="149824" y="78621"/>
                  </a:lnTo>
                  <a:lnTo>
                    <a:pt x="141672" y="87683"/>
                  </a:lnTo>
                  <a:lnTo>
                    <a:pt x="133063" y="97078"/>
                  </a:lnTo>
                  <a:lnTo>
                    <a:pt x="124429" y="106772"/>
                  </a:lnTo>
                  <a:lnTo>
                    <a:pt x="116027" y="116705"/>
                  </a:lnTo>
                  <a:lnTo>
                    <a:pt x="107926" y="126817"/>
                  </a:lnTo>
                  <a:lnTo>
                    <a:pt x="100106" y="137058"/>
                  </a:lnTo>
                  <a:lnTo>
                    <a:pt x="92512" y="147386"/>
                  </a:lnTo>
                  <a:lnTo>
                    <a:pt x="85090" y="157609"/>
                  </a:lnTo>
                  <a:lnTo>
                    <a:pt x="77794" y="167399"/>
                  </a:lnTo>
                  <a:lnTo>
                    <a:pt x="70589" y="176609"/>
                  </a:lnTo>
                  <a:lnTo>
                    <a:pt x="63560" y="185156"/>
                  </a:lnTo>
                  <a:lnTo>
                    <a:pt x="56107" y="193874"/>
                  </a:lnTo>
                  <a:lnTo>
                    <a:pt x="46457" y="204645"/>
                  </a:lnTo>
                  <a:lnTo>
                    <a:pt x="31585" y="220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53139" y="2705823"/>
              <a:ext cx="463255" cy="63172"/>
            </a:xfrm>
            <a:custGeom>
              <a:avLst/>
              <a:gdLst/>
              <a:ahLst/>
              <a:cxnLst/>
              <a:rect l="0" t="0" r="0" b="0"/>
              <a:pathLst>
                <a:path w="463255" h="63172">
                  <a:moveTo>
                    <a:pt x="463254" y="0"/>
                  </a:moveTo>
                  <a:lnTo>
                    <a:pt x="451452" y="0"/>
                  </a:lnTo>
                  <a:lnTo>
                    <a:pt x="439683" y="0"/>
                  </a:lnTo>
                  <a:lnTo>
                    <a:pt x="426788" y="5"/>
                  </a:lnTo>
                  <a:lnTo>
                    <a:pt x="412768" y="178"/>
                  </a:lnTo>
                  <a:lnTo>
                    <a:pt x="397791" y="826"/>
                  </a:lnTo>
                  <a:lnTo>
                    <a:pt x="382068" y="2075"/>
                  </a:lnTo>
                  <a:lnTo>
                    <a:pt x="365793" y="3728"/>
                  </a:lnTo>
                  <a:lnTo>
                    <a:pt x="349121" y="5376"/>
                  </a:lnTo>
                  <a:lnTo>
                    <a:pt x="332175" y="6783"/>
                  </a:lnTo>
                  <a:lnTo>
                    <a:pt x="315205" y="8049"/>
                  </a:lnTo>
                  <a:lnTo>
                    <a:pt x="298578" y="9505"/>
                  </a:lnTo>
                  <a:lnTo>
                    <a:pt x="282472" y="11336"/>
                  </a:lnTo>
                  <a:lnTo>
                    <a:pt x="267046" y="13567"/>
                  </a:lnTo>
                  <a:lnTo>
                    <a:pt x="252526" y="16143"/>
                  </a:lnTo>
                  <a:lnTo>
                    <a:pt x="238934" y="18985"/>
                  </a:lnTo>
                  <a:lnTo>
                    <a:pt x="225821" y="21861"/>
                  </a:lnTo>
                  <a:lnTo>
                    <a:pt x="212403" y="24404"/>
                  </a:lnTo>
                  <a:lnTo>
                    <a:pt x="198265" y="26449"/>
                  </a:lnTo>
                  <a:lnTo>
                    <a:pt x="183665" y="28159"/>
                  </a:lnTo>
                  <a:lnTo>
                    <a:pt x="169317" y="29921"/>
                  </a:lnTo>
                  <a:lnTo>
                    <a:pt x="155623" y="31962"/>
                  </a:lnTo>
                  <a:lnTo>
                    <a:pt x="142496" y="34333"/>
                  </a:lnTo>
                  <a:lnTo>
                    <a:pt x="129542" y="37005"/>
                  </a:lnTo>
                  <a:lnTo>
                    <a:pt x="116496" y="39917"/>
                  </a:lnTo>
                  <a:lnTo>
                    <a:pt x="103260" y="43008"/>
                  </a:lnTo>
                  <a:lnTo>
                    <a:pt x="89828" y="46229"/>
                  </a:lnTo>
                  <a:lnTo>
                    <a:pt x="76238" y="49537"/>
                  </a:lnTo>
                  <a:lnTo>
                    <a:pt x="62749" y="52752"/>
                  </a:lnTo>
                  <a:lnTo>
                    <a:pt x="48296" y="55872"/>
                  </a:lnTo>
                  <a:lnTo>
                    <a:pt x="29373" y="5917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90010" y="2937450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10528" y="14602"/>
                  </a:lnTo>
                  <a:lnTo>
                    <a:pt x="10528" y="27873"/>
                  </a:lnTo>
                  <a:lnTo>
                    <a:pt x="10528" y="41074"/>
                  </a:lnTo>
                  <a:lnTo>
                    <a:pt x="10528" y="54416"/>
                  </a:lnTo>
                  <a:lnTo>
                    <a:pt x="10528" y="67925"/>
                  </a:lnTo>
                  <a:lnTo>
                    <a:pt x="10524" y="81583"/>
                  </a:lnTo>
                  <a:lnTo>
                    <a:pt x="10351" y="95522"/>
                  </a:lnTo>
                  <a:lnTo>
                    <a:pt x="9703" y="110020"/>
                  </a:lnTo>
                  <a:lnTo>
                    <a:pt x="8454" y="125177"/>
                  </a:lnTo>
                  <a:lnTo>
                    <a:pt x="6801" y="140780"/>
                  </a:lnTo>
                  <a:lnTo>
                    <a:pt x="5153" y="156406"/>
                  </a:lnTo>
                  <a:lnTo>
                    <a:pt x="3750" y="171788"/>
                  </a:lnTo>
                  <a:lnTo>
                    <a:pt x="2655" y="186252"/>
                  </a:lnTo>
                  <a:lnTo>
                    <a:pt x="1727" y="200059"/>
                  </a:lnTo>
                  <a:lnTo>
                    <a:pt x="889" y="21441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05923" y="2894442"/>
              <a:ext cx="326285" cy="362023"/>
            </a:xfrm>
            <a:custGeom>
              <a:avLst/>
              <a:gdLst/>
              <a:ahLst/>
              <a:cxnLst/>
              <a:rect l="0" t="0" r="0" b="0"/>
              <a:pathLst>
                <a:path w="326285" h="362023">
                  <a:moveTo>
                    <a:pt x="31486" y="894"/>
                  </a:moveTo>
                  <a:lnTo>
                    <a:pt x="25685" y="9696"/>
                  </a:lnTo>
                  <a:lnTo>
                    <a:pt x="20761" y="18042"/>
                  </a:lnTo>
                  <a:lnTo>
                    <a:pt x="16286" y="26664"/>
                  </a:lnTo>
                  <a:lnTo>
                    <a:pt x="13093" y="32931"/>
                  </a:lnTo>
                  <a:lnTo>
                    <a:pt x="12461" y="33687"/>
                  </a:lnTo>
                  <a:lnTo>
                    <a:pt x="14182" y="30285"/>
                  </a:lnTo>
                  <a:lnTo>
                    <a:pt x="17795" y="24601"/>
                  </a:lnTo>
                  <a:lnTo>
                    <a:pt x="23067" y="18241"/>
                  </a:lnTo>
                  <a:lnTo>
                    <a:pt x="29742" y="12079"/>
                  </a:lnTo>
                  <a:lnTo>
                    <a:pt x="37521" y="6748"/>
                  </a:lnTo>
                  <a:lnTo>
                    <a:pt x="46126" y="2895"/>
                  </a:lnTo>
                  <a:lnTo>
                    <a:pt x="55328" y="701"/>
                  </a:lnTo>
                  <a:lnTo>
                    <a:pt x="64949" y="0"/>
                  </a:lnTo>
                  <a:lnTo>
                    <a:pt x="74862" y="498"/>
                  </a:lnTo>
                  <a:lnTo>
                    <a:pt x="84966" y="1908"/>
                  </a:lnTo>
                  <a:lnTo>
                    <a:pt x="94869" y="4307"/>
                  </a:lnTo>
                  <a:lnTo>
                    <a:pt x="103914" y="8118"/>
                  </a:lnTo>
                  <a:lnTo>
                    <a:pt x="111810" y="13458"/>
                  </a:lnTo>
                  <a:lnTo>
                    <a:pt x="118603" y="20162"/>
                  </a:lnTo>
                  <a:lnTo>
                    <a:pt x="124482" y="27957"/>
                  </a:lnTo>
                  <a:lnTo>
                    <a:pt x="129661" y="36577"/>
                  </a:lnTo>
                  <a:lnTo>
                    <a:pt x="134328" y="45958"/>
                  </a:lnTo>
                  <a:lnTo>
                    <a:pt x="138630" y="56232"/>
                  </a:lnTo>
                  <a:lnTo>
                    <a:pt x="142675" y="67401"/>
                  </a:lnTo>
                  <a:lnTo>
                    <a:pt x="146377" y="79341"/>
                  </a:lnTo>
                  <a:lnTo>
                    <a:pt x="149484" y="91888"/>
                  </a:lnTo>
                  <a:lnTo>
                    <a:pt x="151901" y="104890"/>
                  </a:lnTo>
                  <a:lnTo>
                    <a:pt x="153523" y="118385"/>
                  </a:lnTo>
                  <a:lnTo>
                    <a:pt x="154161" y="132582"/>
                  </a:lnTo>
                  <a:lnTo>
                    <a:pt x="153816" y="147537"/>
                  </a:lnTo>
                  <a:lnTo>
                    <a:pt x="152787" y="163004"/>
                  </a:lnTo>
                  <a:lnTo>
                    <a:pt x="151566" y="178540"/>
                  </a:lnTo>
                  <a:lnTo>
                    <a:pt x="150449" y="193879"/>
                  </a:lnTo>
                  <a:lnTo>
                    <a:pt x="149380" y="208943"/>
                  </a:lnTo>
                  <a:lnTo>
                    <a:pt x="148056" y="223744"/>
                  </a:lnTo>
                  <a:lnTo>
                    <a:pt x="146308" y="238325"/>
                  </a:lnTo>
                  <a:lnTo>
                    <a:pt x="143964" y="252575"/>
                  </a:lnTo>
                  <a:lnTo>
                    <a:pt x="140780" y="266231"/>
                  </a:lnTo>
                  <a:lnTo>
                    <a:pt x="136706" y="279193"/>
                  </a:lnTo>
                  <a:lnTo>
                    <a:pt x="131850" y="291356"/>
                  </a:lnTo>
                  <a:lnTo>
                    <a:pt x="126373" y="302533"/>
                  </a:lnTo>
                  <a:lnTo>
                    <a:pt x="120432" y="312718"/>
                  </a:lnTo>
                  <a:lnTo>
                    <a:pt x="114156" y="322050"/>
                  </a:lnTo>
                  <a:lnTo>
                    <a:pt x="107645" y="330712"/>
                  </a:lnTo>
                  <a:lnTo>
                    <a:pt x="100961" y="338868"/>
                  </a:lnTo>
                  <a:lnTo>
                    <a:pt x="93829" y="346330"/>
                  </a:lnTo>
                  <a:lnTo>
                    <a:pt x="85670" y="352591"/>
                  </a:lnTo>
                  <a:lnTo>
                    <a:pt x="76254" y="357459"/>
                  </a:lnTo>
                  <a:lnTo>
                    <a:pt x="65827" y="360727"/>
                  </a:lnTo>
                  <a:lnTo>
                    <a:pt x="54910" y="362022"/>
                  </a:lnTo>
                  <a:lnTo>
                    <a:pt x="43873" y="361329"/>
                  </a:lnTo>
                  <a:lnTo>
                    <a:pt x="33210" y="358762"/>
                  </a:lnTo>
                  <a:lnTo>
                    <a:pt x="23589" y="354381"/>
                  </a:lnTo>
                  <a:lnTo>
                    <a:pt x="15282" y="348395"/>
                  </a:lnTo>
                  <a:lnTo>
                    <a:pt x="8538" y="340955"/>
                  </a:lnTo>
                  <a:lnTo>
                    <a:pt x="3749" y="332066"/>
                  </a:lnTo>
                  <a:lnTo>
                    <a:pt x="940" y="321876"/>
                  </a:lnTo>
                  <a:lnTo>
                    <a:pt x="0" y="310951"/>
                  </a:lnTo>
                  <a:lnTo>
                    <a:pt x="874" y="300159"/>
                  </a:lnTo>
                  <a:lnTo>
                    <a:pt x="3350" y="289983"/>
                  </a:lnTo>
                  <a:lnTo>
                    <a:pt x="7281" y="280695"/>
                  </a:lnTo>
                  <a:lnTo>
                    <a:pt x="12660" y="272529"/>
                  </a:lnTo>
                  <a:lnTo>
                    <a:pt x="19354" y="265491"/>
                  </a:lnTo>
                  <a:lnTo>
                    <a:pt x="27288" y="259748"/>
                  </a:lnTo>
                  <a:lnTo>
                    <a:pt x="36516" y="255705"/>
                  </a:lnTo>
                  <a:lnTo>
                    <a:pt x="46942" y="253427"/>
                  </a:lnTo>
                  <a:lnTo>
                    <a:pt x="58197" y="252692"/>
                  </a:lnTo>
                  <a:lnTo>
                    <a:pt x="69743" y="253177"/>
                  </a:lnTo>
                  <a:lnTo>
                    <a:pt x="81248" y="254579"/>
                  </a:lnTo>
                  <a:lnTo>
                    <a:pt x="92583" y="256806"/>
                  </a:lnTo>
                  <a:lnTo>
                    <a:pt x="103726" y="259969"/>
                  </a:lnTo>
                  <a:lnTo>
                    <a:pt x="114703" y="264058"/>
                  </a:lnTo>
                  <a:lnTo>
                    <a:pt x="125550" y="268938"/>
                  </a:lnTo>
                  <a:lnTo>
                    <a:pt x="136300" y="274438"/>
                  </a:lnTo>
                  <a:lnTo>
                    <a:pt x="146981" y="280393"/>
                  </a:lnTo>
                  <a:lnTo>
                    <a:pt x="157613" y="286511"/>
                  </a:lnTo>
                  <a:lnTo>
                    <a:pt x="168212" y="292384"/>
                  </a:lnTo>
                  <a:lnTo>
                    <a:pt x="178788" y="297813"/>
                  </a:lnTo>
                  <a:lnTo>
                    <a:pt x="189349" y="302779"/>
                  </a:lnTo>
                  <a:lnTo>
                    <a:pt x="199899" y="307349"/>
                  </a:lnTo>
                  <a:lnTo>
                    <a:pt x="210446" y="311609"/>
                  </a:lnTo>
                  <a:lnTo>
                    <a:pt x="221157" y="315641"/>
                  </a:lnTo>
                  <a:lnTo>
                    <a:pt x="232340" y="319510"/>
                  </a:lnTo>
                  <a:lnTo>
                    <a:pt x="244122" y="323259"/>
                  </a:lnTo>
                  <a:lnTo>
                    <a:pt x="256438" y="326774"/>
                  </a:lnTo>
                  <a:lnTo>
                    <a:pt x="270646" y="330129"/>
                  </a:lnTo>
                  <a:lnTo>
                    <a:pt x="291350" y="333619"/>
                  </a:lnTo>
                  <a:lnTo>
                    <a:pt x="326284" y="337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940598" y="1137077"/>
            <a:ext cx="2071382" cy="526426"/>
            <a:chOff x="4940598" y="1137077"/>
            <a:chExt cx="2071382" cy="526426"/>
          </a:xfrm>
        </p:grpSpPr>
        <p:sp>
          <p:nvSpPr>
            <p:cNvPr id="18" name="Freeform 17"/>
            <p:cNvSpPr/>
            <p:nvPr/>
          </p:nvSpPr>
          <p:spPr>
            <a:xfrm>
              <a:off x="5127378" y="1263419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2" y="34463"/>
                  </a:lnTo>
                  <a:lnTo>
                    <a:pt x="7793" y="46624"/>
                  </a:lnTo>
                  <a:lnTo>
                    <a:pt x="8641" y="59284"/>
                  </a:lnTo>
                  <a:lnTo>
                    <a:pt x="9243" y="72340"/>
                  </a:lnTo>
                  <a:lnTo>
                    <a:pt x="9830" y="85692"/>
                  </a:lnTo>
                  <a:lnTo>
                    <a:pt x="10763" y="99257"/>
                  </a:lnTo>
                  <a:lnTo>
                    <a:pt x="12205" y="112972"/>
                  </a:lnTo>
                  <a:lnTo>
                    <a:pt x="13988" y="126791"/>
                  </a:lnTo>
                  <a:lnTo>
                    <a:pt x="15725" y="140681"/>
                  </a:lnTo>
                  <a:lnTo>
                    <a:pt x="17187" y="154602"/>
                  </a:lnTo>
                  <a:lnTo>
                    <a:pt x="18322" y="167930"/>
                  </a:lnTo>
                  <a:lnTo>
                    <a:pt x="19281" y="180777"/>
                  </a:lnTo>
                  <a:lnTo>
                    <a:pt x="20144" y="194272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40598" y="1137077"/>
              <a:ext cx="450228" cy="479687"/>
            </a:xfrm>
            <a:custGeom>
              <a:avLst/>
              <a:gdLst/>
              <a:ahLst/>
              <a:cxnLst/>
              <a:rect l="0" t="0" r="0" b="0"/>
              <a:pathLst>
                <a:path w="450228" h="479687">
                  <a:moveTo>
                    <a:pt x="281536" y="0"/>
                  </a:moveTo>
                  <a:lnTo>
                    <a:pt x="272601" y="2934"/>
                  </a:lnTo>
                  <a:lnTo>
                    <a:pt x="262974" y="5716"/>
                  </a:lnTo>
                  <a:lnTo>
                    <a:pt x="251687" y="8620"/>
                  </a:lnTo>
                  <a:lnTo>
                    <a:pt x="239019" y="11834"/>
                  </a:lnTo>
                  <a:lnTo>
                    <a:pt x="225540" y="15647"/>
                  </a:lnTo>
                  <a:lnTo>
                    <a:pt x="211668" y="20169"/>
                  </a:lnTo>
                  <a:lnTo>
                    <a:pt x="197632" y="25505"/>
                  </a:lnTo>
                  <a:lnTo>
                    <a:pt x="183540" y="31841"/>
                  </a:lnTo>
                  <a:lnTo>
                    <a:pt x="169439" y="39179"/>
                  </a:lnTo>
                  <a:lnTo>
                    <a:pt x="155345" y="47378"/>
                  </a:lnTo>
                  <a:lnTo>
                    <a:pt x="141263" y="56251"/>
                  </a:lnTo>
                  <a:lnTo>
                    <a:pt x="127203" y="65621"/>
                  </a:lnTo>
                  <a:lnTo>
                    <a:pt x="113487" y="75183"/>
                  </a:lnTo>
                  <a:lnTo>
                    <a:pt x="100729" y="84522"/>
                  </a:lnTo>
                  <a:lnTo>
                    <a:pt x="89181" y="93439"/>
                  </a:lnTo>
                  <a:lnTo>
                    <a:pt x="78614" y="102240"/>
                  </a:lnTo>
                  <a:lnTo>
                    <a:pt x="68516" y="111602"/>
                  </a:lnTo>
                  <a:lnTo>
                    <a:pt x="58537" y="121869"/>
                  </a:lnTo>
                  <a:lnTo>
                    <a:pt x="48681" y="133055"/>
                  </a:lnTo>
                  <a:lnTo>
                    <a:pt x="39202" y="145022"/>
                  </a:lnTo>
                  <a:lnTo>
                    <a:pt x="30238" y="157600"/>
                  </a:lnTo>
                  <a:lnTo>
                    <a:pt x="22098" y="170792"/>
                  </a:lnTo>
                  <a:lnTo>
                    <a:pt x="15317" y="184779"/>
                  </a:lnTo>
                  <a:lnTo>
                    <a:pt x="10057" y="199589"/>
                  </a:lnTo>
                  <a:lnTo>
                    <a:pt x="6172" y="214957"/>
                  </a:lnTo>
                  <a:lnTo>
                    <a:pt x="3390" y="230426"/>
                  </a:lnTo>
                  <a:lnTo>
                    <a:pt x="1446" y="245725"/>
                  </a:lnTo>
                  <a:lnTo>
                    <a:pt x="272" y="260930"/>
                  </a:lnTo>
                  <a:lnTo>
                    <a:pt x="0" y="276359"/>
                  </a:lnTo>
                  <a:lnTo>
                    <a:pt x="628" y="292175"/>
                  </a:lnTo>
                  <a:lnTo>
                    <a:pt x="2032" y="308069"/>
                  </a:lnTo>
                  <a:lnTo>
                    <a:pt x="4044" y="323367"/>
                  </a:lnTo>
                  <a:lnTo>
                    <a:pt x="6514" y="337732"/>
                  </a:lnTo>
                  <a:lnTo>
                    <a:pt x="9477" y="351158"/>
                  </a:lnTo>
                  <a:lnTo>
                    <a:pt x="13145" y="363790"/>
                  </a:lnTo>
                  <a:lnTo>
                    <a:pt x="17579" y="375805"/>
                  </a:lnTo>
                  <a:lnTo>
                    <a:pt x="22863" y="387366"/>
                  </a:lnTo>
                  <a:lnTo>
                    <a:pt x="29166" y="398604"/>
                  </a:lnTo>
                  <a:lnTo>
                    <a:pt x="36488" y="409611"/>
                  </a:lnTo>
                  <a:lnTo>
                    <a:pt x="44846" y="420294"/>
                  </a:lnTo>
                  <a:lnTo>
                    <a:pt x="54360" y="430395"/>
                  </a:lnTo>
                  <a:lnTo>
                    <a:pt x="64982" y="439814"/>
                  </a:lnTo>
                  <a:lnTo>
                    <a:pt x="76538" y="448443"/>
                  </a:lnTo>
                  <a:lnTo>
                    <a:pt x="88819" y="456093"/>
                  </a:lnTo>
                  <a:lnTo>
                    <a:pt x="101635" y="462753"/>
                  </a:lnTo>
                  <a:lnTo>
                    <a:pt x="114833" y="468394"/>
                  </a:lnTo>
                  <a:lnTo>
                    <a:pt x="128299" y="472893"/>
                  </a:lnTo>
                  <a:lnTo>
                    <a:pt x="141950" y="476287"/>
                  </a:lnTo>
                  <a:lnTo>
                    <a:pt x="155726" y="478585"/>
                  </a:lnTo>
                  <a:lnTo>
                    <a:pt x="169588" y="479686"/>
                  </a:lnTo>
                  <a:lnTo>
                    <a:pt x="183508" y="479645"/>
                  </a:lnTo>
                  <a:lnTo>
                    <a:pt x="197467" y="478483"/>
                  </a:lnTo>
                  <a:lnTo>
                    <a:pt x="211453" y="476108"/>
                  </a:lnTo>
                  <a:lnTo>
                    <a:pt x="225456" y="472581"/>
                  </a:lnTo>
                  <a:lnTo>
                    <a:pt x="239470" y="467924"/>
                  </a:lnTo>
                  <a:lnTo>
                    <a:pt x="253492" y="462050"/>
                  </a:lnTo>
                  <a:lnTo>
                    <a:pt x="267515" y="455020"/>
                  </a:lnTo>
                  <a:lnTo>
                    <a:pt x="281373" y="446858"/>
                  </a:lnTo>
                  <a:lnTo>
                    <a:pt x="294758" y="437478"/>
                  </a:lnTo>
                  <a:lnTo>
                    <a:pt x="307539" y="426944"/>
                  </a:lnTo>
                  <a:lnTo>
                    <a:pt x="319750" y="415448"/>
                  </a:lnTo>
                  <a:lnTo>
                    <a:pt x="331490" y="403207"/>
                  </a:lnTo>
                  <a:lnTo>
                    <a:pt x="342862" y="390422"/>
                  </a:lnTo>
                  <a:lnTo>
                    <a:pt x="353635" y="377415"/>
                  </a:lnTo>
                  <a:lnTo>
                    <a:pt x="363272" y="364609"/>
                  </a:lnTo>
                  <a:lnTo>
                    <a:pt x="371573" y="352211"/>
                  </a:lnTo>
                  <a:lnTo>
                    <a:pt x="378810" y="339920"/>
                  </a:lnTo>
                  <a:lnTo>
                    <a:pt x="385519" y="327061"/>
                  </a:lnTo>
                  <a:lnTo>
                    <a:pt x="392073" y="313297"/>
                  </a:lnTo>
                  <a:lnTo>
                    <a:pt x="398647" y="298780"/>
                  </a:lnTo>
                  <a:lnTo>
                    <a:pt x="405301" y="283955"/>
                  </a:lnTo>
                  <a:lnTo>
                    <a:pt x="412038" y="269124"/>
                  </a:lnTo>
                  <a:lnTo>
                    <a:pt x="418683" y="254250"/>
                  </a:lnTo>
                  <a:lnTo>
                    <a:pt x="424910" y="239051"/>
                  </a:lnTo>
                  <a:lnTo>
                    <a:pt x="430576" y="223388"/>
                  </a:lnTo>
                  <a:lnTo>
                    <a:pt x="435702" y="207429"/>
                  </a:lnTo>
                  <a:lnTo>
                    <a:pt x="440378" y="191556"/>
                  </a:lnTo>
                  <a:lnTo>
                    <a:pt x="444696" y="175986"/>
                  </a:lnTo>
                  <a:lnTo>
                    <a:pt x="448256" y="160767"/>
                  </a:lnTo>
                  <a:lnTo>
                    <a:pt x="450212" y="145862"/>
                  </a:lnTo>
                  <a:lnTo>
                    <a:pt x="450227" y="131205"/>
                  </a:lnTo>
                  <a:lnTo>
                    <a:pt x="448440" y="116735"/>
                  </a:lnTo>
                  <a:lnTo>
                    <a:pt x="445181" y="102400"/>
                  </a:lnTo>
                  <a:lnTo>
                    <a:pt x="440795" y="88168"/>
                  </a:lnTo>
                  <a:lnTo>
                    <a:pt x="435259" y="74337"/>
                  </a:lnTo>
                  <a:lnTo>
                    <a:pt x="428195" y="61503"/>
                  </a:lnTo>
                  <a:lnTo>
                    <a:pt x="419520" y="49913"/>
                  </a:lnTo>
                  <a:lnTo>
                    <a:pt x="409425" y="39657"/>
                  </a:lnTo>
                  <a:lnTo>
                    <a:pt x="398200" y="30832"/>
                  </a:lnTo>
                  <a:lnTo>
                    <a:pt x="386125" y="23345"/>
                  </a:lnTo>
                  <a:lnTo>
                    <a:pt x="373270" y="17130"/>
                  </a:lnTo>
                  <a:lnTo>
                    <a:pt x="359511" y="12237"/>
                  </a:lnTo>
                  <a:lnTo>
                    <a:pt x="344853" y="8576"/>
                  </a:lnTo>
                  <a:lnTo>
                    <a:pt x="329587" y="6097"/>
                  </a:lnTo>
                  <a:lnTo>
                    <a:pt x="314187" y="4874"/>
                  </a:lnTo>
                  <a:lnTo>
                    <a:pt x="298938" y="4837"/>
                  </a:lnTo>
                  <a:lnTo>
                    <a:pt x="283935" y="6117"/>
                  </a:lnTo>
                  <a:lnTo>
                    <a:pt x="269175" y="9103"/>
                  </a:lnTo>
                  <a:lnTo>
                    <a:pt x="254625" y="13855"/>
                  </a:lnTo>
                  <a:lnTo>
                    <a:pt x="240567" y="20147"/>
                  </a:lnTo>
                  <a:lnTo>
                    <a:pt x="227572" y="27658"/>
                  </a:lnTo>
                  <a:lnTo>
                    <a:pt x="215875" y="36066"/>
                  </a:lnTo>
                  <a:lnTo>
                    <a:pt x="205684" y="44658"/>
                  </a:lnTo>
                  <a:lnTo>
                    <a:pt x="196345" y="53181"/>
                  </a:lnTo>
                  <a:lnTo>
                    <a:pt x="187040" y="62379"/>
                  </a:lnTo>
                  <a:lnTo>
                    <a:pt x="176252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95917" y="1263419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4"/>
                  </a:lnTo>
                  <a:lnTo>
                    <a:pt x="0" y="54771"/>
                  </a:lnTo>
                  <a:lnTo>
                    <a:pt x="0" y="69576"/>
                  </a:lnTo>
                  <a:lnTo>
                    <a:pt x="4" y="85732"/>
                  </a:lnTo>
                  <a:lnTo>
                    <a:pt x="177" y="102976"/>
                  </a:lnTo>
                  <a:lnTo>
                    <a:pt x="826" y="120770"/>
                  </a:lnTo>
                  <a:lnTo>
                    <a:pt x="2075" y="138737"/>
                  </a:lnTo>
                  <a:lnTo>
                    <a:pt x="3727" y="156698"/>
                  </a:lnTo>
                  <a:lnTo>
                    <a:pt x="5375" y="174589"/>
                  </a:lnTo>
                  <a:lnTo>
                    <a:pt x="6778" y="192395"/>
                  </a:lnTo>
                  <a:lnTo>
                    <a:pt x="7870" y="209961"/>
                  </a:lnTo>
                  <a:lnTo>
                    <a:pt x="8678" y="226996"/>
                  </a:lnTo>
                  <a:lnTo>
                    <a:pt x="9257" y="243385"/>
                  </a:lnTo>
                  <a:lnTo>
                    <a:pt x="9662" y="259172"/>
                  </a:lnTo>
                  <a:lnTo>
                    <a:pt x="9941" y="274468"/>
                  </a:lnTo>
                  <a:lnTo>
                    <a:pt x="10132" y="289371"/>
                  </a:lnTo>
                  <a:lnTo>
                    <a:pt x="10262" y="303379"/>
                  </a:lnTo>
                  <a:lnTo>
                    <a:pt x="10365" y="316764"/>
                  </a:lnTo>
                  <a:lnTo>
                    <a:pt x="10448" y="330706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80103" y="1173209"/>
              <a:ext cx="353032" cy="490294"/>
            </a:xfrm>
            <a:custGeom>
              <a:avLst/>
              <a:gdLst/>
              <a:ahLst/>
              <a:cxnLst/>
              <a:rect l="0" t="0" r="0" b="0"/>
              <a:pathLst>
                <a:path w="353032" h="490294">
                  <a:moveTo>
                    <a:pt x="0" y="90210"/>
                  </a:moveTo>
                  <a:lnTo>
                    <a:pt x="3001" y="81409"/>
                  </a:lnTo>
                  <a:lnTo>
                    <a:pt x="6424" y="73062"/>
                  </a:lnTo>
                  <a:lnTo>
                    <a:pt x="10624" y="64368"/>
                  </a:lnTo>
                  <a:lnTo>
                    <a:pt x="15697" y="55420"/>
                  </a:lnTo>
                  <a:lnTo>
                    <a:pt x="21827" y="46573"/>
                  </a:lnTo>
                  <a:lnTo>
                    <a:pt x="29011" y="38039"/>
                  </a:lnTo>
                  <a:lnTo>
                    <a:pt x="37098" y="30023"/>
                  </a:lnTo>
                  <a:lnTo>
                    <a:pt x="45893" y="22794"/>
                  </a:lnTo>
                  <a:lnTo>
                    <a:pt x="55218" y="16422"/>
                  </a:lnTo>
                  <a:lnTo>
                    <a:pt x="65088" y="10974"/>
                  </a:lnTo>
                  <a:lnTo>
                    <a:pt x="75697" y="6606"/>
                  </a:lnTo>
                  <a:lnTo>
                    <a:pt x="87099" y="3300"/>
                  </a:lnTo>
                  <a:lnTo>
                    <a:pt x="99366" y="1062"/>
                  </a:lnTo>
                  <a:lnTo>
                    <a:pt x="112665" y="0"/>
                  </a:lnTo>
                  <a:lnTo>
                    <a:pt x="126977" y="63"/>
                  </a:lnTo>
                  <a:lnTo>
                    <a:pt x="141825" y="1069"/>
                  </a:lnTo>
                  <a:lnTo>
                    <a:pt x="156406" y="2807"/>
                  </a:lnTo>
                  <a:lnTo>
                    <a:pt x="170282" y="5090"/>
                  </a:lnTo>
                  <a:lnTo>
                    <a:pt x="183378" y="7926"/>
                  </a:lnTo>
                  <a:lnTo>
                    <a:pt x="195787" y="11507"/>
                  </a:lnTo>
                  <a:lnTo>
                    <a:pt x="207647" y="15879"/>
                  </a:lnTo>
                  <a:lnTo>
                    <a:pt x="218936" y="20951"/>
                  </a:lnTo>
                  <a:lnTo>
                    <a:pt x="229459" y="26580"/>
                  </a:lnTo>
                  <a:lnTo>
                    <a:pt x="239168" y="32631"/>
                  </a:lnTo>
                  <a:lnTo>
                    <a:pt x="247995" y="39152"/>
                  </a:lnTo>
                  <a:lnTo>
                    <a:pt x="255779" y="46361"/>
                  </a:lnTo>
                  <a:lnTo>
                    <a:pt x="262528" y="54327"/>
                  </a:lnTo>
                  <a:lnTo>
                    <a:pt x="268231" y="63134"/>
                  </a:lnTo>
                  <a:lnTo>
                    <a:pt x="272770" y="72957"/>
                  </a:lnTo>
                  <a:lnTo>
                    <a:pt x="276187" y="83786"/>
                  </a:lnTo>
                  <a:lnTo>
                    <a:pt x="278329" y="95312"/>
                  </a:lnTo>
                  <a:lnTo>
                    <a:pt x="278794" y="107041"/>
                  </a:lnTo>
                  <a:lnTo>
                    <a:pt x="277513" y="118669"/>
                  </a:lnTo>
                  <a:lnTo>
                    <a:pt x="274703" y="130085"/>
                  </a:lnTo>
                  <a:lnTo>
                    <a:pt x="270685" y="141283"/>
                  </a:lnTo>
                  <a:lnTo>
                    <a:pt x="265761" y="152292"/>
                  </a:lnTo>
                  <a:lnTo>
                    <a:pt x="260186" y="162991"/>
                  </a:lnTo>
                  <a:lnTo>
                    <a:pt x="254154" y="173109"/>
                  </a:lnTo>
                  <a:lnTo>
                    <a:pt x="247799" y="182548"/>
                  </a:lnTo>
                  <a:lnTo>
                    <a:pt x="241059" y="191362"/>
                  </a:lnTo>
                  <a:lnTo>
                    <a:pt x="233695" y="199669"/>
                  </a:lnTo>
                  <a:lnTo>
                    <a:pt x="225627" y="207592"/>
                  </a:lnTo>
                  <a:lnTo>
                    <a:pt x="216919" y="215236"/>
                  </a:lnTo>
                  <a:lnTo>
                    <a:pt x="207695" y="222683"/>
                  </a:lnTo>
                  <a:lnTo>
                    <a:pt x="198081" y="229988"/>
                  </a:lnTo>
                  <a:lnTo>
                    <a:pt x="188184" y="237031"/>
                  </a:lnTo>
                  <a:lnTo>
                    <a:pt x="178088" y="243534"/>
                  </a:lnTo>
                  <a:lnTo>
                    <a:pt x="167903" y="249340"/>
                  </a:lnTo>
                  <a:lnTo>
                    <a:pt x="159466" y="252796"/>
                  </a:lnTo>
                  <a:lnTo>
                    <a:pt x="155849" y="252579"/>
                  </a:lnTo>
                  <a:lnTo>
                    <a:pt x="157554" y="250488"/>
                  </a:lnTo>
                  <a:lnTo>
                    <a:pt x="163363" y="247783"/>
                  </a:lnTo>
                  <a:lnTo>
                    <a:pt x="171979" y="245212"/>
                  </a:lnTo>
                  <a:lnTo>
                    <a:pt x="182444" y="243095"/>
                  </a:lnTo>
                  <a:lnTo>
                    <a:pt x="193957" y="241646"/>
                  </a:lnTo>
                  <a:lnTo>
                    <a:pt x="205793" y="241109"/>
                  </a:lnTo>
                  <a:lnTo>
                    <a:pt x="217548" y="241521"/>
                  </a:lnTo>
                  <a:lnTo>
                    <a:pt x="229078" y="242760"/>
                  </a:lnTo>
                  <a:lnTo>
                    <a:pt x="240366" y="244653"/>
                  </a:lnTo>
                  <a:lnTo>
                    <a:pt x="251442" y="247039"/>
                  </a:lnTo>
                  <a:lnTo>
                    <a:pt x="262188" y="249943"/>
                  </a:lnTo>
                  <a:lnTo>
                    <a:pt x="272340" y="253570"/>
                  </a:lnTo>
                  <a:lnTo>
                    <a:pt x="281806" y="257978"/>
                  </a:lnTo>
                  <a:lnTo>
                    <a:pt x="290809" y="263243"/>
                  </a:lnTo>
                  <a:lnTo>
                    <a:pt x="299775" y="269534"/>
                  </a:lnTo>
                  <a:lnTo>
                    <a:pt x="308950" y="276843"/>
                  </a:lnTo>
                  <a:lnTo>
                    <a:pt x="318080" y="285022"/>
                  </a:lnTo>
                  <a:lnTo>
                    <a:pt x="326529" y="293884"/>
                  </a:lnTo>
                  <a:lnTo>
                    <a:pt x="333987" y="303255"/>
                  </a:lnTo>
                  <a:lnTo>
                    <a:pt x="340298" y="313157"/>
                  </a:lnTo>
                  <a:lnTo>
                    <a:pt x="345313" y="323789"/>
                  </a:lnTo>
                  <a:lnTo>
                    <a:pt x="349086" y="335201"/>
                  </a:lnTo>
                  <a:lnTo>
                    <a:pt x="351653" y="347306"/>
                  </a:lnTo>
                  <a:lnTo>
                    <a:pt x="352942" y="359963"/>
                  </a:lnTo>
                  <a:lnTo>
                    <a:pt x="353031" y="373026"/>
                  </a:lnTo>
                  <a:lnTo>
                    <a:pt x="351958" y="386052"/>
                  </a:lnTo>
                  <a:lnTo>
                    <a:pt x="349643" y="398338"/>
                  </a:lnTo>
                  <a:lnTo>
                    <a:pt x="346156" y="409560"/>
                  </a:lnTo>
                  <a:lnTo>
                    <a:pt x="341527" y="419738"/>
                  </a:lnTo>
                  <a:lnTo>
                    <a:pt x="335671" y="429043"/>
                  </a:lnTo>
                  <a:lnTo>
                    <a:pt x="328653" y="437670"/>
                  </a:lnTo>
                  <a:lnTo>
                    <a:pt x="320500" y="445635"/>
                  </a:lnTo>
                  <a:lnTo>
                    <a:pt x="311125" y="452774"/>
                  </a:lnTo>
                  <a:lnTo>
                    <a:pt x="300600" y="459062"/>
                  </a:lnTo>
                  <a:lnTo>
                    <a:pt x="289278" y="464609"/>
                  </a:lnTo>
                  <a:lnTo>
                    <a:pt x="277687" y="469570"/>
                  </a:lnTo>
                  <a:lnTo>
                    <a:pt x="266148" y="474089"/>
                  </a:lnTo>
                  <a:lnTo>
                    <a:pt x="254621" y="478124"/>
                  </a:lnTo>
                  <a:lnTo>
                    <a:pt x="242816" y="481462"/>
                  </a:lnTo>
                  <a:lnTo>
                    <a:pt x="230577" y="484042"/>
                  </a:lnTo>
                  <a:lnTo>
                    <a:pt x="217899" y="485944"/>
                  </a:lnTo>
                  <a:lnTo>
                    <a:pt x="204848" y="487304"/>
                  </a:lnTo>
                  <a:lnTo>
                    <a:pt x="191509" y="488256"/>
                  </a:lnTo>
                  <a:lnTo>
                    <a:pt x="177956" y="488913"/>
                  </a:lnTo>
                  <a:lnTo>
                    <a:pt x="164251" y="489362"/>
                  </a:lnTo>
                  <a:lnTo>
                    <a:pt x="150436" y="489663"/>
                  </a:lnTo>
                  <a:lnTo>
                    <a:pt x="136379" y="489696"/>
                  </a:lnTo>
                  <a:lnTo>
                    <a:pt x="121797" y="489186"/>
                  </a:lnTo>
                  <a:lnTo>
                    <a:pt x="106584" y="488035"/>
                  </a:lnTo>
                  <a:lnTo>
                    <a:pt x="91112" y="486618"/>
                  </a:lnTo>
                  <a:lnTo>
                    <a:pt x="76106" y="485660"/>
                  </a:lnTo>
                  <a:lnTo>
                    <a:pt x="61953" y="485534"/>
                  </a:lnTo>
                  <a:lnTo>
                    <a:pt x="49138" y="486118"/>
                  </a:lnTo>
                  <a:lnTo>
                    <a:pt x="37148" y="487031"/>
                  </a:lnTo>
                  <a:lnTo>
                    <a:pt x="24935" y="488359"/>
                  </a:lnTo>
                  <a:lnTo>
                    <a:pt x="10529" y="4902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88090" y="1442404"/>
              <a:ext cx="148484" cy="151912"/>
            </a:xfrm>
            <a:custGeom>
              <a:avLst/>
              <a:gdLst/>
              <a:ahLst/>
              <a:cxnLst/>
              <a:rect l="0" t="0" r="0" b="0"/>
              <a:pathLst>
                <a:path w="148484" h="151912">
                  <a:moveTo>
                    <a:pt x="34210" y="0"/>
                  </a:moveTo>
                  <a:lnTo>
                    <a:pt x="28410" y="5934"/>
                  </a:lnTo>
                  <a:lnTo>
                    <a:pt x="23485" y="12139"/>
                  </a:lnTo>
                  <a:lnTo>
                    <a:pt x="18983" y="19235"/>
                  </a:lnTo>
                  <a:lnTo>
                    <a:pt x="14762" y="27175"/>
                  </a:lnTo>
                  <a:lnTo>
                    <a:pt x="10748" y="35821"/>
                  </a:lnTo>
                  <a:lnTo>
                    <a:pt x="6896" y="45016"/>
                  </a:lnTo>
                  <a:lnTo>
                    <a:pt x="3490" y="54616"/>
                  </a:lnTo>
                  <a:lnTo>
                    <a:pt x="1111" y="64505"/>
                  </a:lnTo>
                  <a:lnTo>
                    <a:pt x="0" y="74598"/>
                  </a:lnTo>
                  <a:lnTo>
                    <a:pt x="238" y="84832"/>
                  </a:lnTo>
                  <a:lnTo>
                    <a:pt x="1919" y="95161"/>
                  </a:lnTo>
                  <a:lnTo>
                    <a:pt x="4945" y="105547"/>
                  </a:lnTo>
                  <a:lnTo>
                    <a:pt x="9247" y="115640"/>
                  </a:lnTo>
                  <a:lnTo>
                    <a:pt x="14876" y="124811"/>
                  </a:lnTo>
                  <a:lnTo>
                    <a:pt x="21738" y="132789"/>
                  </a:lnTo>
                  <a:lnTo>
                    <a:pt x="29784" y="139466"/>
                  </a:lnTo>
                  <a:lnTo>
                    <a:pt x="39088" y="144736"/>
                  </a:lnTo>
                  <a:lnTo>
                    <a:pt x="49560" y="148678"/>
                  </a:lnTo>
                  <a:lnTo>
                    <a:pt x="60675" y="151190"/>
                  </a:lnTo>
                  <a:lnTo>
                    <a:pt x="71597" y="151911"/>
                  </a:lnTo>
                  <a:lnTo>
                    <a:pt x="81863" y="150806"/>
                  </a:lnTo>
                  <a:lnTo>
                    <a:pt x="91382" y="148116"/>
                  </a:lnTo>
                  <a:lnTo>
                    <a:pt x="100236" y="144177"/>
                  </a:lnTo>
                  <a:lnTo>
                    <a:pt x="108562" y="139299"/>
                  </a:lnTo>
                  <a:lnTo>
                    <a:pt x="116493" y="133415"/>
                  </a:lnTo>
                  <a:lnTo>
                    <a:pt x="124141" y="126110"/>
                  </a:lnTo>
                  <a:lnTo>
                    <a:pt x="131575" y="117270"/>
                  </a:lnTo>
                  <a:lnTo>
                    <a:pt x="138367" y="107063"/>
                  </a:lnTo>
                  <a:lnTo>
                    <a:pt x="143637" y="95762"/>
                  </a:lnTo>
                  <a:lnTo>
                    <a:pt x="147025" y="83649"/>
                  </a:lnTo>
                  <a:lnTo>
                    <a:pt x="148483" y="71279"/>
                  </a:lnTo>
                  <a:lnTo>
                    <a:pt x="148023" y="59441"/>
                  </a:lnTo>
                  <a:lnTo>
                    <a:pt x="145851" y="48532"/>
                  </a:lnTo>
                  <a:lnTo>
                    <a:pt x="141971" y="38905"/>
                  </a:lnTo>
                  <a:lnTo>
                    <a:pt x="136100" y="31035"/>
                  </a:lnTo>
                  <a:lnTo>
                    <a:pt x="128266" y="25003"/>
                  </a:lnTo>
                  <a:lnTo>
                    <a:pt x="118754" y="20578"/>
                  </a:lnTo>
                  <a:lnTo>
                    <a:pt x="107929" y="17426"/>
                  </a:lnTo>
                  <a:lnTo>
                    <a:pt x="96139" y="15233"/>
                  </a:lnTo>
                  <a:lnTo>
                    <a:pt x="83987" y="14062"/>
                  </a:lnTo>
                  <a:lnTo>
                    <a:pt x="72296" y="14322"/>
                  </a:lnTo>
                  <a:lnTo>
                    <a:pt x="61486" y="16117"/>
                  </a:lnTo>
                  <a:lnTo>
                    <a:pt x="51895" y="18964"/>
                  </a:lnTo>
                  <a:lnTo>
                    <a:pt x="43024" y="22247"/>
                  </a:lnTo>
                  <a:lnTo>
                    <a:pt x="34102" y="26252"/>
                  </a:lnTo>
                  <a:lnTo>
                    <a:pt x="23682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01285" y="1431875"/>
              <a:ext cx="126343" cy="151737"/>
            </a:xfrm>
            <a:custGeom>
              <a:avLst/>
              <a:gdLst/>
              <a:ahLst/>
              <a:cxnLst/>
              <a:rect l="0" t="0" r="0" b="0"/>
              <a:pathLst>
                <a:path w="126343" h="151737">
                  <a:moveTo>
                    <a:pt x="0" y="52643"/>
                  </a:moveTo>
                  <a:lnTo>
                    <a:pt x="2933" y="61444"/>
                  </a:lnTo>
                  <a:lnTo>
                    <a:pt x="5716" y="69791"/>
                  </a:lnTo>
                  <a:lnTo>
                    <a:pt x="8615" y="78489"/>
                  </a:lnTo>
                  <a:lnTo>
                    <a:pt x="11655" y="87610"/>
                  </a:lnTo>
                  <a:lnTo>
                    <a:pt x="14821" y="97105"/>
                  </a:lnTo>
                  <a:lnTo>
                    <a:pt x="18084" y="106897"/>
                  </a:lnTo>
                  <a:lnTo>
                    <a:pt x="21422" y="116911"/>
                  </a:lnTo>
                  <a:lnTo>
                    <a:pt x="24814" y="127085"/>
                  </a:lnTo>
                  <a:lnTo>
                    <a:pt x="28205" y="137344"/>
                  </a:lnTo>
                  <a:lnTo>
                    <a:pt x="30237" y="146642"/>
                  </a:lnTo>
                  <a:lnTo>
                    <a:pt x="29100" y="151736"/>
                  </a:lnTo>
                  <a:lnTo>
                    <a:pt x="25742" y="150991"/>
                  </a:lnTo>
                  <a:lnTo>
                    <a:pt x="21883" y="146363"/>
                  </a:lnTo>
                  <a:lnTo>
                    <a:pt x="18069" y="139079"/>
                  </a:lnTo>
                  <a:lnTo>
                    <a:pt x="14368" y="129841"/>
                  </a:lnTo>
                  <a:lnTo>
                    <a:pt x="11081" y="119330"/>
                  </a:lnTo>
                  <a:lnTo>
                    <a:pt x="8794" y="108257"/>
                  </a:lnTo>
                  <a:lnTo>
                    <a:pt x="7749" y="97062"/>
                  </a:lnTo>
                  <a:lnTo>
                    <a:pt x="8035" y="86099"/>
                  </a:lnTo>
                  <a:lnTo>
                    <a:pt x="9750" y="75733"/>
                  </a:lnTo>
                  <a:lnTo>
                    <a:pt x="12795" y="66094"/>
                  </a:lnTo>
                  <a:lnTo>
                    <a:pt x="16940" y="57129"/>
                  </a:lnTo>
                  <a:lnTo>
                    <a:pt x="21931" y="48713"/>
                  </a:lnTo>
                  <a:lnTo>
                    <a:pt x="27552" y="40721"/>
                  </a:lnTo>
                  <a:lnTo>
                    <a:pt x="33951" y="33369"/>
                  </a:lnTo>
                  <a:lnTo>
                    <a:pt x="41609" y="27182"/>
                  </a:lnTo>
                  <a:lnTo>
                    <a:pt x="50686" y="22350"/>
                  </a:lnTo>
                  <a:lnTo>
                    <a:pt x="60883" y="18596"/>
                  </a:lnTo>
                  <a:lnTo>
                    <a:pt x="71645" y="15378"/>
                  </a:lnTo>
                  <a:lnTo>
                    <a:pt x="82574" y="12325"/>
                  </a:lnTo>
                  <a:lnTo>
                    <a:pt x="93033" y="9415"/>
                  </a:lnTo>
                  <a:lnTo>
                    <a:pt x="103095" y="6597"/>
                  </a:lnTo>
                  <a:lnTo>
                    <a:pt x="113638" y="361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80269" y="1431875"/>
              <a:ext cx="105286" cy="167798"/>
            </a:xfrm>
            <a:custGeom>
              <a:avLst/>
              <a:gdLst/>
              <a:ahLst/>
              <a:cxnLst/>
              <a:rect l="0" t="0" r="0" b="0"/>
              <a:pathLst>
                <a:path w="105286" h="167798">
                  <a:moveTo>
                    <a:pt x="0" y="94757"/>
                  </a:moveTo>
                  <a:lnTo>
                    <a:pt x="134" y="106425"/>
                  </a:lnTo>
                  <a:lnTo>
                    <a:pt x="1415" y="116914"/>
                  </a:lnTo>
                  <a:lnTo>
                    <a:pt x="4003" y="127215"/>
                  </a:lnTo>
                  <a:lnTo>
                    <a:pt x="7550" y="137517"/>
                  </a:lnTo>
                  <a:lnTo>
                    <a:pt x="11535" y="147860"/>
                  </a:lnTo>
                  <a:lnTo>
                    <a:pt x="15592" y="158176"/>
                  </a:lnTo>
                  <a:lnTo>
                    <a:pt x="18758" y="165864"/>
                  </a:lnTo>
                  <a:lnTo>
                    <a:pt x="19943" y="167797"/>
                  </a:lnTo>
                  <a:lnTo>
                    <a:pt x="19433" y="165163"/>
                  </a:lnTo>
                  <a:lnTo>
                    <a:pt x="17795" y="159592"/>
                  </a:lnTo>
                  <a:lnTo>
                    <a:pt x="15456" y="152197"/>
                  </a:lnTo>
                  <a:lnTo>
                    <a:pt x="12691" y="143664"/>
                  </a:lnTo>
                  <a:lnTo>
                    <a:pt x="9826" y="134250"/>
                  </a:lnTo>
                  <a:lnTo>
                    <a:pt x="7269" y="123910"/>
                  </a:lnTo>
                  <a:lnTo>
                    <a:pt x="5214" y="112674"/>
                  </a:lnTo>
                  <a:lnTo>
                    <a:pt x="3832" y="100679"/>
                  </a:lnTo>
                  <a:lnTo>
                    <a:pt x="3352" y="88091"/>
                  </a:lnTo>
                  <a:lnTo>
                    <a:pt x="3816" y="75076"/>
                  </a:lnTo>
                  <a:lnTo>
                    <a:pt x="5433" y="62251"/>
                  </a:lnTo>
                  <a:lnTo>
                    <a:pt x="8646" y="50632"/>
                  </a:lnTo>
                  <a:lnTo>
                    <a:pt x="13550" y="40675"/>
                  </a:lnTo>
                  <a:lnTo>
                    <a:pt x="19943" y="32330"/>
                  </a:lnTo>
                  <a:lnTo>
                    <a:pt x="27522" y="25327"/>
                  </a:lnTo>
                  <a:lnTo>
                    <a:pt x="35989" y="19359"/>
                  </a:lnTo>
                  <a:lnTo>
                    <a:pt x="45216" y="14300"/>
                  </a:lnTo>
                  <a:lnTo>
                    <a:pt x="56469" y="9715"/>
                  </a:lnTo>
                  <a:lnTo>
                    <a:pt x="74080" y="519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01329" y="1452932"/>
              <a:ext cx="112810" cy="169042"/>
            </a:xfrm>
            <a:custGeom>
              <a:avLst/>
              <a:gdLst/>
              <a:ahLst/>
              <a:cxnLst/>
              <a:rect l="0" t="0" r="0" b="0"/>
              <a:pathLst>
                <a:path w="112810" h="169042">
                  <a:moveTo>
                    <a:pt x="89510" y="10529"/>
                  </a:moveTo>
                  <a:lnTo>
                    <a:pt x="77908" y="10663"/>
                  </a:lnTo>
                  <a:lnTo>
                    <a:pt x="68061" y="11943"/>
                  </a:lnTo>
                  <a:lnTo>
                    <a:pt x="59055" y="14541"/>
                  </a:lnTo>
                  <a:lnTo>
                    <a:pt x="50613" y="18433"/>
                  </a:lnTo>
                  <a:lnTo>
                    <a:pt x="42587" y="23714"/>
                  </a:lnTo>
                  <a:lnTo>
                    <a:pt x="34868" y="30305"/>
                  </a:lnTo>
                  <a:lnTo>
                    <a:pt x="27536" y="38151"/>
                  </a:lnTo>
                  <a:lnTo>
                    <a:pt x="20834" y="47310"/>
                  </a:lnTo>
                  <a:lnTo>
                    <a:pt x="14847" y="57690"/>
                  </a:lnTo>
                  <a:lnTo>
                    <a:pt x="9675" y="69082"/>
                  </a:lnTo>
                  <a:lnTo>
                    <a:pt x="5497" y="81251"/>
                  </a:lnTo>
                  <a:lnTo>
                    <a:pt x="2328" y="93983"/>
                  </a:lnTo>
                  <a:lnTo>
                    <a:pt x="353" y="106785"/>
                  </a:lnTo>
                  <a:lnTo>
                    <a:pt x="0" y="118920"/>
                  </a:lnTo>
                  <a:lnTo>
                    <a:pt x="1362" y="130037"/>
                  </a:lnTo>
                  <a:lnTo>
                    <a:pt x="4394" y="139975"/>
                  </a:lnTo>
                  <a:lnTo>
                    <a:pt x="9096" y="148585"/>
                  </a:lnTo>
                  <a:lnTo>
                    <a:pt x="15296" y="155925"/>
                  </a:lnTo>
                  <a:lnTo>
                    <a:pt x="22711" y="161871"/>
                  </a:lnTo>
                  <a:lnTo>
                    <a:pt x="31051" y="166051"/>
                  </a:lnTo>
                  <a:lnTo>
                    <a:pt x="40059" y="168417"/>
                  </a:lnTo>
                  <a:lnTo>
                    <a:pt x="49375" y="169041"/>
                  </a:lnTo>
                  <a:lnTo>
                    <a:pt x="58551" y="167949"/>
                  </a:lnTo>
                  <a:lnTo>
                    <a:pt x="67344" y="165321"/>
                  </a:lnTo>
                  <a:lnTo>
                    <a:pt x="75553" y="161287"/>
                  </a:lnTo>
                  <a:lnTo>
                    <a:pt x="82920" y="155839"/>
                  </a:lnTo>
                  <a:lnTo>
                    <a:pt x="89395" y="149103"/>
                  </a:lnTo>
                  <a:lnTo>
                    <a:pt x="95083" y="141310"/>
                  </a:lnTo>
                  <a:lnTo>
                    <a:pt x="100145" y="132710"/>
                  </a:lnTo>
                  <a:lnTo>
                    <a:pt x="104731" y="123518"/>
                  </a:lnTo>
                  <a:lnTo>
                    <a:pt x="108643" y="113906"/>
                  </a:lnTo>
                  <a:lnTo>
                    <a:pt x="111367" y="104001"/>
                  </a:lnTo>
                  <a:lnTo>
                    <a:pt x="112717" y="93895"/>
                  </a:lnTo>
                  <a:lnTo>
                    <a:pt x="112809" y="83651"/>
                  </a:lnTo>
                  <a:lnTo>
                    <a:pt x="111884" y="73313"/>
                  </a:lnTo>
                  <a:lnTo>
                    <a:pt x="110182" y="62917"/>
                  </a:lnTo>
                  <a:lnTo>
                    <a:pt x="107753" y="52647"/>
                  </a:lnTo>
                  <a:lnTo>
                    <a:pt x="104453" y="42825"/>
                  </a:lnTo>
                  <a:lnTo>
                    <a:pt x="100278" y="33597"/>
                  </a:lnTo>
                  <a:lnTo>
                    <a:pt x="95461" y="25237"/>
                  </a:lnTo>
                  <a:lnTo>
                    <a:pt x="89815" y="17409"/>
                  </a:lnTo>
                  <a:lnTo>
                    <a:pt x="81730" y="9427"/>
                  </a:lnTo>
                  <a:lnTo>
                    <a:pt x="684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75067" y="1410818"/>
              <a:ext cx="336913" cy="198906"/>
            </a:xfrm>
            <a:custGeom>
              <a:avLst/>
              <a:gdLst/>
              <a:ahLst/>
              <a:cxnLst/>
              <a:rect l="0" t="0" r="0" b="0"/>
              <a:pathLst>
                <a:path w="336913" h="198906">
                  <a:moveTo>
                    <a:pt x="0" y="42114"/>
                  </a:moveTo>
                  <a:lnTo>
                    <a:pt x="68" y="53782"/>
                  </a:lnTo>
                  <a:lnTo>
                    <a:pt x="707" y="64271"/>
                  </a:lnTo>
                  <a:lnTo>
                    <a:pt x="2004" y="74577"/>
                  </a:lnTo>
                  <a:lnTo>
                    <a:pt x="3864" y="85052"/>
                  </a:lnTo>
                  <a:lnTo>
                    <a:pt x="6180" y="96044"/>
                  </a:lnTo>
                  <a:lnTo>
                    <a:pt x="8846" y="107682"/>
                  </a:lnTo>
                  <a:lnTo>
                    <a:pt x="11770" y="119763"/>
                  </a:lnTo>
                  <a:lnTo>
                    <a:pt x="14878" y="131869"/>
                  </a:lnTo>
                  <a:lnTo>
                    <a:pt x="18122" y="143742"/>
                  </a:lnTo>
                  <a:lnTo>
                    <a:pt x="21791" y="154985"/>
                  </a:lnTo>
                  <a:lnTo>
                    <a:pt x="26473" y="165002"/>
                  </a:lnTo>
                  <a:lnTo>
                    <a:pt x="32405" y="173577"/>
                  </a:lnTo>
                  <a:lnTo>
                    <a:pt x="39509" y="180504"/>
                  </a:lnTo>
                  <a:lnTo>
                    <a:pt x="47573" y="185415"/>
                  </a:lnTo>
                  <a:lnTo>
                    <a:pt x="56365" y="188302"/>
                  </a:lnTo>
                  <a:lnTo>
                    <a:pt x="65522" y="189124"/>
                  </a:lnTo>
                  <a:lnTo>
                    <a:pt x="74580" y="187640"/>
                  </a:lnTo>
                  <a:lnTo>
                    <a:pt x="83293" y="183939"/>
                  </a:lnTo>
                  <a:lnTo>
                    <a:pt x="91445" y="178372"/>
                  </a:lnTo>
                  <a:lnTo>
                    <a:pt x="98774" y="171356"/>
                  </a:lnTo>
                  <a:lnTo>
                    <a:pt x="105222" y="163272"/>
                  </a:lnTo>
                  <a:lnTo>
                    <a:pt x="110893" y="154423"/>
                  </a:lnTo>
                  <a:lnTo>
                    <a:pt x="115944" y="145038"/>
                  </a:lnTo>
                  <a:lnTo>
                    <a:pt x="120545" y="135318"/>
                  </a:lnTo>
                  <a:lnTo>
                    <a:pt x="125331" y="126567"/>
                  </a:lnTo>
                  <a:lnTo>
                    <a:pt x="130989" y="122033"/>
                  </a:lnTo>
                  <a:lnTo>
                    <a:pt x="136835" y="123019"/>
                  </a:lnTo>
                  <a:lnTo>
                    <a:pt x="141957" y="127513"/>
                  </a:lnTo>
                  <a:lnTo>
                    <a:pt x="146556" y="133938"/>
                  </a:lnTo>
                  <a:lnTo>
                    <a:pt x="151200" y="141219"/>
                  </a:lnTo>
                  <a:lnTo>
                    <a:pt x="156216" y="148768"/>
                  </a:lnTo>
                  <a:lnTo>
                    <a:pt x="161683" y="156321"/>
                  </a:lnTo>
                  <a:lnTo>
                    <a:pt x="167557" y="163787"/>
                  </a:lnTo>
                  <a:lnTo>
                    <a:pt x="173768" y="171144"/>
                  </a:lnTo>
                  <a:lnTo>
                    <a:pt x="180561" y="178241"/>
                  </a:lnTo>
                  <a:lnTo>
                    <a:pt x="188482" y="184790"/>
                  </a:lnTo>
                  <a:lnTo>
                    <a:pt x="197733" y="190666"/>
                  </a:lnTo>
                  <a:lnTo>
                    <a:pt x="208047" y="195426"/>
                  </a:lnTo>
                  <a:lnTo>
                    <a:pt x="218888" y="198262"/>
                  </a:lnTo>
                  <a:lnTo>
                    <a:pt x="229883" y="198905"/>
                  </a:lnTo>
                  <a:lnTo>
                    <a:pt x="240858" y="197556"/>
                  </a:lnTo>
                  <a:lnTo>
                    <a:pt x="251751" y="194598"/>
                  </a:lnTo>
                  <a:lnTo>
                    <a:pt x="262553" y="190423"/>
                  </a:lnTo>
                  <a:lnTo>
                    <a:pt x="273111" y="185199"/>
                  </a:lnTo>
                  <a:lnTo>
                    <a:pt x="283134" y="178877"/>
                  </a:lnTo>
                  <a:lnTo>
                    <a:pt x="292504" y="171515"/>
                  </a:lnTo>
                  <a:lnTo>
                    <a:pt x="301103" y="163115"/>
                  </a:lnTo>
                  <a:lnTo>
                    <a:pt x="308733" y="153567"/>
                  </a:lnTo>
                  <a:lnTo>
                    <a:pt x="315379" y="142918"/>
                  </a:lnTo>
                  <a:lnTo>
                    <a:pt x="321012" y="131342"/>
                  </a:lnTo>
                  <a:lnTo>
                    <a:pt x="325505" y="119047"/>
                  </a:lnTo>
                  <a:lnTo>
                    <a:pt x="328900" y="106222"/>
                  </a:lnTo>
                  <a:lnTo>
                    <a:pt x="331367" y="93017"/>
                  </a:lnTo>
                  <a:lnTo>
                    <a:pt x="333116" y="79547"/>
                  </a:lnTo>
                  <a:lnTo>
                    <a:pt x="334332" y="65908"/>
                  </a:lnTo>
                  <a:lnTo>
                    <a:pt x="335169" y="52570"/>
                  </a:lnTo>
                  <a:lnTo>
                    <a:pt x="335830" y="38972"/>
                  </a:lnTo>
                  <a:lnTo>
                    <a:pt x="336378" y="22802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516103" y="1295005"/>
            <a:ext cx="758053" cy="905451"/>
            <a:chOff x="1516103" y="1295005"/>
            <a:chExt cx="758053" cy="905451"/>
          </a:xfrm>
        </p:grpSpPr>
        <p:sp>
          <p:nvSpPr>
            <p:cNvPr id="28" name="Freeform 27"/>
            <p:cNvSpPr/>
            <p:nvPr/>
          </p:nvSpPr>
          <p:spPr>
            <a:xfrm>
              <a:off x="1705616" y="1642445"/>
              <a:ext cx="568540" cy="558011"/>
            </a:xfrm>
            <a:custGeom>
              <a:avLst/>
              <a:gdLst/>
              <a:ahLst/>
              <a:cxnLst/>
              <a:rect l="0" t="0" r="0" b="0"/>
              <a:pathLst>
                <a:path w="568540" h="558011">
                  <a:moveTo>
                    <a:pt x="568539" y="0"/>
                  </a:moveTo>
                  <a:lnTo>
                    <a:pt x="556938" y="5935"/>
                  </a:lnTo>
                  <a:lnTo>
                    <a:pt x="547089" y="12140"/>
                  </a:lnTo>
                  <a:lnTo>
                    <a:pt x="538084" y="19231"/>
                  </a:lnTo>
                  <a:lnTo>
                    <a:pt x="529643" y="26998"/>
                  </a:lnTo>
                  <a:lnTo>
                    <a:pt x="521616" y="34996"/>
                  </a:lnTo>
                  <a:lnTo>
                    <a:pt x="513892" y="42937"/>
                  </a:lnTo>
                  <a:lnTo>
                    <a:pt x="506388" y="50711"/>
                  </a:lnTo>
                  <a:lnTo>
                    <a:pt x="499037" y="58305"/>
                  </a:lnTo>
                  <a:lnTo>
                    <a:pt x="491792" y="65742"/>
                  </a:lnTo>
                  <a:lnTo>
                    <a:pt x="484621" y="73057"/>
                  </a:lnTo>
                  <a:lnTo>
                    <a:pt x="477500" y="80282"/>
                  </a:lnTo>
                  <a:lnTo>
                    <a:pt x="470412" y="87442"/>
                  </a:lnTo>
                  <a:lnTo>
                    <a:pt x="463347" y="94558"/>
                  </a:lnTo>
                  <a:lnTo>
                    <a:pt x="456297" y="101642"/>
                  </a:lnTo>
                  <a:lnTo>
                    <a:pt x="449257" y="108705"/>
                  </a:lnTo>
                  <a:lnTo>
                    <a:pt x="442225" y="115754"/>
                  </a:lnTo>
                  <a:lnTo>
                    <a:pt x="435197" y="122792"/>
                  </a:lnTo>
                  <a:lnTo>
                    <a:pt x="428171" y="129825"/>
                  </a:lnTo>
                  <a:lnTo>
                    <a:pt x="421148" y="136853"/>
                  </a:lnTo>
                  <a:lnTo>
                    <a:pt x="414127" y="143878"/>
                  </a:lnTo>
                  <a:lnTo>
                    <a:pt x="407101" y="150901"/>
                  </a:lnTo>
                  <a:lnTo>
                    <a:pt x="399908" y="157922"/>
                  </a:lnTo>
                  <a:lnTo>
                    <a:pt x="392240" y="164943"/>
                  </a:lnTo>
                  <a:lnTo>
                    <a:pt x="383971" y="171968"/>
                  </a:lnTo>
                  <a:lnTo>
                    <a:pt x="375300" y="179161"/>
                  </a:lnTo>
                  <a:lnTo>
                    <a:pt x="366632" y="186828"/>
                  </a:lnTo>
                  <a:lnTo>
                    <a:pt x="358206" y="195096"/>
                  </a:lnTo>
                  <a:lnTo>
                    <a:pt x="349921" y="203768"/>
                  </a:lnTo>
                  <a:lnTo>
                    <a:pt x="341446" y="212436"/>
                  </a:lnTo>
                  <a:lnTo>
                    <a:pt x="332600" y="220862"/>
                  </a:lnTo>
                  <a:lnTo>
                    <a:pt x="323523" y="229147"/>
                  </a:lnTo>
                  <a:lnTo>
                    <a:pt x="314576" y="237622"/>
                  </a:lnTo>
                  <a:lnTo>
                    <a:pt x="305959" y="246473"/>
                  </a:lnTo>
                  <a:lnTo>
                    <a:pt x="297545" y="255722"/>
                  </a:lnTo>
                  <a:lnTo>
                    <a:pt x="288982" y="265317"/>
                  </a:lnTo>
                  <a:lnTo>
                    <a:pt x="280077" y="275178"/>
                  </a:lnTo>
                  <a:lnTo>
                    <a:pt x="270961" y="285073"/>
                  </a:lnTo>
                  <a:lnTo>
                    <a:pt x="261987" y="294635"/>
                  </a:lnTo>
                  <a:lnTo>
                    <a:pt x="253352" y="303699"/>
                  </a:lnTo>
                  <a:lnTo>
                    <a:pt x="244926" y="312428"/>
                  </a:lnTo>
                  <a:lnTo>
                    <a:pt x="236355" y="321209"/>
                  </a:lnTo>
                  <a:lnTo>
                    <a:pt x="227440" y="330269"/>
                  </a:lnTo>
                  <a:lnTo>
                    <a:pt x="218148" y="339660"/>
                  </a:lnTo>
                  <a:lnTo>
                    <a:pt x="208524" y="349351"/>
                  </a:lnTo>
                  <a:lnTo>
                    <a:pt x="198639" y="359276"/>
                  </a:lnTo>
                  <a:lnTo>
                    <a:pt x="188559" y="369214"/>
                  </a:lnTo>
                  <a:lnTo>
                    <a:pt x="178339" y="378805"/>
                  </a:lnTo>
                  <a:lnTo>
                    <a:pt x="168026" y="387888"/>
                  </a:lnTo>
                  <a:lnTo>
                    <a:pt x="157812" y="396630"/>
                  </a:lnTo>
                  <a:lnTo>
                    <a:pt x="148028" y="405420"/>
                  </a:lnTo>
                  <a:lnTo>
                    <a:pt x="138814" y="414485"/>
                  </a:lnTo>
                  <a:lnTo>
                    <a:pt x="129982" y="423880"/>
                  </a:lnTo>
                  <a:lnTo>
                    <a:pt x="121130" y="433573"/>
                  </a:lnTo>
                  <a:lnTo>
                    <a:pt x="112029" y="443501"/>
                  </a:lnTo>
                  <a:lnTo>
                    <a:pt x="102779" y="453440"/>
                  </a:lnTo>
                  <a:lnTo>
                    <a:pt x="93715" y="463032"/>
                  </a:lnTo>
                  <a:lnTo>
                    <a:pt x="85019" y="472111"/>
                  </a:lnTo>
                  <a:lnTo>
                    <a:pt x="76552" y="480680"/>
                  </a:lnTo>
                  <a:lnTo>
                    <a:pt x="67954" y="488822"/>
                  </a:lnTo>
                  <a:lnTo>
                    <a:pt x="59026" y="496638"/>
                  </a:lnTo>
                  <a:lnTo>
                    <a:pt x="49894" y="504381"/>
                  </a:lnTo>
                  <a:lnTo>
                    <a:pt x="40910" y="512426"/>
                  </a:lnTo>
                  <a:lnTo>
                    <a:pt x="32281" y="520941"/>
                  </a:lnTo>
                  <a:lnTo>
                    <a:pt x="24342" y="529475"/>
                  </a:lnTo>
                  <a:lnTo>
                    <a:pt x="16849" y="537888"/>
                  </a:lnTo>
                  <a:lnTo>
                    <a:pt x="9148" y="546922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16103" y="1295005"/>
              <a:ext cx="220719" cy="347441"/>
            </a:xfrm>
            <a:custGeom>
              <a:avLst/>
              <a:gdLst/>
              <a:ahLst/>
              <a:cxnLst/>
              <a:rect l="0" t="0" r="0" b="0"/>
              <a:pathLst>
                <a:path w="220719" h="347441">
                  <a:moveTo>
                    <a:pt x="157928" y="0"/>
                  </a:moveTo>
                  <a:lnTo>
                    <a:pt x="151993" y="5867"/>
                  </a:lnTo>
                  <a:lnTo>
                    <a:pt x="145788" y="11432"/>
                  </a:lnTo>
                  <a:lnTo>
                    <a:pt x="138693" y="17226"/>
                  </a:lnTo>
                  <a:lnTo>
                    <a:pt x="130752" y="23134"/>
                  </a:lnTo>
                  <a:lnTo>
                    <a:pt x="122106" y="28816"/>
                  </a:lnTo>
                  <a:lnTo>
                    <a:pt x="112907" y="34086"/>
                  </a:lnTo>
                  <a:lnTo>
                    <a:pt x="103134" y="38764"/>
                  </a:lnTo>
                  <a:lnTo>
                    <a:pt x="92596" y="42601"/>
                  </a:lnTo>
                  <a:lnTo>
                    <a:pt x="81250" y="45550"/>
                  </a:lnTo>
                  <a:lnTo>
                    <a:pt x="69191" y="47715"/>
                  </a:lnTo>
                  <a:lnTo>
                    <a:pt x="56565" y="49259"/>
                  </a:lnTo>
                  <a:lnTo>
                    <a:pt x="43537" y="50352"/>
                  </a:lnTo>
                  <a:lnTo>
                    <a:pt x="31044" y="51615"/>
                  </a:lnTo>
                  <a:lnTo>
                    <a:pt x="20713" y="54068"/>
                  </a:lnTo>
                  <a:lnTo>
                    <a:pt x="13257" y="58172"/>
                  </a:lnTo>
                  <a:lnTo>
                    <a:pt x="8560" y="63882"/>
                  </a:lnTo>
                  <a:lnTo>
                    <a:pt x="6148" y="70928"/>
                  </a:lnTo>
                  <a:lnTo>
                    <a:pt x="5486" y="79001"/>
                  </a:lnTo>
                  <a:lnTo>
                    <a:pt x="6104" y="87826"/>
                  </a:lnTo>
                  <a:lnTo>
                    <a:pt x="7632" y="97187"/>
                  </a:lnTo>
                  <a:lnTo>
                    <a:pt x="9793" y="106921"/>
                  </a:lnTo>
                  <a:lnTo>
                    <a:pt x="12391" y="116912"/>
                  </a:lnTo>
                  <a:lnTo>
                    <a:pt x="15286" y="127078"/>
                  </a:lnTo>
                  <a:lnTo>
                    <a:pt x="18383" y="137363"/>
                  </a:lnTo>
                  <a:lnTo>
                    <a:pt x="21616" y="147728"/>
                  </a:lnTo>
                  <a:lnTo>
                    <a:pt x="24940" y="158147"/>
                  </a:lnTo>
                  <a:lnTo>
                    <a:pt x="28339" y="168570"/>
                  </a:lnTo>
                  <a:lnTo>
                    <a:pt x="32277" y="177814"/>
                  </a:lnTo>
                  <a:lnTo>
                    <a:pt x="37484" y="182873"/>
                  </a:lnTo>
                  <a:lnTo>
                    <a:pt x="43555" y="182772"/>
                  </a:lnTo>
                  <a:lnTo>
                    <a:pt x="49668" y="179678"/>
                  </a:lnTo>
                  <a:lnTo>
                    <a:pt x="55936" y="175164"/>
                  </a:lnTo>
                  <a:lnTo>
                    <a:pt x="62787" y="170229"/>
                  </a:lnTo>
                  <a:lnTo>
                    <a:pt x="70410" y="165371"/>
                  </a:lnTo>
                  <a:lnTo>
                    <a:pt x="78934" y="160928"/>
                  </a:lnTo>
                  <a:lnTo>
                    <a:pt x="88542" y="157226"/>
                  </a:lnTo>
                  <a:lnTo>
                    <a:pt x="99214" y="154363"/>
                  </a:lnTo>
                  <a:lnTo>
                    <a:pt x="110629" y="152419"/>
                  </a:lnTo>
                  <a:lnTo>
                    <a:pt x="122281" y="151553"/>
                  </a:lnTo>
                  <a:lnTo>
                    <a:pt x="133855" y="151747"/>
                  </a:lnTo>
                  <a:lnTo>
                    <a:pt x="145235" y="152840"/>
                  </a:lnTo>
                  <a:lnTo>
                    <a:pt x="156409" y="154636"/>
                  </a:lnTo>
                  <a:lnTo>
                    <a:pt x="167397" y="156962"/>
                  </a:lnTo>
                  <a:lnTo>
                    <a:pt x="177911" y="159997"/>
                  </a:lnTo>
                  <a:lnTo>
                    <a:pt x="187373" y="164243"/>
                  </a:lnTo>
                  <a:lnTo>
                    <a:pt x="195554" y="169880"/>
                  </a:lnTo>
                  <a:lnTo>
                    <a:pt x="202539" y="176785"/>
                  </a:lnTo>
                  <a:lnTo>
                    <a:pt x="208547" y="184716"/>
                  </a:lnTo>
                  <a:lnTo>
                    <a:pt x="213799" y="193422"/>
                  </a:lnTo>
                  <a:lnTo>
                    <a:pt x="218006" y="202691"/>
                  </a:lnTo>
                  <a:lnTo>
                    <a:pt x="220403" y="212357"/>
                  </a:lnTo>
                  <a:lnTo>
                    <a:pt x="220718" y="222296"/>
                  </a:lnTo>
                  <a:lnTo>
                    <a:pt x="219133" y="232256"/>
                  </a:lnTo>
                  <a:lnTo>
                    <a:pt x="216011" y="241870"/>
                  </a:lnTo>
                  <a:lnTo>
                    <a:pt x="211725" y="250966"/>
                  </a:lnTo>
                  <a:lnTo>
                    <a:pt x="206596" y="259549"/>
                  </a:lnTo>
                  <a:lnTo>
                    <a:pt x="200870" y="267701"/>
                  </a:lnTo>
                  <a:lnTo>
                    <a:pt x="194724" y="275515"/>
                  </a:lnTo>
                  <a:lnTo>
                    <a:pt x="188126" y="282917"/>
                  </a:lnTo>
                  <a:lnTo>
                    <a:pt x="180858" y="289669"/>
                  </a:lnTo>
                  <a:lnTo>
                    <a:pt x="172854" y="295694"/>
                  </a:lnTo>
                  <a:lnTo>
                    <a:pt x="164189" y="301063"/>
                  </a:lnTo>
                  <a:lnTo>
                    <a:pt x="154994" y="305904"/>
                  </a:lnTo>
                  <a:lnTo>
                    <a:pt x="145399" y="310346"/>
                  </a:lnTo>
                  <a:lnTo>
                    <a:pt x="135516" y="314500"/>
                  </a:lnTo>
                  <a:lnTo>
                    <a:pt x="125428" y="318450"/>
                  </a:lnTo>
                  <a:lnTo>
                    <a:pt x="115190" y="322255"/>
                  </a:lnTo>
                  <a:lnTo>
                    <a:pt x="104518" y="325794"/>
                  </a:lnTo>
                  <a:lnTo>
                    <a:pt x="92829" y="328791"/>
                  </a:lnTo>
                  <a:lnTo>
                    <a:pt x="79899" y="331143"/>
                  </a:lnTo>
                  <a:lnTo>
                    <a:pt x="66188" y="333094"/>
                  </a:lnTo>
                  <a:lnTo>
                    <a:pt x="51105" y="335441"/>
                  </a:lnTo>
                  <a:lnTo>
                    <a:pt x="31085" y="339508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966673" y="2225363"/>
            <a:ext cx="486230" cy="560896"/>
            <a:chOff x="4966673" y="2225363"/>
            <a:chExt cx="486230" cy="560896"/>
          </a:xfrm>
        </p:grpSpPr>
        <p:sp>
          <p:nvSpPr>
            <p:cNvPr id="31" name="Freeform 30"/>
            <p:cNvSpPr/>
            <p:nvPr/>
          </p:nvSpPr>
          <p:spPr>
            <a:xfrm>
              <a:off x="5131835" y="2308234"/>
              <a:ext cx="206114" cy="385285"/>
            </a:xfrm>
            <a:custGeom>
              <a:avLst/>
              <a:gdLst/>
              <a:ahLst/>
              <a:cxnLst/>
              <a:rect l="0" t="0" r="0" b="0"/>
              <a:pathLst>
                <a:path w="206114" h="385285">
                  <a:moveTo>
                    <a:pt x="16600" y="50149"/>
                  </a:moveTo>
                  <a:lnTo>
                    <a:pt x="13666" y="58950"/>
                  </a:lnTo>
                  <a:lnTo>
                    <a:pt x="10884" y="67297"/>
                  </a:lnTo>
                  <a:lnTo>
                    <a:pt x="7980" y="75922"/>
                  </a:lnTo>
                  <a:lnTo>
                    <a:pt x="4785" y="82324"/>
                  </a:lnTo>
                  <a:lnTo>
                    <a:pt x="1819" y="83333"/>
                  </a:lnTo>
                  <a:lnTo>
                    <a:pt x="193" y="80028"/>
                  </a:lnTo>
                  <a:lnTo>
                    <a:pt x="0" y="73972"/>
                  </a:lnTo>
                  <a:lnTo>
                    <a:pt x="936" y="66232"/>
                  </a:lnTo>
                  <a:lnTo>
                    <a:pt x="2686" y="57462"/>
                  </a:lnTo>
                  <a:lnTo>
                    <a:pt x="5007" y="48059"/>
                  </a:lnTo>
                  <a:lnTo>
                    <a:pt x="7885" y="38427"/>
                  </a:lnTo>
                  <a:lnTo>
                    <a:pt x="11502" y="29016"/>
                  </a:lnTo>
                  <a:lnTo>
                    <a:pt x="15910" y="20061"/>
                  </a:lnTo>
                  <a:lnTo>
                    <a:pt x="21348" y="12078"/>
                  </a:lnTo>
                  <a:lnTo>
                    <a:pt x="28288" y="5923"/>
                  </a:lnTo>
                  <a:lnTo>
                    <a:pt x="36843" y="1903"/>
                  </a:lnTo>
                  <a:lnTo>
                    <a:pt x="46503" y="0"/>
                  </a:lnTo>
                  <a:lnTo>
                    <a:pt x="56365" y="153"/>
                  </a:lnTo>
                  <a:lnTo>
                    <a:pt x="65878" y="2110"/>
                  </a:lnTo>
                  <a:lnTo>
                    <a:pt x="74702" y="5675"/>
                  </a:lnTo>
                  <a:lnTo>
                    <a:pt x="82549" y="10800"/>
                  </a:lnTo>
                  <a:lnTo>
                    <a:pt x="89376" y="17316"/>
                  </a:lnTo>
                  <a:lnTo>
                    <a:pt x="95317" y="24959"/>
                  </a:lnTo>
                  <a:lnTo>
                    <a:pt x="100556" y="33459"/>
                  </a:lnTo>
                  <a:lnTo>
                    <a:pt x="105269" y="42587"/>
                  </a:lnTo>
                  <a:lnTo>
                    <a:pt x="109438" y="52326"/>
                  </a:lnTo>
                  <a:lnTo>
                    <a:pt x="112866" y="62849"/>
                  </a:lnTo>
                  <a:lnTo>
                    <a:pt x="115512" y="74188"/>
                  </a:lnTo>
                  <a:lnTo>
                    <a:pt x="117629" y="86244"/>
                  </a:lnTo>
                  <a:lnTo>
                    <a:pt x="119665" y="98869"/>
                  </a:lnTo>
                  <a:lnTo>
                    <a:pt x="121884" y="111919"/>
                  </a:lnTo>
                  <a:lnTo>
                    <a:pt x="124207" y="125276"/>
                  </a:lnTo>
                  <a:lnTo>
                    <a:pt x="126313" y="138849"/>
                  </a:lnTo>
                  <a:lnTo>
                    <a:pt x="128021" y="152571"/>
                  </a:lnTo>
                  <a:lnTo>
                    <a:pt x="129151" y="166396"/>
                  </a:lnTo>
                  <a:lnTo>
                    <a:pt x="129452" y="180291"/>
                  </a:lnTo>
                  <a:lnTo>
                    <a:pt x="128871" y="194233"/>
                  </a:lnTo>
                  <a:lnTo>
                    <a:pt x="127514" y="208206"/>
                  </a:lnTo>
                  <a:lnTo>
                    <a:pt x="125540" y="222201"/>
                  </a:lnTo>
                  <a:lnTo>
                    <a:pt x="123104" y="236206"/>
                  </a:lnTo>
                  <a:lnTo>
                    <a:pt x="120334" y="250052"/>
                  </a:lnTo>
                  <a:lnTo>
                    <a:pt x="117329" y="263429"/>
                  </a:lnTo>
                  <a:lnTo>
                    <a:pt x="114163" y="276205"/>
                  </a:lnTo>
                  <a:lnTo>
                    <a:pt x="110885" y="288411"/>
                  </a:lnTo>
                  <a:lnTo>
                    <a:pt x="107532" y="300149"/>
                  </a:lnTo>
                  <a:lnTo>
                    <a:pt x="104122" y="311524"/>
                  </a:lnTo>
                  <a:lnTo>
                    <a:pt x="100509" y="322469"/>
                  </a:lnTo>
                  <a:lnTo>
                    <a:pt x="96399" y="332754"/>
                  </a:lnTo>
                  <a:lnTo>
                    <a:pt x="91668" y="342303"/>
                  </a:lnTo>
                  <a:lnTo>
                    <a:pt x="86353" y="351192"/>
                  </a:lnTo>
                  <a:lnTo>
                    <a:pt x="80561" y="359549"/>
                  </a:lnTo>
                  <a:lnTo>
                    <a:pt x="74401" y="367492"/>
                  </a:lnTo>
                  <a:lnTo>
                    <a:pt x="67806" y="374640"/>
                  </a:lnTo>
                  <a:lnTo>
                    <a:pt x="60548" y="380156"/>
                  </a:lnTo>
                  <a:lnTo>
                    <a:pt x="52558" y="383712"/>
                  </a:lnTo>
                  <a:lnTo>
                    <a:pt x="44074" y="385284"/>
                  </a:lnTo>
                  <a:lnTo>
                    <a:pt x="35534" y="384902"/>
                  </a:lnTo>
                  <a:lnTo>
                    <a:pt x="27207" y="382778"/>
                  </a:lnTo>
                  <a:lnTo>
                    <a:pt x="19498" y="378760"/>
                  </a:lnTo>
                  <a:lnTo>
                    <a:pt x="13006" y="372265"/>
                  </a:lnTo>
                  <a:lnTo>
                    <a:pt x="7945" y="363198"/>
                  </a:lnTo>
                  <a:lnTo>
                    <a:pt x="4362" y="352044"/>
                  </a:lnTo>
                  <a:lnTo>
                    <a:pt x="2316" y="339577"/>
                  </a:lnTo>
                  <a:lnTo>
                    <a:pt x="1683" y="326389"/>
                  </a:lnTo>
                  <a:lnTo>
                    <a:pt x="2375" y="313147"/>
                  </a:lnTo>
                  <a:lnTo>
                    <a:pt x="4425" y="300651"/>
                  </a:lnTo>
                  <a:lnTo>
                    <a:pt x="7736" y="289268"/>
                  </a:lnTo>
                  <a:lnTo>
                    <a:pt x="12415" y="279476"/>
                  </a:lnTo>
                  <a:lnTo>
                    <a:pt x="18836" y="272020"/>
                  </a:lnTo>
                  <a:lnTo>
                    <a:pt x="27042" y="267089"/>
                  </a:lnTo>
                  <a:lnTo>
                    <a:pt x="36638" y="264726"/>
                  </a:lnTo>
                  <a:lnTo>
                    <a:pt x="46988" y="265093"/>
                  </a:lnTo>
                  <a:lnTo>
                    <a:pt x="57646" y="267999"/>
                  </a:lnTo>
                  <a:lnTo>
                    <a:pt x="68223" y="272844"/>
                  </a:lnTo>
                  <a:lnTo>
                    <a:pt x="78319" y="278835"/>
                  </a:lnTo>
                  <a:lnTo>
                    <a:pt x="87775" y="285410"/>
                  </a:lnTo>
                  <a:lnTo>
                    <a:pt x="96784" y="292260"/>
                  </a:lnTo>
                  <a:lnTo>
                    <a:pt x="105762" y="299231"/>
                  </a:lnTo>
                  <a:lnTo>
                    <a:pt x="114957" y="306231"/>
                  </a:lnTo>
                  <a:lnTo>
                    <a:pt x="124441" y="312575"/>
                  </a:lnTo>
                  <a:lnTo>
                    <a:pt x="134195" y="317019"/>
                  </a:lnTo>
                  <a:lnTo>
                    <a:pt x="144163" y="319041"/>
                  </a:lnTo>
                  <a:lnTo>
                    <a:pt x="154129" y="318770"/>
                  </a:lnTo>
                  <a:lnTo>
                    <a:pt x="163740" y="316612"/>
                  </a:lnTo>
                  <a:lnTo>
                    <a:pt x="172821" y="313023"/>
                  </a:lnTo>
                  <a:lnTo>
                    <a:pt x="181081" y="308699"/>
                  </a:lnTo>
                  <a:lnTo>
                    <a:pt x="188831" y="304133"/>
                  </a:lnTo>
                  <a:lnTo>
                    <a:pt x="196749" y="298934"/>
                  </a:lnTo>
                  <a:lnTo>
                    <a:pt x="206113" y="292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66673" y="2225363"/>
              <a:ext cx="486230" cy="560896"/>
            </a:xfrm>
            <a:custGeom>
              <a:avLst/>
              <a:gdLst/>
              <a:ahLst/>
              <a:cxnLst/>
              <a:rect l="0" t="0" r="0" b="0"/>
              <a:pathLst>
                <a:path w="486230" h="560896">
                  <a:moveTo>
                    <a:pt x="234404" y="6678"/>
                  </a:moveTo>
                  <a:lnTo>
                    <a:pt x="222736" y="6745"/>
                  </a:lnTo>
                  <a:lnTo>
                    <a:pt x="212248" y="7385"/>
                  </a:lnTo>
                  <a:lnTo>
                    <a:pt x="201946" y="8686"/>
                  </a:lnTo>
                  <a:lnTo>
                    <a:pt x="191645" y="10719"/>
                  </a:lnTo>
                  <a:lnTo>
                    <a:pt x="181301" y="13684"/>
                  </a:lnTo>
                  <a:lnTo>
                    <a:pt x="170906" y="17608"/>
                  </a:lnTo>
                  <a:lnTo>
                    <a:pt x="160305" y="22530"/>
                  </a:lnTo>
                  <a:lnTo>
                    <a:pt x="149199" y="28582"/>
                  </a:lnTo>
                  <a:lnTo>
                    <a:pt x="137476" y="35727"/>
                  </a:lnTo>
                  <a:lnTo>
                    <a:pt x="125501" y="43794"/>
                  </a:lnTo>
                  <a:lnTo>
                    <a:pt x="113995" y="52580"/>
                  </a:lnTo>
                  <a:lnTo>
                    <a:pt x="103332" y="61895"/>
                  </a:lnTo>
                  <a:lnTo>
                    <a:pt x="93547" y="71590"/>
                  </a:lnTo>
                  <a:lnTo>
                    <a:pt x="84514" y="81550"/>
                  </a:lnTo>
                  <a:lnTo>
                    <a:pt x="76068" y="91698"/>
                  </a:lnTo>
                  <a:lnTo>
                    <a:pt x="68056" y="102140"/>
                  </a:lnTo>
                  <a:lnTo>
                    <a:pt x="60354" y="113142"/>
                  </a:lnTo>
                  <a:lnTo>
                    <a:pt x="52875" y="124807"/>
                  </a:lnTo>
                  <a:lnTo>
                    <a:pt x="45714" y="137082"/>
                  </a:lnTo>
                  <a:lnTo>
                    <a:pt x="39130" y="149855"/>
                  </a:lnTo>
                  <a:lnTo>
                    <a:pt x="33222" y="163004"/>
                  </a:lnTo>
                  <a:lnTo>
                    <a:pt x="27932" y="176428"/>
                  </a:lnTo>
                  <a:lnTo>
                    <a:pt x="23146" y="190045"/>
                  </a:lnTo>
                  <a:lnTo>
                    <a:pt x="18739" y="203797"/>
                  </a:lnTo>
                  <a:lnTo>
                    <a:pt x="14610" y="217642"/>
                  </a:lnTo>
                  <a:lnTo>
                    <a:pt x="10676" y="231550"/>
                  </a:lnTo>
                  <a:lnTo>
                    <a:pt x="6888" y="245496"/>
                  </a:lnTo>
                  <a:lnTo>
                    <a:pt x="3529" y="259302"/>
                  </a:lnTo>
                  <a:lnTo>
                    <a:pt x="1186" y="272653"/>
                  </a:lnTo>
                  <a:lnTo>
                    <a:pt x="90" y="285416"/>
                  </a:lnTo>
                  <a:lnTo>
                    <a:pt x="0" y="297784"/>
                  </a:lnTo>
                  <a:lnTo>
                    <a:pt x="395" y="310162"/>
                  </a:lnTo>
                  <a:lnTo>
                    <a:pt x="923" y="322790"/>
                  </a:lnTo>
                  <a:lnTo>
                    <a:pt x="1579" y="335730"/>
                  </a:lnTo>
                  <a:lnTo>
                    <a:pt x="2619" y="348956"/>
                  </a:lnTo>
                  <a:lnTo>
                    <a:pt x="4172" y="362405"/>
                  </a:lnTo>
                  <a:lnTo>
                    <a:pt x="6383" y="375690"/>
                  </a:lnTo>
                  <a:lnTo>
                    <a:pt x="9479" y="388151"/>
                  </a:lnTo>
                  <a:lnTo>
                    <a:pt x="13488" y="399495"/>
                  </a:lnTo>
                  <a:lnTo>
                    <a:pt x="18130" y="409925"/>
                  </a:lnTo>
                  <a:lnTo>
                    <a:pt x="22931" y="419930"/>
                  </a:lnTo>
                  <a:lnTo>
                    <a:pt x="27607" y="429850"/>
                  </a:lnTo>
                  <a:lnTo>
                    <a:pt x="32217" y="439838"/>
                  </a:lnTo>
                  <a:lnTo>
                    <a:pt x="37073" y="449937"/>
                  </a:lnTo>
                  <a:lnTo>
                    <a:pt x="42344" y="460140"/>
                  </a:lnTo>
                  <a:lnTo>
                    <a:pt x="48207" y="470265"/>
                  </a:lnTo>
                  <a:lnTo>
                    <a:pt x="54908" y="479983"/>
                  </a:lnTo>
                  <a:lnTo>
                    <a:pt x="62490" y="489146"/>
                  </a:lnTo>
                  <a:lnTo>
                    <a:pt x="70686" y="497772"/>
                  </a:lnTo>
                  <a:lnTo>
                    <a:pt x="79025" y="505952"/>
                  </a:lnTo>
                  <a:lnTo>
                    <a:pt x="87229" y="513785"/>
                  </a:lnTo>
                  <a:lnTo>
                    <a:pt x="95362" y="521199"/>
                  </a:lnTo>
                  <a:lnTo>
                    <a:pt x="103736" y="527958"/>
                  </a:lnTo>
                  <a:lnTo>
                    <a:pt x="112522" y="533988"/>
                  </a:lnTo>
                  <a:lnTo>
                    <a:pt x="121898" y="539361"/>
                  </a:lnTo>
                  <a:lnTo>
                    <a:pt x="132111" y="544204"/>
                  </a:lnTo>
                  <a:lnTo>
                    <a:pt x="143215" y="548644"/>
                  </a:lnTo>
                  <a:lnTo>
                    <a:pt x="155266" y="552626"/>
                  </a:lnTo>
                  <a:lnTo>
                    <a:pt x="168413" y="555929"/>
                  </a:lnTo>
                  <a:lnTo>
                    <a:pt x="182624" y="558480"/>
                  </a:lnTo>
                  <a:lnTo>
                    <a:pt x="197573" y="560194"/>
                  </a:lnTo>
                  <a:lnTo>
                    <a:pt x="212753" y="560895"/>
                  </a:lnTo>
                  <a:lnTo>
                    <a:pt x="227845" y="560582"/>
                  </a:lnTo>
                  <a:lnTo>
                    <a:pt x="242571" y="559236"/>
                  </a:lnTo>
                  <a:lnTo>
                    <a:pt x="256612" y="556737"/>
                  </a:lnTo>
                  <a:lnTo>
                    <a:pt x="269875" y="553131"/>
                  </a:lnTo>
                  <a:lnTo>
                    <a:pt x="282595" y="548592"/>
                  </a:lnTo>
                  <a:lnTo>
                    <a:pt x="295217" y="543328"/>
                  </a:lnTo>
                  <a:lnTo>
                    <a:pt x="308003" y="537526"/>
                  </a:lnTo>
                  <a:lnTo>
                    <a:pt x="320712" y="531174"/>
                  </a:lnTo>
                  <a:lnTo>
                    <a:pt x="332719" y="524078"/>
                  </a:lnTo>
                  <a:lnTo>
                    <a:pt x="343726" y="516198"/>
                  </a:lnTo>
                  <a:lnTo>
                    <a:pt x="353914" y="507788"/>
                  </a:lnTo>
                  <a:lnTo>
                    <a:pt x="363750" y="499296"/>
                  </a:lnTo>
                  <a:lnTo>
                    <a:pt x="373549" y="490988"/>
                  </a:lnTo>
                  <a:lnTo>
                    <a:pt x="383283" y="482782"/>
                  </a:lnTo>
                  <a:lnTo>
                    <a:pt x="392679" y="474359"/>
                  </a:lnTo>
                  <a:lnTo>
                    <a:pt x="401598" y="465544"/>
                  </a:lnTo>
                  <a:lnTo>
                    <a:pt x="410045" y="456318"/>
                  </a:lnTo>
                  <a:lnTo>
                    <a:pt x="418098" y="446739"/>
                  </a:lnTo>
                  <a:lnTo>
                    <a:pt x="425843" y="436879"/>
                  </a:lnTo>
                  <a:lnTo>
                    <a:pt x="433197" y="426646"/>
                  </a:lnTo>
                  <a:lnTo>
                    <a:pt x="439915" y="415791"/>
                  </a:lnTo>
                  <a:lnTo>
                    <a:pt x="445922" y="404229"/>
                  </a:lnTo>
                  <a:lnTo>
                    <a:pt x="451448" y="392024"/>
                  </a:lnTo>
                  <a:lnTo>
                    <a:pt x="456927" y="379299"/>
                  </a:lnTo>
                  <a:lnTo>
                    <a:pt x="462607" y="366177"/>
                  </a:lnTo>
                  <a:lnTo>
                    <a:pt x="468236" y="352603"/>
                  </a:lnTo>
                  <a:lnTo>
                    <a:pt x="473182" y="338352"/>
                  </a:lnTo>
                  <a:lnTo>
                    <a:pt x="477139" y="323361"/>
                  </a:lnTo>
                  <a:lnTo>
                    <a:pt x="480117" y="307870"/>
                  </a:lnTo>
                  <a:lnTo>
                    <a:pt x="482273" y="292318"/>
                  </a:lnTo>
                  <a:lnTo>
                    <a:pt x="483796" y="276968"/>
                  </a:lnTo>
                  <a:lnTo>
                    <a:pt x="484853" y="261898"/>
                  </a:lnTo>
                  <a:lnTo>
                    <a:pt x="485578" y="247092"/>
                  </a:lnTo>
                  <a:lnTo>
                    <a:pt x="486067" y="232503"/>
                  </a:lnTo>
                  <a:lnTo>
                    <a:pt x="486229" y="218078"/>
                  </a:lnTo>
                  <a:lnTo>
                    <a:pt x="485805" y="203773"/>
                  </a:lnTo>
                  <a:lnTo>
                    <a:pt x="484703" y="189556"/>
                  </a:lnTo>
                  <a:lnTo>
                    <a:pt x="482979" y="175567"/>
                  </a:lnTo>
                  <a:lnTo>
                    <a:pt x="480751" y="162093"/>
                  </a:lnTo>
                  <a:lnTo>
                    <a:pt x="478136" y="149252"/>
                  </a:lnTo>
                  <a:lnTo>
                    <a:pt x="475075" y="137001"/>
                  </a:lnTo>
                  <a:lnTo>
                    <a:pt x="471342" y="125234"/>
                  </a:lnTo>
                  <a:lnTo>
                    <a:pt x="466868" y="113835"/>
                  </a:lnTo>
                  <a:lnTo>
                    <a:pt x="461728" y="102704"/>
                  </a:lnTo>
                  <a:lnTo>
                    <a:pt x="456054" y="91763"/>
                  </a:lnTo>
                  <a:lnTo>
                    <a:pt x="449977" y="80959"/>
                  </a:lnTo>
                  <a:lnTo>
                    <a:pt x="443608" y="70413"/>
                  </a:lnTo>
                  <a:lnTo>
                    <a:pt x="437034" y="60406"/>
                  </a:lnTo>
                  <a:lnTo>
                    <a:pt x="430312" y="51049"/>
                  </a:lnTo>
                  <a:lnTo>
                    <a:pt x="423324" y="42461"/>
                  </a:lnTo>
                  <a:lnTo>
                    <a:pt x="415794" y="34839"/>
                  </a:lnTo>
                  <a:lnTo>
                    <a:pt x="407614" y="28194"/>
                  </a:lnTo>
                  <a:lnTo>
                    <a:pt x="398831" y="22393"/>
                  </a:lnTo>
                  <a:lnTo>
                    <a:pt x="389557" y="17254"/>
                  </a:lnTo>
                  <a:lnTo>
                    <a:pt x="379901" y="12612"/>
                  </a:lnTo>
                  <a:lnTo>
                    <a:pt x="369636" y="8493"/>
                  </a:lnTo>
                  <a:lnTo>
                    <a:pt x="358229" y="5097"/>
                  </a:lnTo>
                  <a:lnTo>
                    <a:pt x="345477" y="2484"/>
                  </a:lnTo>
                  <a:lnTo>
                    <a:pt x="331489" y="729"/>
                  </a:lnTo>
                  <a:lnTo>
                    <a:pt x="316497" y="0"/>
                  </a:lnTo>
                  <a:lnTo>
                    <a:pt x="300753" y="289"/>
                  </a:lnTo>
                  <a:lnTo>
                    <a:pt x="284790" y="1450"/>
                  </a:lnTo>
                  <a:lnTo>
                    <a:pt x="269389" y="3292"/>
                  </a:lnTo>
                  <a:lnTo>
                    <a:pt x="254933" y="5639"/>
                  </a:lnTo>
                  <a:lnTo>
                    <a:pt x="241701" y="8389"/>
                  </a:lnTo>
                  <a:lnTo>
                    <a:pt x="228634" y="11882"/>
                  </a:lnTo>
                  <a:lnTo>
                    <a:pt x="213472" y="17540"/>
                  </a:lnTo>
                  <a:lnTo>
                    <a:pt x="192290" y="277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537367" y="1263419"/>
            <a:ext cx="431670" cy="842121"/>
            <a:chOff x="2537367" y="1263419"/>
            <a:chExt cx="431670" cy="842121"/>
          </a:xfrm>
        </p:grpSpPr>
        <p:sp>
          <p:nvSpPr>
            <p:cNvPr id="34" name="Freeform 33"/>
            <p:cNvSpPr/>
            <p:nvPr/>
          </p:nvSpPr>
          <p:spPr>
            <a:xfrm>
              <a:off x="2632124" y="1305533"/>
              <a:ext cx="1" cy="263214"/>
            </a:xfrm>
            <a:custGeom>
              <a:avLst/>
              <a:gdLst/>
              <a:ahLst/>
              <a:cxnLst/>
              <a:rect l="0" t="0" r="0" b="0"/>
              <a:pathLst>
                <a:path w="1" h="26321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0" y="122232"/>
                  </a:lnTo>
                  <a:lnTo>
                    <a:pt x="0" y="136630"/>
                  </a:lnTo>
                  <a:lnTo>
                    <a:pt x="0" y="151448"/>
                  </a:lnTo>
                  <a:lnTo>
                    <a:pt x="0" y="166822"/>
                  </a:lnTo>
                  <a:lnTo>
                    <a:pt x="0" y="182547"/>
                  </a:lnTo>
                  <a:lnTo>
                    <a:pt x="0" y="200028"/>
                  </a:lnTo>
                  <a:lnTo>
                    <a:pt x="0" y="22415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39960" y="1263419"/>
              <a:ext cx="176434" cy="347648"/>
            </a:xfrm>
            <a:custGeom>
              <a:avLst/>
              <a:gdLst/>
              <a:ahLst/>
              <a:cxnLst/>
              <a:rect l="0" t="0" r="0" b="0"/>
              <a:pathLst>
                <a:path w="176434" h="347648">
                  <a:moveTo>
                    <a:pt x="18506" y="0"/>
                  </a:moveTo>
                  <a:lnTo>
                    <a:pt x="15639" y="11735"/>
                  </a:lnTo>
                  <a:lnTo>
                    <a:pt x="13497" y="22864"/>
                  </a:lnTo>
                  <a:lnTo>
                    <a:pt x="11889" y="34458"/>
                  </a:lnTo>
                  <a:lnTo>
                    <a:pt x="10536" y="46446"/>
                  </a:lnTo>
                  <a:lnTo>
                    <a:pt x="9039" y="58458"/>
                  </a:lnTo>
                  <a:lnTo>
                    <a:pt x="7193" y="70265"/>
                  </a:lnTo>
                  <a:lnTo>
                    <a:pt x="5126" y="81965"/>
                  </a:lnTo>
                  <a:lnTo>
                    <a:pt x="3194" y="93882"/>
                  </a:lnTo>
                  <a:lnTo>
                    <a:pt x="1599" y="106097"/>
                  </a:lnTo>
                  <a:lnTo>
                    <a:pt x="444" y="115242"/>
                  </a:lnTo>
                  <a:lnTo>
                    <a:pt x="0" y="117418"/>
                  </a:lnTo>
                  <a:lnTo>
                    <a:pt x="533" y="114468"/>
                  </a:lnTo>
                  <a:lnTo>
                    <a:pt x="1935" y="108458"/>
                  </a:lnTo>
                  <a:lnTo>
                    <a:pt x="3990" y="100662"/>
                  </a:lnTo>
                  <a:lnTo>
                    <a:pt x="6513" y="91814"/>
                  </a:lnTo>
                  <a:lnTo>
                    <a:pt x="9524" y="82335"/>
                  </a:lnTo>
                  <a:lnTo>
                    <a:pt x="13230" y="72472"/>
                  </a:lnTo>
                  <a:lnTo>
                    <a:pt x="17694" y="62387"/>
                  </a:lnTo>
                  <a:lnTo>
                    <a:pt x="22998" y="52826"/>
                  </a:lnTo>
                  <a:lnTo>
                    <a:pt x="29316" y="45070"/>
                  </a:lnTo>
                  <a:lnTo>
                    <a:pt x="36639" y="39677"/>
                  </a:lnTo>
                  <a:lnTo>
                    <a:pt x="44659" y="36701"/>
                  </a:lnTo>
                  <a:lnTo>
                    <a:pt x="52880" y="36058"/>
                  </a:lnTo>
                  <a:lnTo>
                    <a:pt x="60995" y="37445"/>
                  </a:lnTo>
                  <a:lnTo>
                    <a:pt x="68730" y="40610"/>
                  </a:lnTo>
                  <a:lnTo>
                    <a:pt x="75771" y="45459"/>
                  </a:lnTo>
                  <a:lnTo>
                    <a:pt x="82022" y="51796"/>
                  </a:lnTo>
                  <a:lnTo>
                    <a:pt x="87559" y="59656"/>
                  </a:lnTo>
                  <a:lnTo>
                    <a:pt x="92520" y="69366"/>
                  </a:lnTo>
                  <a:lnTo>
                    <a:pt x="97042" y="80938"/>
                  </a:lnTo>
                  <a:lnTo>
                    <a:pt x="101081" y="94116"/>
                  </a:lnTo>
                  <a:lnTo>
                    <a:pt x="104422" y="108557"/>
                  </a:lnTo>
                  <a:lnTo>
                    <a:pt x="107000" y="123928"/>
                  </a:lnTo>
                  <a:lnTo>
                    <a:pt x="108731" y="139638"/>
                  </a:lnTo>
                  <a:lnTo>
                    <a:pt x="109444" y="154871"/>
                  </a:lnTo>
                  <a:lnTo>
                    <a:pt x="109149" y="169226"/>
                  </a:lnTo>
                  <a:lnTo>
                    <a:pt x="108154" y="182830"/>
                  </a:lnTo>
                  <a:lnTo>
                    <a:pt x="106956" y="196119"/>
                  </a:lnTo>
                  <a:lnTo>
                    <a:pt x="105849" y="209398"/>
                  </a:lnTo>
                  <a:lnTo>
                    <a:pt x="104617" y="222793"/>
                  </a:lnTo>
                  <a:lnTo>
                    <a:pt x="102651" y="236334"/>
                  </a:lnTo>
                  <a:lnTo>
                    <a:pt x="99659" y="250002"/>
                  </a:lnTo>
                  <a:lnTo>
                    <a:pt x="95666" y="263606"/>
                  </a:lnTo>
                  <a:lnTo>
                    <a:pt x="90835" y="276814"/>
                  </a:lnTo>
                  <a:lnTo>
                    <a:pt x="85360" y="289468"/>
                  </a:lnTo>
                  <a:lnTo>
                    <a:pt x="79412" y="301422"/>
                  </a:lnTo>
                  <a:lnTo>
                    <a:pt x="73128" y="312457"/>
                  </a:lnTo>
                  <a:lnTo>
                    <a:pt x="66605" y="322533"/>
                  </a:lnTo>
                  <a:lnTo>
                    <a:pt x="59751" y="331282"/>
                  </a:lnTo>
                  <a:lnTo>
                    <a:pt x="52312" y="337957"/>
                  </a:lnTo>
                  <a:lnTo>
                    <a:pt x="44202" y="342324"/>
                  </a:lnTo>
                  <a:lnTo>
                    <a:pt x="35806" y="344290"/>
                  </a:lnTo>
                  <a:lnTo>
                    <a:pt x="27856" y="343648"/>
                  </a:lnTo>
                  <a:lnTo>
                    <a:pt x="20738" y="340544"/>
                  </a:lnTo>
                  <a:lnTo>
                    <a:pt x="14655" y="335225"/>
                  </a:lnTo>
                  <a:lnTo>
                    <a:pt x="9794" y="327850"/>
                  </a:lnTo>
                  <a:lnTo>
                    <a:pt x="6129" y="318719"/>
                  </a:lnTo>
                  <a:lnTo>
                    <a:pt x="3803" y="308525"/>
                  </a:lnTo>
                  <a:lnTo>
                    <a:pt x="3208" y="298232"/>
                  </a:lnTo>
                  <a:lnTo>
                    <a:pt x="4404" y="288404"/>
                  </a:lnTo>
                  <a:lnTo>
                    <a:pt x="7323" y="279690"/>
                  </a:lnTo>
                  <a:lnTo>
                    <a:pt x="11948" y="272974"/>
                  </a:lnTo>
                  <a:lnTo>
                    <a:pt x="18092" y="268542"/>
                  </a:lnTo>
                  <a:lnTo>
                    <a:pt x="25299" y="266346"/>
                  </a:lnTo>
                  <a:lnTo>
                    <a:pt x="32967" y="266294"/>
                  </a:lnTo>
                  <a:lnTo>
                    <a:pt x="40711" y="268111"/>
                  </a:lnTo>
                  <a:lnTo>
                    <a:pt x="48366" y="271580"/>
                  </a:lnTo>
                  <a:lnTo>
                    <a:pt x="55885" y="276640"/>
                  </a:lnTo>
                  <a:lnTo>
                    <a:pt x="63280" y="283107"/>
                  </a:lnTo>
                  <a:lnTo>
                    <a:pt x="70738" y="290548"/>
                  </a:lnTo>
                  <a:lnTo>
                    <a:pt x="78592" y="298379"/>
                  </a:lnTo>
                  <a:lnTo>
                    <a:pt x="86989" y="306236"/>
                  </a:lnTo>
                  <a:lnTo>
                    <a:pt x="95749" y="313968"/>
                  </a:lnTo>
                  <a:lnTo>
                    <a:pt x="104476" y="321540"/>
                  </a:lnTo>
                  <a:lnTo>
                    <a:pt x="112943" y="328952"/>
                  </a:lnTo>
                  <a:lnTo>
                    <a:pt x="121256" y="335744"/>
                  </a:lnTo>
                  <a:lnTo>
                    <a:pt x="129749" y="341021"/>
                  </a:lnTo>
                  <a:lnTo>
                    <a:pt x="138598" y="344424"/>
                  </a:lnTo>
                  <a:lnTo>
                    <a:pt x="147370" y="346234"/>
                  </a:lnTo>
                  <a:lnTo>
                    <a:pt x="155978" y="347279"/>
                  </a:lnTo>
                  <a:lnTo>
                    <a:pt x="165178" y="347647"/>
                  </a:lnTo>
                  <a:lnTo>
                    <a:pt x="176433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37367" y="1684559"/>
              <a:ext cx="400084" cy="10530"/>
            </a:xfrm>
            <a:custGeom>
              <a:avLst/>
              <a:gdLst/>
              <a:ahLst/>
              <a:cxnLst/>
              <a:rect l="0" t="0" r="0" b="0"/>
              <a:pathLst>
                <a:path w="400084" h="10530">
                  <a:moveTo>
                    <a:pt x="400083" y="0"/>
                  </a:moveTo>
                  <a:lnTo>
                    <a:pt x="385549" y="67"/>
                  </a:lnTo>
                  <a:lnTo>
                    <a:pt x="372918" y="707"/>
                  </a:lnTo>
                  <a:lnTo>
                    <a:pt x="361004" y="1999"/>
                  </a:lnTo>
                  <a:lnTo>
                    <a:pt x="349177" y="3686"/>
                  </a:lnTo>
                  <a:lnTo>
                    <a:pt x="336688" y="5354"/>
                  </a:lnTo>
                  <a:lnTo>
                    <a:pt x="323194" y="6767"/>
                  </a:lnTo>
                  <a:lnTo>
                    <a:pt x="308700" y="7866"/>
                  </a:lnTo>
                  <a:lnTo>
                    <a:pt x="293365" y="8676"/>
                  </a:lnTo>
                  <a:lnTo>
                    <a:pt x="277380" y="9251"/>
                  </a:lnTo>
                  <a:lnTo>
                    <a:pt x="260917" y="9484"/>
                  </a:lnTo>
                  <a:lnTo>
                    <a:pt x="244114" y="9116"/>
                  </a:lnTo>
                  <a:lnTo>
                    <a:pt x="227078" y="8058"/>
                  </a:lnTo>
                  <a:lnTo>
                    <a:pt x="210047" y="6535"/>
                  </a:lnTo>
                  <a:lnTo>
                    <a:pt x="193379" y="4975"/>
                  </a:lnTo>
                  <a:lnTo>
                    <a:pt x="177245" y="3636"/>
                  </a:lnTo>
                  <a:lnTo>
                    <a:pt x="161800" y="2755"/>
                  </a:lnTo>
                  <a:lnTo>
                    <a:pt x="147267" y="2622"/>
                  </a:lnTo>
                  <a:lnTo>
                    <a:pt x="133671" y="3310"/>
                  </a:lnTo>
                  <a:lnTo>
                    <a:pt x="120725" y="4570"/>
                  </a:lnTo>
                  <a:lnTo>
                    <a:pt x="107951" y="5947"/>
                  </a:lnTo>
                  <a:lnTo>
                    <a:pt x="95055" y="7164"/>
                  </a:lnTo>
                  <a:lnTo>
                    <a:pt x="81932" y="8130"/>
                  </a:lnTo>
                  <a:lnTo>
                    <a:pt x="68583" y="8853"/>
                  </a:lnTo>
                  <a:lnTo>
                    <a:pt x="55061" y="9374"/>
                  </a:lnTo>
                  <a:lnTo>
                    <a:pt x="42018" y="9741"/>
                  </a:lnTo>
                  <a:lnTo>
                    <a:pt x="29400" y="10035"/>
                  </a:lnTo>
                  <a:lnTo>
                    <a:pt x="16102" y="1028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21595" y="1810901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10529" y="0"/>
                  </a:moveTo>
                  <a:lnTo>
                    <a:pt x="10462" y="14535"/>
                  </a:lnTo>
                  <a:lnTo>
                    <a:pt x="9822" y="27166"/>
                  </a:lnTo>
                  <a:lnTo>
                    <a:pt x="8530" y="39080"/>
                  </a:lnTo>
                  <a:lnTo>
                    <a:pt x="6843" y="50908"/>
                  </a:lnTo>
                  <a:lnTo>
                    <a:pt x="5175" y="63396"/>
                  </a:lnTo>
                  <a:lnTo>
                    <a:pt x="3761" y="76890"/>
                  </a:lnTo>
                  <a:lnTo>
                    <a:pt x="2663" y="91384"/>
                  </a:lnTo>
                  <a:lnTo>
                    <a:pt x="1853" y="106719"/>
                  </a:lnTo>
                  <a:lnTo>
                    <a:pt x="1273" y="122699"/>
                  </a:lnTo>
                  <a:lnTo>
                    <a:pt x="868" y="138989"/>
                  </a:lnTo>
                  <a:lnTo>
                    <a:pt x="588" y="155144"/>
                  </a:lnTo>
                  <a:lnTo>
                    <a:pt x="397" y="170917"/>
                  </a:lnTo>
                  <a:lnTo>
                    <a:pt x="267" y="185858"/>
                  </a:lnTo>
                  <a:lnTo>
                    <a:pt x="165" y="200788"/>
                  </a:lnTo>
                  <a:lnTo>
                    <a:pt x="81" y="21813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743173" y="1821430"/>
              <a:ext cx="225864" cy="284110"/>
            </a:xfrm>
            <a:custGeom>
              <a:avLst/>
              <a:gdLst/>
              <a:ahLst/>
              <a:cxnLst/>
              <a:rect l="0" t="0" r="0" b="0"/>
              <a:pathLst>
                <a:path w="225864" h="284110">
                  <a:moveTo>
                    <a:pt x="25821" y="0"/>
                  </a:moveTo>
                  <a:lnTo>
                    <a:pt x="22888" y="8868"/>
                  </a:lnTo>
                  <a:lnTo>
                    <a:pt x="20106" y="17855"/>
                  </a:lnTo>
                  <a:lnTo>
                    <a:pt x="17206" y="27845"/>
                  </a:lnTo>
                  <a:lnTo>
                    <a:pt x="14165" y="38653"/>
                  </a:lnTo>
                  <a:lnTo>
                    <a:pt x="11000" y="49816"/>
                  </a:lnTo>
                  <a:lnTo>
                    <a:pt x="7731" y="60952"/>
                  </a:lnTo>
                  <a:lnTo>
                    <a:pt x="4221" y="69488"/>
                  </a:lnTo>
                  <a:lnTo>
                    <a:pt x="1159" y="72255"/>
                  </a:lnTo>
                  <a:lnTo>
                    <a:pt x="0" y="70138"/>
                  </a:lnTo>
                  <a:lnTo>
                    <a:pt x="947" y="64809"/>
                  </a:lnTo>
                  <a:lnTo>
                    <a:pt x="3641" y="57504"/>
                  </a:lnTo>
                  <a:lnTo>
                    <a:pt x="7647" y="48995"/>
                  </a:lnTo>
                  <a:lnTo>
                    <a:pt x="12600" y="39756"/>
                  </a:lnTo>
                  <a:lnTo>
                    <a:pt x="18380" y="30394"/>
                  </a:lnTo>
                  <a:lnTo>
                    <a:pt x="25092" y="21693"/>
                  </a:lnTo>
                  <a:lnTo>
                    <a:pt x="32715" y="14031"/>
                  </a:lnTo>
                  <a:lnTo>
                    <a:pt x="40954" y="7899"/>
                  </a:lnTo>
                  <a:lnTo>
                    <a:pt x="49330" y="4057"/>
                  </a:lnTo>
                  <a:lnTo>
                    <a:pt x="57557" y="2704"/>
                  </a:lnTo>
                  <a:lnTo>
                    <a:pt x="65539" y="3727"/>
                  </a:lnTo>
                  <a:lnTo>
                    <a:pt x="73279" y="6988"/>
                  </a:lnTo>
                  <a:lnTo>
                    <a:pt x="80814" y="12178"/>
                  </a:lnTo>
                  <a:lnTo>
                    <a:pt x="88026" y="18896"/>
                  </a:lnTo>
                  <a:lnTo>
                    <a:pt x="94650" y="26758"/>
                  </a:lnTo>
                  <a:lnTo>
                    <a:pt x="100590" y="35446"/>
                  </a:lnTo>
                  <a:lnTo>
                    <a:pt x="105902" y="44718"/>
                  </a:lnTo>
                  <a:lnTo>
                    <a:pt x="110704" y="54393"/>
                  </a:lnTo>
                  <a:lnTo>
                    <a:pt x="115117" y="64350"/>
                  </a:lnTo>
                  <a:lnTo>
                    <a:pt x="119081" y="74663"/>
                  </a:lnTo>
                  <a:lnTo>
                    <a:pt x="122371" y="85579"/>
                  </a:lnTo>
                  <a:lnTo>
                    <a:pt x="124919" y="97187"/>
                  </a:lnTo>
                  <a:lnTo>
                    <a:pt x="126800" y="109424"/>
                  </a:lnTo>
                  <a:lnTo>
                    <a:pt x="128146" y="122171"/>
                  </a:lnTo>
                  <a:lnTo>
                    <a:pt x="129084" y="135299"/>
                  </a:lnTo>
                  <a:lnTo>
                    <a:pt x="129562" y="148538"/>
                  </a:lnTo>
                  <a:lnTo>
                    <a:pt x="129359" y="161499"/>
                  </a:lnTo>
                  <a:lnTo>
                    <a:pt x="128408" y="173993"/>
                  </a:lnTo>
                  <a:lnTo>
                    <a:pt x="126786" y="186009"/>
                  </a:lnTo>
                  <a:lnTo>
                    <a:pt x="124627" y="197618"/>
                  </a:lnTo>
                  <a:lnTo>
                    <a:pt x="122059" y="208911"/>
                  </a:lnTo>
                  <a:lnTo>
                    <a:pt x="119029" y="219971"/>
                  </a:lnTo>
                  <a:lnTo>
                    <a:pt x="115318" y="230865"/>
                  </a:lnTo>
                  <a:lnTo>
                    <a:pt x="110853" y="241633"/>
                  </a:lnTo>
                  <a:lnTo>
                    <a:pt x="105550" y="251984"/>
                  </a:lnTo>
                  <a:lnTo>
                    <a:pt x="99234" y="261330"/>
                  </a:lnTo>
                  <a:lnTo>
                    <a:pt x="91908" y="269419"/>
                  </a:lnTo>
                  <a:lnTo>
                    <a:pt x="83716" y="276002"/>
                  </a:lnTo>
                  <a:lnTo>
                    <a:pt x="74847" y="280675"/>
                  </a:lnTo>
                  <a:lnTo>
                    <a:pt x="65480" y="283399"/>
                  </a:lnTo>
                  <a:lnTo>
                    <a:pt x="55920" y="284109"/>
                  </a:lnTo>
                  <a:lnTo>
                    <a:pt x="46583" y="282549"/>
                  </a:lnTo>
                  <a:lnTo>
                    <a:pt x="37689" y="278798"/>
                  </a:lnTo>
                  <a:lnTo>
                    <a:pt x="29753" y="273197"/>
                  </a:lnTo>
                  <a:lnTo>
                    <a:pt x="23633" y="266158"/>
                  </a:lnTo>
                  <a:lnTo>
                    <a:pt x="19632" y="258058"/>
                  </a:lnTo>
                  <a:lnTo>
                    <a:pt x="17574" y="249199"/>
                  </a:lnTo>
                  <a:lnTo>
                    <a:pt x="17089" y="239808"/>
                  </a:lnTo>
                  <a:lnTo>
                    <a:pt x="17806" y="230055"/>
                  </a:lnTo>
                  <a:lnTo>
                    <a:pt x="19724" y="220219"/>
                  </a:lnTo>
                  <a:lnTo>
                    <a:pt x="23204" y="210688"/>
                  </a:lnTo>
                  <a:lnTo>
                    <a:pt x="28324" y="201661"/>
                  </a:lnTo>
                  <a:lnTo>
                    <a:pt x="35049" y="193633"/>
                  </a:lnTo>
                  <a:lnTo>
                    <a:pt x="43390" y="187451"/>
                  </a:lnTo>
                  <a:lnTo>
                    <a:pt x="53185" y="183413"/>
                  </a:lnTo>
                  <a:lnTo>
                    <a:pt x="64000" y="181499"/>
                  </a:lnTo>
                  <a:lnTo>
                    <a:pt x="75243" y="181644"/>
                  </a:lnTo>
                  <a:lnTo>
                    <a:pt x="86536" y="183592"/>
                  </a:lnTo>
                  <a:lnTo>
                    <a:pt x="97557" y="186981"/>
                  </a:lnTo>
                  <a:lnTo>
                    <a:pt x="107957" y="191456"/>
                  </a:lnTo>
                  <a:lnTo>
                    <a:pt x="117617" y="196717"/>
                  </a:lnTo>
                  <a:lnTo>
                    <a:pt x="126596" y="202534"/>
                  </a:lnTo>
                  <a:lnTo>
                    <a:pt x="135021" y="208737"/>
                  </a:lnTo>
                  <a:lnTo>
                    <a:pt x="143026" y="215204"/>
                  </a:lnTo>
                  <a:lnTo>
                    <a:pt x="150728" y="221852"/>
                  </a:lnTo>
                  <a:lnTo>
                    <a:pt x="158214" y="228621"/>
                  </a:lnTo>
                  <a:lnTo>
                    <a:pt x="165555" y="235469"/>
                  </a:lnTo>
                  <a:lnTo>
                    <a:pt x="172961" y="242203"/>
                  </a:lnTo>
                  <a:lnTo>
                    <a:pt x="180772" y="248499"/>
                  </a:lnTo>
                  <a:lnTo>
                    <a:pt x="189128" y="254210"/>
                  </a:lnTo>
                  <a:lnTo>
                    <a:pt x="197552" y="259213"/>
                  </a:lnTo>
                  <a:lnTo>
                    <a:pt x="205879" y="263810"/>
                  </a:lnTo>
                  <a:lnTo>
                    <a:pt x="214843" y="268403"/>
                  </a:lnTo>
                  <a:lnTo>
                    <a:pt x="22586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727746" y="2253098"/>
            <a:ext cx="3969001" cy="568540"/>
            <a:chOff x="5727746" y="2253098"/>
            <a:chExt cx="3969001" cy="568540"/>
          </a:xfrm>
        </p:grpSpPr>
        <p:sp>
          <p:nvSpPr>
            <p:cNvPr id="40" name="Freeform 39"/>
            <p:cNvSpPr/>
            <p:nvPr/>
          </p:nvSpPr>
          <p:spPr>
            <a:xfrm>
              <a:off x="5727746" y="2253098"/>
              <a:ext cx="277593" cy="515599"/>
            </a:xfrm>
            <a:custGeom>
              <a:avLst/>
              <a:gdLst/>
              <a:ahLst/>
              <a:cxnLst/>
              <a:rect l="0" t="0" r="0" b="0"/>
              <a:pathLst>
                <a:path w="277593" h="515599">
                  <a:moveTo>
                    <a:pt x="20813" y="73700"/>
                  </a:moveTo>
                  <a:lnTo>
                    <a:pt x="15080" y="85435"/>
                  </a:lnTo>
                  <a:lnTo>
                    <a:pt x="10796" y="96564"/>
                  </a:lnTo>
                  <a:lnTo>
                    <a:pt x="7590" y="108166"/>
                  </a:lnTo>
                  <a:lnTo>
                    <a:pt x="5229" y="120500"/>
                  </a:lnTo>
                  <a:lnTo>
                    <a:pt x="3532" y="133809"/>
                  </a:lnTo>
                  <a:lnTo>
                    <a:pt x="2337" y="148118"/>
                  </a:lnTo>
                  <a:lnTo>
                    <a:pt x="1508" y="163295"/>
                  </a:lnTo>
                  <a:lnTo>
                    <a:pt x="939" y="179157"/>
                  </a:lnTo>
                  <a:lnTo>
                    <a:pt x="553" y="195533"/>
                  </a:lnTo>
                  <a:lnTo>
                    <a:pt x="291" y="212443"/>
                  </a:lnTo>
                  <a:lnTo>
                    <a:pt x="115" y="230086"/>
                  </a:lnTo>
                  <a:lnTo>
                    <a:pt x="0" y="248512"/>
                  </a:lnTo>
                  <a:lnTo>
                    <a:pt x="94" y="267632"/>
                  </a:lnTo>
                  <a:lnTo>
                    <a:pt x="690" y="287306"/>
                  </a:lnTo>
                  <a:lnTo>
                    <a:pt x="1907" y="307390"/>
                  </a:lnTo>
                  <a:lnTo>
                    <a:pt x="3709" y="327607"/>
                  </a:lnTo>
                  <a:lnTo>
                    <a:pt x="5989" y="347559"/>
                  </a:lnTo>
                  <a:lnTo>
                    <a:pt x="8639" y="367049"/>
                  </a:lnTo>
                  <a:lnTo>
                    <a:pt x="11723" y="385899"/>
                  </a:lnTo>
                  <a:lnTo>
                    <a:pt x="15471" y="403870"/>
                  </a:lnTo>
                  <a:lnTo>
                    <a:pt x="19956" y="420919"/>
                  </a:lnTo>
                  <a:lnTo>
                    <a:pt x="25102" y="436996"/>
                  </a:lnTo>
                  <a:lnTo>
                    <a:pt x="30781" y="451961"/>
                  </a:lnTo>
                  <a:lnTo>
                    <a:pt x="36866" y="465837"/>
                  </a:lnTo>
                  <a:lnTo>
                    <a:pt x="43409" y="478463"/>
                  </a:lnTo>
                  <a:lnTo>
                    <a:pt x="50634" y="489425"/>
                  </a:lnTo>
                  <a:lnTo>
                    <a:pt x="58605" y="498643"/>
                  </a:lnTo>
                  <a:lnTo>
                    <a:pt x="67247" y="506003"/>
                  </a:lnTo>
                  <a:lnTo>
                    <a:pt x="76425" y="511207"/>
                  </a:lnTo>
                  <a:lnTo>
                    <a:pt x="86008" y="514299"/>
                  </a:lnTo>
                  <a:lnTo>
                    <a:pt x="95884" y="515598"/>
                  </a:lnTo>
                  <a:lnTo>
                    <a:pt x="105966" y="515498"/>
                  </a:lnTo>
                  <a:lnTo>
                    <a:pt x="116187" y="514353"/>
                  </a:lnTo>
                  <a:lnTo>
                    <a:pt x="126338" y="512131"/>
                  </a:lnTo>
                  <a:lnTo>
                    <a:pt x="136081" y="508438"/>
                  </a:lnTo>
                  <a:lnTo>
                    <a:pt x="145268" y="503171"/>
                  </a:lnTo>
                  <a:lnTo>
                    <a:pt x="154082" y="496347"/>
                  </a:lnTo>
                  <a:lnTo>
                    <a:pt x="162921" y="487938"/>
                  </a:lnTo>
                  <a:lnTo>
                    <a:pt x="172010" y="478097"/>
                  </a:lnTo>
                  <a:lnTo>
                    <a:pt x="181081" y="467252"/>
                  </a:lnTo>
                  <a:lnTo>
                    <a:pt x="189492" y="455988"/>
                  </a:lnTo>
                  <a:lnTo>
                    <a:pt x="196928" y="444677"/>
                  </a:lnTo>
                  <a:lnTo>
                    <a:pt x="203395" y="433474"/>
                  </a:lnTo>
                  <a:lnTo>
                    <a:pt x="209047" y="422419"/>
                  </a:lnTo>
                  <a:lnTo>
                    <a:pt x="214075" y="411492"/>
                  </a:lnTo>
                  <a:lnTo>
                    <a:pt x="218807" y="400340"/>
                  </a:lnTo>
                  <a:lnTo>
                    <a:pt x="223687" y="388320"/>
                  </a:lnTo>
                  <a:lnTo>
                    <a:pt x="228936" y="375155"/>
                  </a:lnTo>
                  <a:lnTo>
                    <a:pt x="234431" y="361056"/>
                  </a:lnTo>
                  <a:lnTo>
                    <a:pt x="239812" y="346521"/>
                  </a:lnTo>
                  <a:lnTo>
                    <a:pt x="244875" y="331896"/>
                  </a:lnTo>
                  <a:lnTo>
                    <a:pt x="249579" y="317500"/>
                  </a:lnTo>
                  <a:lnTo>
                    <a:pt x="253964" y="303689"/>
                  </a:lnTo>
                  <a:lnTo>
                    <a:pt x="258092" y="290575"/>
                  </a:lnTo>
                  <a:lnTo>
                    <a:pt x="261864" y="277617"/>
                  </a:lnTo>
                  <a:lnTo>
                    <a:pt x="265025" y="263771"/>
                  </a:lnTo>
                  <a:lnTo>
                    <a:pt x="267491" y="248532"/>
                  </a:lnTo>
                  <a:lnTo>
                    <a:pt x="269486" y="232379"/>
                  </a:lnTo>
                  <a:lnTo>
                    <a:pt x="271441" y="216449"/>
                  </a:lnTo>
                  <a:lnTo>
                    <a:pt x="273602" y="201393"/>
                  </a:lnTo>
                  <a:lnTo>
                    <a:pt x="275715" y="187030"/>
                  </a:lnTo>
                  <a:lnTo>
                    <a:pt x="277148" y="172640"/>
                  </a:lnTo>
                  <a:lnTo>
                    <a:pt x="277592" y="157776"/>
                  </a:lnTo>
                  <a:lnTo>
                    <a:pt x="277058" y="142318"/>
                  </a:lnTo>
                  <a:lnTo>
                    <a:pt x="275703" y="126315"/>
                  </a:lnTo>
                  <a:lnTo>
                    <a:pt x="273715" y="109882"/>
                  </a:lnTo>
                  <a:lnTo>
                    <a:pt x="271263" y="93454"/>
                  </a:lnTo>
                  <a:lnTo>
                    <a:pt x="268478" y="77738"/>
                  </a:lnTo>
                  <a:lnTo>
                    <a:pt x="265466" y="63072"/>
                  </a:lnTo>
                  <a:lnTo>
                    <a:pt x="262452" y="49696"/>
                  </a:lnTo>
                  <a:lnTo>
                    <a:pt x="259489" y="36519"/>
                  </a:lnTo>
                  <a:lnTo>
                    <a:pt x="256319" y="21267"/>
                  </a:lnTo>
                  <a:lnTo>
                    <a:pt x="2524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48610" y="2516310"/>
              <a:ext cx="176152" cy="254758"/>
            </a:xfrm>
            <a:custGeom>
              <a:avLst/>
              <a:gdLst/>
              <a:ahLst/>
              <a:cxnLst/>
              <a:rect l="0" t="0" r="0" b="0"/>
              <a:pathLst>
                <a:path w="176152" h="254758">
                  <a:moveTo>
                    <a:pt x="121089" y="0"/>
                  </a:moveTo>
                  <a:lnTo>
                    <a:pt x="109488" y="134"/>
                  </a:lnTo>
                  <a:lnTo>
                    <a:pt x="99640" y="1415"/>
                  </a:lnTo>
                  <a:lnTo>
                    <a:pt x="90629" y="4008"/>
                  </a:lnTo>
                  <a:lnTo>
                    <a:pt x="82015" y="7727"/>
                  </a:lnTo>
                  <a:lnTo>
                    <a:pt x="73339" y="12360"/>
                  </a:lnTo>
                  <a:lnTo>
                    <a:pt x="64368" y="17693"/>
                  </a:lnTo>
                  <a:lnTo>
                    <a:pt x="55211" y="23541"/>
                  </a:lnTo>
                  <a:lnTo>
                    <a:pt x="46211" y="29755"/>
                  </a:lnTo>
                  <a:lnTo>
                    <a:pt x="37564" y="36226"/>
                  </a:lnTo>
                  <a:lnTo>
                    <a:pt x="29300" y="42873"/>
                  </a:lnTo>
                  <a:lnTo>
                    <a:pt x="21371" y="49642"/>
                  </a:lnTo>
                  <a:lnTo>
                    <a:pt x="13723" y="56498"/>
                  </a:lnTo>
                  <a:lnTo>
                    <a:pt x="6945" y="63576"/>
                  </a:lnTo>
                  <a:lnTo>
                    <a:pt x="2209" y="71168"/>
                  </a:lnTo>
                  <a:lnTo>
                    <a:pt x="0" y="79376"/>
                  </a:lnTo>
                  <a:lnTo>
                    <a:pt x="485" y="87668"/>
                  </a:lnTo>
                  <a:lnTo>
                    <a:pt x="3852" y="95017"/>
                  </a:lnTo>
                  <a:lnTo>
                    <a:pt x="9899" y="100917"/>
                  </a:lnTo>
                  <a:lnTo>
                    <a:pt x="18161" y="105368"/>
                  </a:lnTo>
                  <a:lnTo>
                    <a:pt x="28123" y="108594"/>
                  </a:lnTo>
                  <a:lnTo>
                    <a:pt x="39333" y="110880"/>
                  </a:lnTo>
                  <a:lnTo>
                    <a:pt x="51430" y="112637"/>
                  </a:lnTo>
                  <a:lnTo>
                    <a:pt x="64148" y="114373"/>
                  </a:lnTo>
                  <a:lnTo>
                    <a:pt x="77288" y="116367"/>
                  </a:lnTo>
                  <a:lnTo>
                    <a:pt x="90551" y="118694"/>
                  </a:lnTo>
                  <a:lnTo>
                    <a:pt x="103535" y="121328"/>
                  </a:lnTo>
                  <a:lnTo>
                    <a:pt x="116044" y="124220"/>
                  </a:lnTo>
                  <a:lnTo>
                    <a:pt x="127902" y="127636"/>
                  </a:lnTo>
                  <a:lnTo>
                    <a:pt x="138873" y="132140"/>
                  </a:lnTo>
                  <a:lnTo>
                    <a:pt x="148912" y="137953"/>
                  </a:lnTo>
                  <a:lnTo>
                    <a:pt x="157806" y="145146"/>
                  </a:lnTo>
                  <a:lnTo>
                    <a:pt x="165110" y="153802"/>
                  </a:lnTo>
                  <a:lnTo>
                    <a:pt x="170718" y="163808"/>
                  </a:lnTo>
                  <a:lnTo>
                    <a:pt x="174502" y="174764"/>
                  </a:lnTo>
                  <a:lnTo>
                    <a:pt x="176151" y="186102"/>
                  </a:lnTo>
                  <a:lnTo>
                    <a:pt x="175695" y="197454"/>
                  </a:lnTo>
                  <a:lnTo>
                    <a:pt x="173118" y="208344"/>
                  </a:lnTo>
                  <a:lnTo>
                    <a:pt x="168198" y="218125"/>
                  </a:lnTo>
                  <a:lnTo>
                    <a:pt x="161038" y="226550"/>
                  </a:lnTo>
                  <a:lnTo>
                    <a:pt x="151995" y="233716"/>
                  </a:lnTo>
                  <a:lnTo>
                    <a:pt x="141492" y="239853"/>
                  </a:lnTo>
                  <a:lnTo>
                    <a:pt x="129913" y="245199"/>
                  </a:lnTo>
                  <a:lnTo>
                    <a:pt x="117565" y="249640"/>
                  </a:lnTo>
                  <a:lnTo>
                    <a:pt x="104677" y="252727"/>
                  </a:lnTo>
                  <a:lnTo>
                    <a:pt x="91432" y="254329"/>
                  </a:lnTo>
                  <a:lnTo>
                    <a:pt x="78362" y="254757"/>
                  </a:lnTo>
                  <a:lnTo>
                    <a:pt x="64972" y="254643"/>
                  </a:lnTo>
                  <a:lnTo>
                    <a:pt x="48972" y="253977"/>
                  </a:lnTo>
                  <a:lnTo>
                    <a:pt x="26333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257833" y="2565774"/>
              <a:ext cx="185608" cy="207785"/>
            </a:xfrm>
            <a:custGeom>
              <a:avLst/>
              <a:gdLst/>
              <a:ahLst/>
              <a:cxnLst/>
              <a:rect l="0" t="0" r="0" b="0"/>
              <a:pathLst>
                <a:path w="185608" h="207785">
                  <a:moveTo>
                    <a:pt x="17151" y="76879"/>
                  </a:moveTo>
                  <a:lnTo>
                    <a:pt x="26020" y="74012"/>
                  </a:lnTo>
                  <a:lnTo>
                    <a:pt x="35006" y="71870"/>
                  </a:lnTo>
                  <a:lnTo>
                    <a:pt x="44997" y="70262"/>
                  </a:lnTo>
                  <a:lnTo>
                    <a:pt x="55805" y="68909"/>
                  </a:lnTo>
                  <a:lnTo>
                    <a:pt x="66968" y="67412"/>
                  </a:lnTo>
                  <a:lnTo>
                    <a:pt x="78173" y="65561"/>
                  </a:lnTo>
                  <a:lnTo>
                    <a:pt x="89286" y="63321"/>
                  </a:lnTo>
                  <a:lnTo>
                    <a:pt x="100270" y="60740"/>
                  </a:lnTo>
                  <a:lnTo>
                    <a:pt x="111118" y="57882"/>
                  </a:lnTo>
                  <a:lnTo>
                    <a:pt x="121196" y="54487"/>
                  </a:lnTo>
                  <a:lnTo>
                    <a:pt x="129300" y="49998"/>
                  </a:lnTo>
                  <a:lnTo>
                    <a:pt x="134928" y="44203"/>
                  </a:lnTo>
                  <a:lnTo>
                    <a:pt x="138061" y="37361"/>
                  </a:lnTo>
                  <a:lnTo>
                    <a:pt x="138810" y="30006"/>
                  </a:lnTo>
                  <a:lnTo>
                    <a:pt x="137489" y="22513"/>
                  </a:lnTo>
                  <a:lnTo>
                    <a:pt x="134197" y="15383"/>
                  </a:lnTo>
                  <a:lnTo>
                    <a:pt x="128731" y="9288"/>
                  </a:lnTo>
                  <a:lnTo>
                    <a:pt x="121171" y="4502"/>
                  </a:lnTo>
                  <a:lnTo>
                    <a:pt x="111845" y="1274"/>
                  </a:lnTo>
                  <a:lnTo>
                    <a:pt x="101145" y="0"/>
                  </a:lnTo>
                  <a:lnTo>
                    <a:pt x="89438" y="698"/>
                  </a:lnTo>
                  <a:lnTo>
                    <a:pt x="77343" y="3098"/>
                  </a:lnTo>
                  <a:lnTo>
                    <a:pt x="65690" y="6834"/>
                  </a:lnTo>
                  <a:lnTo>
                    <a:pt x="54900" y="11567"/>
                  </a:lnTo>
                  <a:lnTo>
                    <a:pt x="45183" y="17183"/>
                  </a:lnTo>
                  <a:lnTo>
                    <a:pt x="36721" y="23774"/>
                  </a:lnTo>
                  <a:lnTo>
                    <a:pt x="29473" y="31318"/>
                  </a:lnTo>
                  <a:lnTo>
                    <a:pt x="23247" y="39670"/>
                  </a:lnTo>
                  <a:lnTo>
                    <a:pt x="17815" y="48655"/>
                  </a:lnTo>
                  <a:lnTo>
                    <a:pt x="12973" y="58112"/>
                  </a:lnTo>
                  <a:lnTo>
                    <a:pt x="8717" y="68073"/>
                  </a:lnTo>
                  <a:lnTo>
                    <a:pt x="5230" y="78746"/>
                  </a:lnTo>
                  <a:lnTo>
                    <a:pt x="2554" y="90181"/>
                  </a:lnTo>
                  <a:lnTo>
                    <a:pt x="757" y="102132"/>
                  </a:lnTo>
                  <a:lnTo>
                    <a:pt x="0" y="114153"/>
                  </a:lnTo>
                  <a:lnTo>
                    <a:pt x="276" y="125976"/>
                  </a:lnTo>
                  <a:lnTo>
                    <a:pt x="1597" y="137355"/>
                  </a:lnTo>
                  <a:lnTo>
                    <a:pt x="4079" y="147997"/>
                  </a:lnTo>
                  <a:lnTo>
                    <a:pt x="7679" y="157819"/>
                  </a:lnTo>
                  <a:lnTo>
                    <a:pt x="12384" y="166906"/>
                  </a:lnTo>
                  <a:lnTo>
                    <a:pt x="18290" y="175403"/>
                  </a:lnTo>
                  <a:lnTo>
                    <a:pt x="25343" y="183449"/>
                  </a:lnTo>
                  <a:lnTo>
                    <a:pt x="33519" y="190837"/>
                  </a:lnTo>
                  <a:lnTo>
                    <a:pt x="42909" y="197047"/>
                  </a:lnTo>
                  <a:lnTo>
                    <a:pt x="53448" y="201887"/>
                  </a:lnTo>
                  <a:lnTo>
                    <a:pt x="64949" y="205306"/>
                  </a:lnTo>
                  <a:lnTo>
                    <a:pt x="77193" y="207234"/>
                  </a:lnTo>
                  <a:lnTo>
                    <a:pt x="89975" y="207784"/>
                  </a:lnTo>
                  <a:lnTo>
                    <a:pt x="102810" y="207037"/>
                  </a:lnTo>
                  <a:lnTo>
                    <a:pt x="114968" y="204947"/>
                  </a:lnTo>
                  <a:lnTo>
                    <a:pt x="126105" y="201620"/>
                  </a:lnTo>
                  <a:lnTo>
                    <a:pt x="136225" y="197268"/>
                  </a:lnTo>
                  <a:lnTo>
                    <a:pt x="145492" y="192132"/>
                  </a:lnTo>
                  <a:lnTo>
                    <a:pt x="154089" y="186428"/>
                  </a:lnTo>
                  <a:lnTo>
                    <a:pt x="161890" y="180628"/>
                  </a:lnTo>
                  <a:lnTo>
                    <a:pt x="169217" y="174887"/>
                  </a:lnTo>
                  <a:lnTo>
                    <a:pt x="176718" y="168705"/>
                  </a:lnTo>
                  <a:lnTo>
                    <a:pt x="185607" y="1611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22466" y="2358383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5"/>
                  </a:lnTo>
                  <a:lnTo>
                    <a:pt x="0" y="101366"/>
                  </a:lnTo>
                  <a:lnTo>
                    <a:pt x="0" y="120335"/>
                  </a:lnTo>
                  <a:lnTo>
                    <a:pt x="5" y="139928"/>
                  </a:lnTo>
                  <a:lnTo>
                    <a:pt x="178" y="159471"/>
                  </a:lnTo>
                  <a:lnTo>
                    <a:pt x="826" y="177904"/>
                  </a:lnTo>
                  <a:lnTo>
                    <a:pt x="2074" y="194747"/>
                  </a:lnTo>
                  <a:lnTo>
                    <a:pt x="3727" y="210191"/>
                  </a:lnTo>
                  <a:lnTo>
                    <a:pt x="5376" y="224799"/>
                  </a:lnTo>
                  <a:lnTo>
                    <a:pt x="6778" y="239006"/>
                  </a:lnTo>
                  <a:lnTo>
                    <a:pt x="7871" y="253213"/>
                  </a:lnTo>
                  <a:lnTo>
                    <a:pt x="8679" y="267839"/>
                  </a:lnTo>
                  <a:lnTo>
                    <a:pt x="9262" y="283052"/>
                  </a:lnTo>
                  <a:lnTo>
                    <a:pt x="9840" y="298510"/>
                  </a:lnTo>
                  <a:lnTo>
                    <a:pt x="10768" y="313501"/>
                  </a:lnTo>
                  <a:lnTo>
                    <a:pt x="12207" y="327639"/>
                  </a:lnTo>
                  <a:lnTo>
                    <a:pt x="13998" y="340444"/>
                  </a:lnTo>
                  <a:lnTo>
                    <a:pt x="15927" y="352424"/>
                  </a:lnTo>
                  <a:lnTo>
                    <a:pt x="18165" y="364628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675067" y="2526839"/>
              <a:ext cx="284271" cy="52643"/>
            </a:xfrm>
            <a:custGeom>
              <a:avLst/>
              <a:gdLst/>
              <a:ahLst/>
              <a:cxnLst/>
              <a:rect l="0" t="0" r="0" b="0"/>
              <a:pathLst>
                <a:path w="284271" h="52643">
                  <a:moveTo>
                    <a:pt x="284270" y="0"/>
                  </a:moveTo>
                  <a:lnTo>
                    <a:pt x="272602" y="67"/>
                  </a:lnTo>
                  <a:lnTo>
                    <a:pt x="262113" y="707"/>
                  </a:lnTo>
                  <a:lnTo>
                    <a:pt x="251806" y="2004"/>
                  </a:lnTo>
                  <a:lnTo>
                    <a:pt x="241332" y="3864"/>
                  </a:lnTo>
                  <a:lnTo>
                    <a:pt x="230339" y="6180"/>
                  </a:lnTo>
                  <a:lnTo>
                    <a:pt x="218693" y="8846"/>
                  </a:lnTo>
                  <a:lnTo>
                    <a:pt x="206266" y="11770"/>
                  </a:lnTo>
                  <a:lnTo>
                    <a:pt x="192864" y="14877"/>
                  </a:lnTo>
                  <a:lnTo>
                    <a:pt x="178474" y="18113"/>
                  </a:lnTo>
                  <a:lnTo>
                    <a:pt x="163235" y="21437"/>
                  </a:lnTo>
                  <a:lnTo>
                    <a:pt x="147328" y="24821"/>
                  </a:lnTo>
                  <a:lnTo>
                    <a:pt x="130929" y="28246"/>
                  </a:lnTo>
                  <a:lnTo>
                    <a:pt x="114342" y="31699"/>
                  </a:lnTo>
                  <a:lnTo>
                    <a:pt x="97981" y="35171"/>
                  </a:lnTo>
                  <a:lnTo>
                    <a:pt x="82060" y="38651"/>
                  </a:lnTo>
                  <a:lnTo>
                    <a:pt x="66820" y="41983"/>
                  </a:lnTo>
                  <a:lnTo>
                    <a:pt x="50912" y="45194"/>
                  </a:lnTo>
                  <a:lnTo>
                    <a:pt x="30705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62050" y="2326798"/>
              <a:ext cx="365785" cy="432661"/>
            </a:xfrm>
            <a:custGeom>
              <a:avLst/>
              <a:gdLst/>
              <a:ahLst/>
              <a:cxnLst/>
              <a:rect l="0" t="0" r="0" b="0"/>
              <a:pathLst>
                <a:path w="365785" h="432661">
                  <a:moveTo>
                    <a:pt x="7815" y="0"/>
                  </a:moveTo>
                  <a:lnTo>
                    <a:pt x="4948" y="8868"/>
                  </a:lnTo>
                  <a:lnTo>
                    <a:pt x="2807" y="17855"/>
                  </a:lnTo>
                  <a:lnTo>
                    <a:pt x="1207" y="27846"/>
                  </a:lnTo>
                  <a:lnTo>
                    <a:pt x="201" y="38653"/>
                  </a:lnTo>
                  <a:lnTo>
                    <a:pt x="0" y="49817"/>
                  </a:lnTo>
                  <a:lnTo>
                    <a:pt x="651" y="61031"/>
                  </a:lnTo>
                  <a:lnTo>
                    <a:pt x="1890" y="72489"/>
                  </a:lnTo>
                  <a:lnTo>
                    <a:pt x="3254" y="84770"/>
                  </a:lnTo>
                  <a:lnTo>
                    <a:pt x="4468" y="98147"/>
                  </a:lnTo>
                  <a:lnTo>
                    <a:pt x="5602" y="112741"/>
                  </a:lnTo>
                  <a:lnTo>
                    <a:pt x="6971" y="128679"/>
                  </a:lnTo>
                  <a:lnTo>
                    <a:pt x="8738" y="145885"/>
                  </a:lnTo>
                  <a:lnTo>
                    <a:pt x="10755" y="163983"/>
                  </a:lnTo>
                  <a:lnTo>
                    <a:pt x="12656" y="182422"/>
                  </a:lnTo>
                  <a:lnTo>
                    <a:pt x="14232" y="200858"/>
                  </a:lnTo>
                  <a:lnTo>
                    <a:pt x="15443" y="219151"/>
                  </a:lnTo>
                  <a:lnTo>
                    <a:pt x="16331" y="237272"/>
                  </a:lnTo>
                  <a:lnTo>
                    <a:pt x="16967" y="255240"/>
                  </a:lnTo>
                  <a:lnTo>
                    <a:pt x="17580" y="273086"/>
                  </a:lnTo>
                  <a:lnTo>
                    <a:pt x="18532" y="290843"/>
                  </a:lnTo>
                  <a:lnTo>
                    <a:pt x="19988" y="308530"/>
                  </a:lnTo>
                  <a:lnTo>
                    <a:pt x="21781" y="326003"/>
                  </a:lnTo>
                  <a:lnTo>
                    <a:pt x="23525" y="342969"/>
                  </a:lnTo>
                  <a:lnTo>
                    <a:pt x="24987" y="359276"/>
                  </a:lnTo>
                  <a:lnTo>
                    <a:pt x="25941" y="373781"/>
                  </a:lnTo>
                  <a:lnTo>
                    <a:pt x="25777" y="383137"/>
                  </a:lnTo>
                  <a:lnTo>
                    <a:pt x="24791" y="385404"/>
                  </a:lnTo>
                  <a:lnTo>
                    <a:pt x="24391" y="382228"/>
                  </a:lnTo>
                  <a:lnTo>
                    <a:pt x="24789" y="375381"/>
                  </a:lnTo>
                  <a:lnTo>
                    <a:pt x="25554" y="366104"/>
                  </a:lnTo>
                  <a:lnTo>
                    <a:pt x="26364" y="355222"/>
                  </a:lnTo>
                  <a:lnTo>
                    <a:pt x="27397" y="343278"/>
                  </a:lnTo>
                  <a:lnTo>
                    <a:pt x="29227" y="330632"/>
                  </a:lnTo>
                  <a:lnTo>
                    <a:pt x="32133" y="317534"/>
                  </a:lnTo>
                  <a:lnTo>
                    <a:pt x="36239" y="304630"/>
                  </a:lnTo>
                  <a:lnTo>
                    <a:pt x="41677" y="292947"/>
                  </a:lnTo>
                  <a:lnTo>
                    <a:pt x="48380" y="282951"/>
                  </a:lnTo>
                  <a:lnTo>
                    <a:pt x="56134" y="274917"/>
                  </a:lnTo>
                  <a:lnTo>
                    <a:pt x="64704" y="269186"/>
                  </a:lnTo>
                  <a:lnTo>
                    <a:pt x="73867" y="265708"/>
                  </a:lnTo>
                  <a:lnTo>
                    <a:pt x="83288" y="264303"/>
                  </a:lnTo>
                  <a:lnTo>
                    <a:pt x="92531" y="264855"/>
                  </a:lnTo>
                  <a:lnTo>
                    <a:pt x="101370" y="267113"/>
                  </a:lnTo>
                  <a:lnTo>
                    <a:pt x="109609" y="270896"/>
                  </a:lnTo>
                  <a:lnTo>
                    <a:pt x="116997" y="276175"/>
                  </a:lnTo>
                  <a:lnTo>
                    <a:pt x="123485" y="282806"/>
                  </a:lnTo>
                  <a:lnTo>
                    <a:pt x="129183" y="290868"/>
                  </a:lnTo>
                  <a:lnTo>
                    <a:pt x="134250" y="300714"/>
                  </a:lnTo>
                  <a:lnTo>
                    <a:pt x="138849" y="312373"/>
                  </a:lnTo>
                  <a:lnTo>
                    <a:pt x="143111" y="325440"/>
                  </a:lnTo>
                  <a:lnTo>
                    <a:pt x="147134" y="339274"/>
                  </a:lnTo>
                  <a:lnTo>
                    <a:pt x="150987" y="353429"/>
                  </a:lnTo>
                  <a:lnTo>
                    <a:pt x="154559" y="367677"/>
                  </a:lnTo>
                  <a:lnTo>
                    <a:pt x="157578" y="381923"/>
                  </a:lnTo>
                  <a:lnTo>
                    <a:pt x="159952" y="396039"/>
                  </a:lnTo>
                  <a:lnTo>
                    <a:pt x="162194" y="406748"/>
                  </a:lnTo>
                  <a:lnTo>
                    <a:pt x="165016" y="410202"/>
                  </a:lnTo>
                  <a:lnTo>
                    <a:pt x="168520" y="408098"/>
                  </a:lnTo>
                  <a:lnTo>
                    <a:pt x="172755" y="402756"/>
                  </a:lnTo>
                  <a:lnTo>
                    <a:pt x="177680" y="395890"/>
                  </a:lnTo>
                  <a:lnTo>
                    <a:pt x="183185" y="388455"/>
                  </a:lnTo>
                  <a:lnTo>
                    <a:pt x="189304" y="380894"/>
                  </a:lnTo>
                  <a:lnTo>
                    <a:pt x="196225" y="373382"/>
                  </a:lnTo>
                  <a:lnTo>
                    <a:pt x="203985" y="365968"/>
                  </a:lnTo>
                  <a:lnTo>
                    <a:pt x="212480" y="358654"/>
                  </a:lnTo>
                  <a:lnTo>
                    <a:pt x="221560" y="351422"/>
                  </a:lnTo>
                  <a:lnTo>
                    <a:pt x="231076" y="344253"/>
                  </a:lnTo>
                  <a:lnTo>
                    <a:pt x="240906" y="337130"/>
                  </a:lnTo>
                  <a:lnTo>
                    <a:pt x="250957" y="330040"/>
                  </a:lnTo>
                  <a:lnTo>
                    <a:pt x="261157" y="322973"/>
                  </a:lnTo>
                  <a:lnTo>
                    <a:pt x="271294" y="315921"/>
                  </a:lnTo>
                  <a:lnTo>
                    <a:pt x="281028" y="308880"/>
                  </a:lnTo>
                  <a:lnTo>
                    <a:pt x="290199" y="301842"/>
                  </a:lnTo>
                  <a:lnTo>
                    <a:pt x="298664" y="294640"/>
                  </a:lnTo>
                  <a:lnTo>
                    <a:pt x="306203" y="286966"/>
                  </a:lnTo>
                  <a:lnTo>
                    <a:pt x="312779" y="278694"/>
                  </a:lnTo>
                  <a:lnTo>
                    <a:pt x="318026" y="270019"/>
                  </a:lnTo>
                  <a:lnTo>
                    <a:pt x="321196" y="261350"/>
                  </a:lnTo>
                  <a:lnTo>
                    <a:pt x="322051" y="252936"/>
                  </a:lnTo>
                  <a:lnTo>
                    <a:pt x="320337" y="245169"/>
                  </a:lnTo>
                  <a:lnTo>
                    <a:pt x="315539" y="238638"/>
                  </a:lnTo>
                  <a:lnTo>
                    <a:pt x="307686" y="233556"/>
                  </a:lnTo>
                  <a:lnTo>
                    <a:pt x="297551" y="230129"/>
                  </a:lnTo>
                  <a:lnTo>
                    <a:pt x="286318" y="228720"/>
                  </a:lnTo>
                  <a:lnTo>
                    <a:pt x="274772" y="229328"/>
                  </a:lnTo>
                  <a:lnTo>
                    <a:pt x="263281" y="231667"/>
                  </a:lnTo>
                  <a:lnTo>
                    <a:pt x="251967" y="235362"/>
                  </a:lnTo>
                  <a:lnTo>
                    <a:pt x="240851" y="240069"/>
                  </a:lnTo>
                  <a:lnTo>
                    <a:pt x="230235" y="245666"/>
                  </a:lnTo>
                  <a:lnTo>
                    <a:pt x="220699" y="252246"/>
                  </a:lnTo>
                  <a:lnTo>
                    <a:pt x="212469" y="259786"/>
                  </a:lnTo>
                  <a:lnTo>
                    <a:pt x="205618" y="268306"/>
                  </a:lnTo>
                  <a:lnTo>
                    <a:pt x="200232" y="277935"/>
                  </a:lnTo>
                  <a:lnTo>
                    <a:pt x="196202" y="288639"/>
                  </a:lnTo>
                  <a:lnTo>
                    <a:pt x="193290" y="300251"/>
                  </a:lnTo>
                  <a:lnTo>
                    <a:pt x="191237" y="312571"/>
                  </a:lnTo>
                  <a:lnTo>
                    <a:pt x="189821" y="325408"/>
                  </a:lnTo>
                  <a:lnTo>
                    <a:pt x="189188" y="338451"/>
                  </a:lnTo>
                  <a:lnTo>
                    <a:pt x="189820" y="351280"/>
                  </a:lnTo>
                  <a:lnTo>
                    <a:pt x="191876" y="363681"/>
                  </a:lnTo>
                  <a:lnTo>
                    <a:pt x="195223" y="375464"/>
                  </a:lnTo>
                  <a:lnTo>
                    <a:pt x="199614" y="386385"/>
                  </a:lnTo>
                  <a:lnTo>
                    <a:pt x="204793" y="396394"/>
                  </a:lnTo>
                  <a:lnTo>
                    <a:pt x="210712" y="405438"/>
                  </a:lnTo>
                  <a:lnTo>
                    <a:pt x="217507" y="413375"/>
                  </a:lnTo>
                  <a:lnTo>
                    <a:pt x="225188" y="420226"/>
                  </a:lnTo>
                  <a:lnTo>
                    <a:pt x="233634" y="425828"/>
                  </a:lnTo>
                  <a:lnTo>
                    <a:pt x="242680" y="429769"/>
                  </a:lnTo>
                  <a:lnTo>
                    <a:pt x="252174" y="431975"/>
                  </a:lnTo>
                  <a:lnTo>
                    <a:pt x="261990" y="432660"/>
                  </a:lnTo>
                  <a:lnTo>
                    <a:pt x="272032" y="432140"/>
                  </a:lnTo>
                  <a:lnTo>
                    <a:pt x="282231" y="430715"/>
                  </a:lnTo>
                  <a:lnTo>
                    <a:pt x="292537" y="428473"/>
                  </a:lnTo>
                  <a:lnTo>
                    <a:pt x="302916" y="425298"/>
                  </a:lnTo>
                  <a:lnTo>
                    <a:pt x="313335" y="421212"/>
                  </a:lnTo>
                  <a:lnTo>
                    <a:pt x="323516" y="416653"/>
                  </a:lnTo>
                  <a:lnTo>
                    <a:pt x="334040" y="411954"/>
                  </a:lnTo>
                  <a:lnTo>
                    <a:pt x="346948" y="406703"/>
                  </a:lnTo>
                  <a:lnTo>
                    <a:pt x="365784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00418" y="2301120"/>
              <a:ext cx="364371" cy="459489"/>
            </a:xfrm>
            <a:custGeom>
              <a:avLst/>
              <a:gdLst/>
              <a:ahLst/>
              <a:cxnLst/>
              <a:rect l="0" t="0" r="0" b="0"/>
              <a:pathLst>
                <a:path w="364371" h="459489">
                  <a:moveTo>
                    <a:pt x="132743" y="373118"/>
                  </a:moveTo>
                  <a:lnTo>
                    <a:pt x="129741" y="358583"/>
                  </a:lnTo>
                  <a:lnTo>
                    <a:pt x="126319" y="345952"/>
                  </a:lnTo>
                  <a:lnTo>
                    <a:pt x="122114" y="334056"/>
                  </a:lnTo>
                  <a:lnTo>
                    <a:pt x="116868" y="322920"/>
                  </a:lnTo>
                  <a:lnTo>
                    <a:pt x="110090" y="313025"/>
                  </a:lnTo>
                  <a:lnTo>
                    <a:pt x="101658" y="304558"/>
                  </a:lnTo>
                  <a:lnTo>
                    <a:pt x="91919" y="297885"/>
                  </a:lnTo>
                  <a:lnTo>
                    <a:pt x="81475" y="293681"/>
                  </a:lnTo>
                  <a:lnTo>
                    <a:pt x="70752" y="292084"/>
                  </a:lnTo>
                  <a:lnTo>
                    <a:pt x="59962" y="292944"/>
                  </a:lnTo>
                  <a:lnTo>
                    <a:pt x="49192" y="296097"/>
                  </a:lnTo>
                  <a:lnTo>
                    <a:pt x="38484" y="301223"/>
                  </a:lnTo>
                  <a:lnTo>
                    <a:pt x="28328" y="308237"/>
                  </a:lnTo>
                  <a:lnTo>
                    <a:pt x="19640" y="317364"/>
                  </a:lnTo>
                  <a:lnTo>
                    <a:pt x="12797" y="328533"/>
                  </a:lnTo>
                  <a:lnTo>
                    <a:pt x="7695" y="341268"/>
                  </a:lnTo>
                  <a:lnTo>
                    <a:pt x="4020" y="354879"/>
                  </a:lnTo>
                  <a:lnTo>
                    <a:pt x="1445" y="368874"/>
                  </a:lnTo>
                  <a:lnTo>
                    <a:pt x="0" y="382676"/>
                  </a:lnTo>
                  <a:lnTo>
                    <a:pt x="71" y="395557"/>
                  </a:lnTo>
                  <a:lnTo>
                    <a:pt x="1743" y="407214"/>
                  </a:lnTo>
                  <a:lnTo>
                    <a:pt x="4830" y="417702"/>
                  </a:lnTo>
                  <a:lnTo>
                    <a:pt x="9044" y="427222"/>
                  </a:lnTo>
                  <a:lnTo>
                    <a:pt x="14110" y="435993"/>
                  </a:lnTo>
                  <a:lnTo>
                    <a:pt x="20122" y="443887"/>
                  </a:lnTo>
                  <a:lnTo>
                    <a:pt x="27513" y="450446"/>
                  </a:lnTo>
                  <a:lnTo>
                    <a:pt x="36402" y="455514"/>
                  </a:lnTo>
                  <a:lnTo>
                    <a:pt x="46303" y="458748"/>
                  </a:lnTo>
                  <a:lnTo>
                    <a:pt x="56333" y="459488"/>
                  </a:lnTo>
                  <a:lnTo>
                    <a:pt x="65965" y="457609"/>
                  </a:lnTo>
                  <a:lnTo>
                    <a:pt x="75042" y="453432"/>
                  </a:lnTo>
                  <a:lnTo>
                    <a:pt x="83591" y="447431"/>
                  </a:lnTo>
                  <a:lnTo>
                    <a:pt x="91710" y="440061"/>
                  </a:lnTo>
                  <a:lnTo>
                    <a:pt x="99500" y="431541"/>
                  </a:lnTo>
                  <a:lnTo>
                    <a:pt x="107052" y="421853"/>
                  </a:lnTo>
                  <a:lnTo>
                    <a:pt x="114436" y="411077"/>
                  </a:lnTo>
                  <a:lnTo>
                    <a:pt x="121704" y="399232"/>
                  </a:lnTo>
                  <a:lnTo>
                    <a:pt x="128890" y="386218"/>
                  </a:lnTo>
                  <a:lnTo>
                    <a:pt x="136018" y="372098"/>
                  </a:lnTo>
                  <a:lnTo>
                    <a:pt x="142941" y="357377"/>
                  </a:lnTo>
                  <a:lnTo>
                    <a:pt x="149362" y="342882"/>
                  </a:lnTo>
                  <a:lnTo>
                    <a:pt x="155161" y="329054"/>
                  </a:lnTo>
                  <a:lnTo>
                    <a:pt x="160378" y="315651"/>
                  </a:lnTo>
                  <a:lnTo>
                    <a:pt x="165115" y="301971"/>
                  </a:lnTo>
                  <a:lnTo>
                    <a:pt x="169489" y="287625"/>
                  </a:lnTo>
                  <a:lnTo>
                    <a:pt x="173596" y="272870"/>
                  </a:lnTo>
                  <a:lnTo>
                    <a:pt x="177515" y="258411"/>
                  </a:lnTo>
                  <a:lnTo>
                    <a:pt x="181298" y="244634"/>
                  </a:lnTo>
                  <a:lnTo>
                    <a:pt x="184823" y="231281"/>
                  </a:lnTo>
                  <a:lnTo>
                    <a:pt x="187811" y="217642"/>
                  </a:lnTo>
                  <a:lnTo>
                    <a:pt x="190153" y="203313"/>
                  </a:lnTo>
                  <a:lnTo>
                    <a:pt x="191894" y="188061"/>
                  </a:lnTo>
                  <a:lnTo>
                    <a:pt x="193145" y="171672"/>
                  </a:lnTo>
                  <a:lnTo>
                    <a:pt x="194025" y="154165"/>
                  </a:lnTo>
                  <a:lnTo>
                    <a:pt x="194632" y="136034"/>
                  </a:lnTo>
                  <a:lnTo>
                    <a:pt x="195049" y="118103"/>
                  </a:lnTo>
                  <a:lnTo>
                    <a:pt x="195327" y="100827"/>
                  </a:lnTo>
                  <a:lnTo>
                    <a:pt x="195346" y="84298"/>
                  </a:lnTo>
                  <a:lnTo>
                    <a:pt x="194826" y="68431"/>
                  </a:lnTo>
                  <a:lnTo>
                    <a:pt x="193654" y="53100"/>
                  </a:lnTo>
                  <a:lnTo>
                    <a:pt x="191715" y="38499"/>
                  </a:lnTo>
                  <a:lnTo>
                    <a:pt x="188809" y="25131"/>
                  </a:lnTo>
                  <a:lnTo>
                    <a:pt x="184912" y="13214"/>
                  </a:lnTo>
                  <a:lnTo>
                    <a:pt x="179730" y="4109"/>
                  </a:lnTo>
                  <a:lnTo>
                    <a:pt x="173647" y="0"/>
                  </a:lnTo>
                  <a:lnTo>
                    <a:pt x="168048" y="973"/>
                  </a:lnTo>
                  <a:lnTo>
                    <a:pt x="163157" y="5953"/>
                  </a:lnTo>
                  <a:lnTo>
                    <a:pt x="158782" y="13822"/>
                  </a:lnTo>
                  <a:lnTo>
                    <a:pt x="154736" y="24027"/>
                  </a:lnTo>
                  <a:lnTo>
                    <a:pt x="150892" y="36547"/>
                  </a:lnTo>
                  <a:lnTo>
                    <a:pt x="147174" y="51201"/>
                  </a:lnTo>
                  <a:lnTo>
                    <a:pt x="143702" y="67624"/>
                  </a:lnTo>
                  <a:lnTo>
                    <a:pt x="140754" y="85407"/>
                  </a:lnTo>
                  <a:lnTo>
                    <a:pt x="138445" y="104177"/>
                  </a:lnTo>
                  <a:lnTo>
                    <a:pt x="136897" y="123155"/>
                  </a:lnTo>
                  <a:lnTo>
                    <a:pt x="136308" y="141204"/>
                  </a:lnTo>
                  <a:lnTo>
                    <a:pt x="136687" y="157795"/>
                  </a:lnTo>
                  <a:lnTo>
                    <a:pt x="137738" y="173409"/>
                  </a:lnTo>
                  <a:lnTo>
                    <a:pt x="138973" y="189196"/>
                  </a:lnTo>
                  <a:lnTo>
                    <a:pt x="140096" y="205826"/>
                  </a:lnTo>
                  <a:lnTo>
                    <a:pt x="141000" y="223458"/>
                  </a:lnTo>
                  <a:lnTo>
                    <a:pt x="141679" y="241993"/>
                  </a:lnTo>
                  <a:lnTo>
                    <a:pt x="142177" y="261241"/>
                  </a:lnTo>
                  <a:lnTo>
                    <a:pt x="142697" y="280694"/>
                  </a:lnTo>
                  <a:lnTo>
                    <a:pt x="143587" y="299587"/>
                  </a:lnTo>
                  <a:lnTo>
                    <a:pt x="145001" y="317544"/>
                  </a:lnTo>
                  <a:lnTo>
                    <a:pt x="146767" y="334548"/>
                  </a:lnTo>
                  <a:lnTo>
                    <a:pt x="148491" y="350741"/>
                  </a:lnTo>
                  <a:lnTo>
                    <a:pt x="149954" y="366276"/>
                  </a:lnTo>
                  <a:lnTo>
                    <a:pt x="151447" y="380334"/>
                  </a:lnTo>
                  <a:lnTo>
                    <a:pt x="154310" y="391115"/>
                  </a:lnTo>
                  <a:lnTo>
                    <a:pt x="159276" y="397631"/>
                  </a:lnTo>
                  <a:lnTo>
                    <a:pt x="165512" y="400032"/>
                  </a:lnTo>
                  <a:lnTo>
                    <a:pt x="172711" y="399329"/>
                  </a:lnTo>
                  <a:lnTo>
                    <a:pt x="180742" y="396665"/>
                  </a:lnTo>
                  <a:lnTo>
                    <a:pt x="189458" y="393060"/>
                  </a:lnTo>
                  <a:lnTo>
                    <a:pt x="198703" y="389125"/>
                  </a:lnTo>
                  <a:lnTo>
                    <a:pt x="208339" y="385145"/>
                  </a:lnTo>
                  <a:lnTo>
                    <a:pt x="218253" y="381228"/>
                  </a:lnTo>
                  <a:lnTo>
                    <a:pt x="228363" y="377400"/>
                  </a:lnTo>
                  <a:lnTo>
                    <a:pt x="238608" y="373656"/>
                  </a:lnTo>
                  <a:lnTo>
                    <a:pt x="248946" y="369978"/>
                  </a:lnTo>
                  <a:lnTo>
                    <a:pt x="259344" y="366346"/>
                  </a:lnTo>
                  <a:lnTo>
                    <a:pt x="269786" y="362582"/>
                  </a:lnTo>
                  <a:lnTo>
                    <a:pt x="280258" y="358369"/>
                  </a:lnTo>
                  <a:lnTo>
                    <a:pt x="290739" y="353564"/>
                  </a:lnTo>
                  <a:lnTo>
                    <a:pt x="300896" y="348031"/>
                  </a:lnTo>
                  <a:lnTo>
                    <a:pt x="310109" y="341559"/>
                  </a:lnTo>
                  <a:lnTo>
                    <a:pt x="318112" y="334129"/>
                  </a:lnTo>
                  <a:lnTo>
                    <a:pt x="324636" y="325868"/>
                  </a:lnTo>
                  <a:lnTo>
                    <a:pt x="329270" y="316953"/>
                  </a:lnTo>
                  <a:lnTo>
                    <a:pt x="331967" y="307554"/>
                  </a:lnTo>
                  <a:lnTo>
                    <a:pt x="332660" y="297973"/>
                  </a:lnTo>
                  <a:lnTo>
                    <a:pt x="331088" y="288622"/>
                  </a:lnTo>
                  <a:lnTo>
                    <a:pt x="327324" y="279719"/>
                  </a:lnTo>
                  <a:lnTo>
                    <a:pt x="321545" y="271777"/>
                  </a:lnTo>
                  <a:lnTo>
                    <a:pt x="313854" y="265653"/>
                  </a:lnTo>
                  <a:lnTo>
                    <a:pt x="304504" y="261654"/>
                  </a:lnTo>
                  <a:lnTo>
                    <a:pt x="293990" y="259766"/>
                  </a:lnTo>
                  <a:lnTo>
                    <a:pt x="282950" y="259929"/>
                  </a:lnTo>
                  <a:lnTo>
                    <a:pt x="271792" y="261889"/>
                  </a:lnTo>
                  <a:lnTo>
                    <a:pt x="260864" y="265286"/>
                  </a:lnTo>
                  <a:lnTo>
                    <a:pt x="250524" y="269766"/>
                  </a:lnTo>
                  <a:lnTo>
                    <a:pt x="240910" y="275035"/>
                  </a:lnTo>
                  <a:lnTo>
                    <a:pt x="232132" y="281027"/>
                  </a:lnTo>
                  <a:lnTo>
                    <a:pt x="224374" y="287880"/>
                  </a:lnTo>
                  <a:lnTo>
                    <a:pt x="217638" y="295610"/>
                  </a:lnTo>
                  <a:lnTo>
                    <a:pt x="211943" y="304430"/>
                  </a:lnTo>
                  <a:lnTo>
                    <a:pt x="207407" y="314793"/>
                  </a:lnTo>
                  <a:lnTo>
                    <a:pt x="203989" y="326803"/>
                  </a:lnTo>
                  <a:lnTo>
                    <a:pt x="201675" y="340107"/>
                  </a:lnTo>
                  <a:lnTo>
                    <a:pt x="200562" y="354100"/>
                  </a:lnTo>
                  <a:lnTo>
                    <a:pt x="200591" y="368358"/>
                  </a:lnTo>
                  <a:lnTo>
                    <a:pt x="201575" y="382505"/>
                  </a:lnTo>
                  <a:lnTo>
                    <a:pt x="203298" y="396150"/>
                  </a:lnTo>
                  <a:lnTo>
                    <a:pt x="205575" y="409129"/>
                  </a:lnTo>
                  <a:lnTo>
                    <a:pt x="208577" y="421149"/>
                  </a:lnTo>
                  <a:lnTo>
                    <a:pt x="212801" y="431703"/>
                  </a:lnTo>
                  <a:lnTo>
                    <a:pt x="218424" y="440646"/>
                  </a:lnTo>
                  <a:lnTo>
                    <a:pt x="225319" y="447823"/>
                  </a:lnTo>
                  <a:lnTo>
                    <a:pt x="233244" y="452903"/>
                  </a:lnTo>
                  <a:lnTo>
                    <a:pt x="241945" y="455913"/>
                  </a:lnTo>
                  <a:lnTo>
                    <a:pt x="251211" y="457157"/>
                  </a:lnTo>
                  <a:lnTo>
                    <a:pt x="260876" y="457021"/>
                  </a:lnTo>
                  <a:lnTo>
                    <a:pt x="270818" y="455856"/>
                  </a:lnTo>
                  <a:lnTo>
                    <a:pt x="280949" y="453790"/>
                  </a:lnTo>
                  <a:lnTo>
                    <a:pt x="291211" y="450734"/>
                  </a:lnTo>
                  <a:lnTo>
                    <a:pt x="301556" y="446719"/>
                  </a:lnTo>
                  <a:lnTo>
                    <a:pt x="311791" y="441888"/>
                  </a:lnTo>
                  <a:lnTo>
                    <a:pt x="321592" y="436420"/>
                  </a:lnTo>
                  <a:lnTo>
                    <a:pt x="330803" y="430492"/>
                  </a:lnTo>
                  <a:lnTo>
                    <a:pt x="339154" y="424539"/>
                  </a:lnTo>
                  <a:lnTo>
                    <a:pt x="346973" y="418677"/>
                  </a:lnTo>
                  <a:lnTo>
                    <a:pt x="354949" y="412397"/>
                  </a:lnTo>
                  <a:lnTo>
                    <a:pt x="364370" y="404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77233" y="2590251"/>
              <a:ext cx="145483" cy="189273"/>
            </a:xfrm>
            <a:custGeom>
              <a:avLst/>
              <a:gdLst/>
              <a:ahLst/>
              <a:cxnLst/>
              <a:rect l="0" t="0" r="0" b="0"/>
              <a:pathLst>
                <a:path w="145483" h="189273">
                  <a:moveTo>
                    <a:pt x="19140" y="31344"/>
                  </a:moveTo>
                  <a:lnTo>
                    <a:pt x="16340" y="43013"/>
                  </a:lnTo>
                  <a:lnTo>
                    <a:pt x="14838" y="53501"/>
                  </a:lnTo>
                  <a:lnTo>
                    <a:pt x="14527" y="63808"/>
                  </a:lnTo>
                  <a:lnTo>
                    <a:pt x="15034" y="74282"/>
                  </a:lnTo>
                  <a:lnTo>
                    <a:pt x="15854" y="85274"/>
                  </a:lnTo>
                  <a:lnTo>
                    <a:pt x="16669" y="96921"/>
                  </a:lnTo>
                  <a:lnTo>
                    <a:pt x="17352" y="109348"/>
                  </a:lnTo>
                  <a:lnTo>
                    <a:pt x="17878" y="122751"/>
                  </a:lnTo>
                  <a:lnTo>
                    <a:pt x="18256" y="137098"/>
                  </a:lnTo>
                  <a:lnTo>
                    <a:pt x="18166" y="150762"/>
                  </a:lnTo>
                  <a:lnTo>
                    <a:pt x="16376" y="160100"/>
                  </a:lnTo>
                  <a:lnTo>
                    <a:pt x="12725" y="163043"/>
                  </a:lnTo>
                  <a:lnTo>
                    <a:pt x="8969" y="160260"/>
                  </a:lnTo>
                  <a:lnTo>
                    <a:pt x="5870" y="153075"/>
                  </a:lnTo>
                  <a:lnTo>
                    <a:pt x="3530" y="142853"/>
                  </a:lnTo>
                  <a:lnTo>
                    <a:pt x="1838" y="130842"/>
                  </a:lnTo>
                  <a:lnTo>
                    <a:pt x="652" y="117869"/>
                  </a:lnTo>
                  <a:lnTo>
                    <a:pt x="0" y="104561"/>
                  </a:lnTo>
                  <a:lnTo>
                    <a:pt x="82" y="91466"/>
                  </a:lnTo>
                  <a:lnTo>
                    <a:pt x="956" y="78840"/>
                  </a:lnTo>
                  <a:lnTo>
                    <a:pt x="2696" y="66715"/>
                  </a:lnTo>
                  <a:lnTo>
                    <a:pt x="5465" y="55022"/>
                  </a:lnTo>
                  <a:lnTo>
                    <a:pt x="9261" y="43677"/>
                  </a:lnTo>
                  <a:lnTo>
                    <a:pt x="14100" y="32920"/>
                  </a:lnTo>
                  <a:lnTo>
                    <a:pt x="20095" y="23293"/>
                  </a:lnTo>
                  <a:lnTo>
                    <a:pt x="27204" y="15011"/>
                  </a:lnTo>
                  <a:lnTo>
                    <a:pt x="35247" y="8296"/>
                  </a:lnTo>
                  <a:lnTo>
                    <a:pt x="44017" y="3534"/>
                  </a:lnTo>
                  <a:lnTo>
                    <a:pt x="53317" y="751"/>
                  </a:lnTo>
                  <a:lnTo>
                    <a:pt x="62831" y="0"/>
                  </a:lnTo>
                  <a:lnTo>
                    <a:pt x="72138" y="1533"/>
                  </a:lnTo>
                  <a:lnTo>
                    <a:pt x="81021" y="5271"/>
                  </a:lnTo>
                  <a:lnTo>
                    <a:pt x="89289" y="11033"/>
                  </a:lnTo>
                  <a:lnTo>
                    <a:pt x="96697" y="18712"/>
                  </a:lnTo>
                  <a:lnTo>
                    <a:pt x="103199" y="28055"/>
                  </a:lnTo>
                  <a:lnTo>
                    <a:pt x="108904" y="38563"/>
                  </a:lnTo>
                  <a:lnTo>
                    <a:pt x="113978" y="49600"/>
                  </a:lnTo>
                  <a:lnTo>
                    <a:pt x="118577" y="60764"/>
                  </a:lnTo>
                  <a:lnTo>
                    <a:pt x="122667" y="72037"/>
                  </a:lnTo>
                  <a:lnTo>
                    <a:pt x="126044" y="83672"/>
                  </a:lnTo>
                  <a:lnTo>
                    <a:pt x="128654" y="95792"/>
                  </a:lnTo>
                  <a:lnTo>
                    <a:pt x="130746" y="108221"/>
                  </a:lnTo>
                  <a:lnTo>
                    <a:pt x="132766" y="120572"/>
                  </a:lnTo>
                  <a:lnTo>
                    <a:pt x="134975" y="132615"/>
                  </a:lnTo>
                  <a:lnTo>
                    <a:pt x="137300" y="144041"/>
                  </a:lnTo>
                  <a:lnTo>
                    <a:pt x="139653" y="155611"/>
                  </a:lnTo>
                  <a:lnTo>
                    <a:pt x="142243" y="169455"/>
                  </a:lnTo>
                  <a:lnTo>
                    <a:pt x="145482" y="189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79191" y="2558425"/>
              <a:ext cx="140690" cy="218131"/>
            </a:xfrm>
            <a:custGeom>
              <a:avLst/>
              <a:gdLst/>
              <a:ahLst/>
              <a:cxnLst/>
              <a:rect l="0" t="0" r="0" b="0"/>
              <a:pathLst>
                <a:path w="140690" h="218131">
                  <a:moveTo>
                    <a:pt x="80394" y="0"/>
                  </a:moveTo>
                  <a:lnTo>
                    <a:pt x="68793" y="134"/>
                  </a:lnTo>
                  <a:lnTo>
                    <a:pt x="58944" y="1414"/>
                  </a:lnTo>
                  <a:lnTo>
                    <a:pt x="49944" y="4012"/>
                  </a:lnTo>
                  <a:lnTo>
                    <a:pt x="41676" y="7904"/>
                  </a:lnTo>
                  <a:lnTo>
                    <a:pt x="34297" y="13185"/>
                  </a:lnTo>
                  <a:lnTo>
                    <a:pt x="27827" y="19776"/>
                  </a:lnTo>
                  <a:lnTo>
                    <a:pt x="22148" y="27621"/>
                  </a:lnTo>
                  <a:lnTo>
                    <a:pt x="17093" y="36781"/>
                  </a:lnTo>
                  <a:lnTo>
                    <a:pt x="12509" y="47161"/>
                  </a:lnTo>
                  <a:lnTo>
                    <a:pt x="8429" y="58552"/>
                  </a:lnTo>
                  <a:lnTo>
                    <a:pt x="5060" y="70722"/>
                  </a:lnTo>
                  <a:lnTo>
                    <a:pt x="2464" y="83463"/>
                  </a:lnTo>
                  <a:lnTo>
                    <a:pt x="722" y="96611"/>
                  </a:lnTo>
                  <a:lnTo>
                    <a:pt x="0" y="110042"/>
                  </a:lnTo>
                  <a:lnTo>
                    <a:pt x="294" y="123666"/>
                  </a:lnTo>
                  <a:lnTo>
                    <a:pt x="1459" y="137254"/>
                  </a:lnTo>
                  <a:lnTo>
                    <a:pt x="3304" y="150458"/>
                  </a:lnTo>
                  <a:lnTo>
                    <a:pt x="5662" y="163114"/>
                  </a:lnTo>
                  <a:lnTo>
                    <a:pt x="8719" y="175070"/>
                  </a:lnTo>
                  <a:lnTo>
                    <a:pt x="12980" y="186107"/>
                  </a:lnTo>
                  <a:lnTo>
                    <a:pt x="18628" y="196185"/>
                  </a:lnTo>
                  <a:lnTo>
                    <a:pt x="25540" y="204936"/>
                  </a:lnTo>
                  <a:lnTo>
                    <a:pt x="33475" y="211611"/>
                  </a:lnTo>
                  <a:lnTo>
                    <a:pt x="42179" y="215984"/>
                  </a:lnTo>
                  <a:lnTo>
                    <a:pt x="51277" y="218123"/>
                  </a:lnTo>
                  <a:lnTo>
                    <a:pt x="60296" y="218130"/>
                  </a:lnTo>
                  <a:lnTo>
                    <a:pt x="68987" y="216284"/>
                  </a:lnTo>
                  <a:lnTo>
                    <a:pt x="77295" y="212963"/>
                  </a:lnTo>
                  <a:lnTo>
                    <a:pt x="85261" y="208534"/>
                  </a:lnTo>
                  <a:lnTo>
                    <a:pt x="92955" y="203299"/>
                  </a:lnTo>
                  <a:lnTo>
                    <a:pt x="100445" y="197330"/>
                  </a:lnTo>
                  <a:lnTo>
                    <a:pt x="107789" y="190493"/>
                  </a:lnTo>
                  <a:lnTo>
                    <a:pt x="115021" y="182776"/>
                  </a:lnTo>
                  <a:lnTo>
                    <a:pt x="121845" y="174137"/>
                  </a:lnTo>
                  <a:lnTo>
                    <a:pt x="127669" y="164426"/>
                  </a:lnTo>
                  <a:lnTo>
                    <a:pt x="132249" y="153668"/>
                  </a:lnTo>
                  <a:lnTo>
                    <a:pt x="135663" y="142019"/>
                  </a:lnTo>
                  <a:lnTo>
                    <a:pt x="138119" y="129675"/>
                  </a:lnTo>
                  <a:lnTo>
                    <a:pt x="139839" y="116821"/>
                  </a:lnTo>
                  <a:lnTo>
                    <a:pt x="140689" y="103767"/>
                  </a:lnTo>
                  <a:lnTo>
                    <a:pt x="140211" y="90930"/>
                  </a:lnTo>
                  <a:lnTo>
                    <a:pt x="138263" y="78525"/>
                  </a:lnTo>
                  <a:lnTo>
                    <a:pt x="134988" y="66738"/>
                  </a:lnTo>
                  <a:lnTo>
                    <a:pt x="130648" y="55815"/>
                  </a:lnTo>
                  <a:lnTo>
                    <a:pt x="125507" y="45818"/>
                  </a:lnTo>
                  <a:lnTo>
                    <a:pt x="119784" y="37292"/>
                  </a:lnTo>
                  <a:lnTo>
                    <a:pt x="113651" y="31300"/>
                  </a:lnTo>
                  <a:lnTo>
                    <a:pt x="107208" y="28202"/>
                  </a:lnTo>
                  <a:lnTo>
                    <a:pt x="100251" y="27030"/>
                  </a:lnTo>
                  <a:lnTo>
                    <a:pt x="91838" y="28043"/>
                  </a:lnTo>
                  <a:lnTo>
                    <a:pt x="80394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75399" y="2584956"/>
              <a:ext cx="221099" cy="205096"/>
            </a:xfrm>
            <a:custGeom>
              <a:avLst/>
              <a:gdLst/>
              <a:ahLst/>
              <a:cxnLst/>
              <a:rect l="0" t="0" r="0" b="0"/>
              <a:pathLst>
                <a:path w="221099" h="205096">
                  <a:moveTo>
                    <a:pt x="0" y="78753"/>
                  </a:moveTo>
                  <a:lnTo>
                    <a:pt x="2934" y="87555"/>
                  </a:lnTo>
                  <a:lnTo>
                    <a:pt x="5716" y="95901"/>
                  </a:lnTo>
                  <a:lnTo>
                    <a:pt x="8610" y="104605"/>
                  </a:lnTo>
                  <a:lnTo>
                    <a:pt x="11478" y="113899"/>
                  </a:lnTo>
                  <a:lnTo>
                    <a:pt x="13995" y="124042"/>
                  </a:lnTo>
                  <a:lnTo>
                    <a:pt x="16006" y="135087"/>
                  </a:lnTo>
                  <a:lnTo>
                    <a:pt x="17518" y="146927"/>
                  </a:lnTo>
                  <a:lnTo>
                    <a:pt x="18614" y="159397"/>
                  </a:lnTo>
                  <a:lnTo>
                    <a:pt x="19382" y="172244"/>
                  </a:lnTo>
                  <a:lnTo>
                    <a:pt x="19782" y="182005"/>
                  </a:lnTo>
                  <a:lnTo>
                    <a:pt x="19571" y="184731"/>
                  </a:lnTo>
                  <a:lnTo>
                    <a:pt x="18602" y="182151"/>
                  </a:lnTo>
                  <a:lnTo>
                    <a:pt x="17111" y="176192"/>
                  </a:lnTo>
                  <a:lnTo>
                    <a:pt x="15555" y="167877"/>
                  </a:lnTo>
                  <a:lnTo>
                    <a:pt x="14199" y="157849"/>
                  </a:lnTo>
                  <a:lnTo>
                    <a:pt x="12963" y="146588"/>
                  </a:lnTo>
                  <a:lnTo>
                    <a:pt x="11525" y="134453"/>
                  </a:lnTo>
                  <a:lnTo>
                    <a:pt x="9713" y="121710"/>
                  </a:lnTo>
                  <a:lnTo>
                    <a:pt x="7834" y="108549"/>
                  </a:lnTo>
                  <a:lnTo>
                    <a:pt x="6559" y="95101"/>
                  </a:lnTo>
                  <a:lnTo>
                    <a:pt x="6230" y="81474"/>
                  </a:lnTo>
                  <a:lnTo>
                    <a:pt x="7180" y="68220"/>
                  </a:lnTo>
                  <a:lnTo>
                    <a:pt x="9878" y="56306"/>
                  </a:lnTo>
                  <a:lnTo>
                    <a:pt x="14400" y="46169"/>
                  </a:lnTo>
                  <a:lnTo>
                    <a:pt x="20352" y="38551"/>
                  </a:lnTo>
                  <a:lnTo>
                    <a:pt x="27096" y="34698"/>
                  </a:lnTo>
                  <a:lnTo>
                    <a:pt x="34175" y="34925"/>
                  </a:lnTo>
                  <a:lnTo>
                    <a:pt x="41195" y="38620"/>
                  </a:lnTo>
                  <a:lnTo>
                    <a:pt x="47748" y="44746"/>
                  </a:lnTo>
                  <a:lnTo>
                    <a:pt x="53669" y="52448"/>
                  </a:lnTo>
                  <a:lnTo>
                    <a:pt x="58981" y="61153"/>
                  </a:lnTo>
                  <a:lnTo>
                    <a:pt x="63791" y="70497"/>
                  </a:lnTo>
                  <a:lnTo>
                    <a:pt x="68216" y="80253"/>
                  </a:lnTo>
                  <a:lnTo>
                    <a:pt x="72361" y="90274"/>
                  </a:lnTo>
                  <a:lnTo>
                    <a:pt x="76305" y="100468"/>
                  </a:lnTo>
                  <a:lnTo>
                    <a:pt x="80090" y="110697"/>
                  </a:lnTo>
                  <a:lnTo>
                    <a:pt x="83075" y="118164"/>
                  </a:lnTo>
                  <a:lnTo>
                    <a:pt x="84553" y="119420"/>
                  </a:lnTo>
                  <a:lnTo>
                    <a:pt x="85052" y="115521"/>
                  </a:lnTo>
                  <a:lnTo>
                    <a:pt x="85263" y="108288"/>
                  </a:lnTo>
                  <a:lnTo>
                    <a:pt x="85782" y="99240"/>
                  </a:lnTo>
                  <a:lnTo>
                    <a:pt x="86869" y="89296"/>
                  </a:lnTo>
                  <a:lnTo>
                    <a:pt x="88546" y="78615"/>
                  </a:lnTo>
                  <a:lnTo>
                    <a:pt x="90722" y="66817"/>
                  </a:lnTo>
                  <a:lnTo>
                    <a:pt x="93300" y="53768"/>
                  </a:lnTo>
                  <a:lnTo>
                    <a:pt x="96499" y="40234"/>
                  </a:lnTo>
                  <a:lnTo>
                    <a:pt x="100855" y="27662"/>
                  </a:lnTo>
                  <a:lnTo>
                    <a:pt x="106560" y="16814"/>
                  </a:lnTo>
                  <a:lnTo>
                    <a:pt x="113341" y="8243"/>
                  </a:lnTo>
                  <a:lnTo>
                    <a:pt x="120655" y="2618"/>
                  </a:lnTo>
                  <a:lnTo>
                    <a:pt x="128129" y="0"/>
                  </a:lnTo>
                  <a:lnTo>
                    <a:pt x="135587" y="312"/>
                  </a:lnTo>
                  <a:lnTo>
                    <a:pt x="142966" y="3613"/>
                  </a:lnTo>
                  <a:lnTo>
                    <a:pt x="150256" y="9636"/>
                  </a:lnTo>
                  <a:lnTo>
                    <a:pt x="157302" y="17725"/>
                  </a:lnTo>
                  <a:lnTo>
                    <a:pt x="163813" y="27045"/>
                  </a:lnTo>
                  <a:lnTo>
                    <a:pt x="169673" y="37013"/>
                  </a:lnTo>
                  <a:lnTo>
                    <a:pt x="174761" y="47465"/>
                  </a:lnTo>
                  <a:lnTo>
                    <a:pt x="178881" y="58539"/>
                  </a:lnTo>
                  <a:lnTo>
                    <a:pt x="182028" y="70284"/>
                  </a:lnTo>
                  <a:lnTo>
                    <a:pt x="184496" y="82629"/>
                  </a:lnTo>
                  <a:lnTo>
                    <a:pt x="186777" y="95456"/>
                  </a:lnTo>
                  <a:lnTo>
                    <a:pt x="189173" y="108641"/>
                  </a:lnTo>
                  <a:lnTo>
                    <a:pt x="191954" y="121921"/>
                  </a:lnTo>
                  <a:lnTo>
                    <a:pt x="195434" y="134910"/>
                  </a:lnTo>
                  <a:lnTo>
                    <a:pt x="199696" y="147413"/>
                  </a:lnTo>
                  <a:lnTo>
                    <a:pt x="204359" y="159165"/>
                  </a:lnTo>
                  <a:lnTo>
                    <a:pt x="209133" y="170996"/>
                  </a:lnTo>
                  <a:lnTo>
                    <a:pt x="214436" y="185060"/>
                  </a:lnTo>
                  <a:lnTo>
                    <a:pt x="221098" y="205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70197" y="2621595"/>
              <a:ext cx="21057" cy="200043"/>
            </a:xfrm>
            <a:custGeom>
              <a:avLst/>
              <a:gdLst/>
              <a:ahLst/>
              <a:cxnLst/>
              <a:rect l="0" t="0" r="0" b="0"/>
              <a:pathLst>
                <a:path w="21057" h="200043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63"/>
                  </a:lnTo>
                  <a:lnTo>
                    <a:pt x="176" y="46624"/>
                  </a:lnTo>
                  <a:lnTo>
                    <a:pt x="825" y="59284"/>
                  </a:lnTo>
                  <a:lnTo>
                    <a:pt x="2078" y="72340"/>
                  </a:lnTo>
                  <a:lnTo>
                    <a:pt x="3904" y="85692"/>
                  </a:lnTo>
                  <a:lnTo>
                    <a:pt x="6200" y="99257"/>
                  </a:lnTo>
                  <a:lnTo>
                    <a:pt x="8852" y="112968"/>
                  </a:lnTo>
                  <a:lnTo>
                    <a:pt x="11609" y="126749"/>
                  </a:lnTo>
                  <a:lnTo>
                    <a:pt x="14363" y="142182"/>
                  </a:lnTo>
                  <a:lnTo>
                    <a:pt x="17356" y="163973"/>
                  </a:lnTo>
                  <a:lnTo>
                    <a:pt x="2105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559669" y="2505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664954" y="2605336"/>
              <a:ext cx="168456" cy="216302"/>
            </a:xfrm>
            <a:custGeom>
              <a:avLst/>
              <a:gdLst/>
              <a:ahLst/>
              <a:cxnLst/>
              <a:rect l="0" t="0" r="0" b="0"/>
              <a:pathLst>
                <a:path w="168456" h="216302">
                  <a:moveTo>
                    <a:pt x="0" y="68902"/>
                  </a:moveTo>
                  <a:lnTo>
                    <a:pt x="2933" y="77770"/>
                  </a:lnTo>
                  <a:lnTo>
                    <a:pt x="5716" y="86757"/>
                  </a:lnTo>
                  <a:lnTo>
                    <a:pt x="8615" y="96748"/>
                  </a:lnTo>
                  <a:lnTo>
                    <a:pt x="11655" y="107556"/>
                  </a:lnTo>
                  <a:lnTo>
                    <a:pt x="14820" y="118719"/>
                  </a:lnTo>
                  <a:lnTo>
                    <a:pt x="18084" y="129924"/>
                  </a:lnTo>
                  <a:lnTo>
                    <a:pt x="21421" y="141036"/>
                  </a:lnTo>
                  <a:lnTo>
                    <a:pt x="24814" y="152021"/>
                  </a:lnTo>
                  <a:lnTo>
                    <a:pt x="28226" y="162816"/>
                  </a:lnTo>
                  <a:lnTo>
                    <a:pt x="31068" y="170976"/>
                  </a:lnTo>
                  <a:lnTo>
                    <a:pt x="32425" y="173394"/>
                  </a:lnTo>
                  <a:lnTo>
                    <a:pt x="32249" y="171029"/>
                  </a:lnTo>
                  <a:lnTo>
                    <a:pt x="30936" y="165541"/>
                  </a:lnTo>
                  <a:lnTo>
                    <a:pt x="29029" y="157969"/>
                  </a:lnTo>
                  <a:lnTo>
                    <a:pt x="27101" y="148754"/>
                  </a:lnTo>
                  <a:lnTo>
                    <a:pt x="25455" y="138218"/>
                  </a:lnTo>
                  <a:lnTo>
                    <a:pt x="24173" y="126663"/>
                  </a:lnTo>
                  <a:lnTo>
                    <a:pt x="23226" y="114355"/>
                  </a:lnTo>
                  <a:lnTo>
                    <a:pt x="22552" y="101512"/>
                  </a:lnTo>
                  <a:lnTo>
                    <a:pt x="22250" y="88459"/>
                  </a:lnTo>
                  <a:lnTo>
                    <a:pt x="22571" y="75619"/>
                  </a:lnTo>
                  <a:lnTo>
                    <a:pt x="23604" y="63206"/>
                  </a:lnTo>
                  <a:lnTo>
                    <a:pt x="25450" y="51243"/>
                  </a:lnTo>
                  <a:lnTo>
                    <a:pt x="28292" y="39669"/>
                  </a:lnTo>
                  <a:lnTo>
                    <a:pt x="32137" y="28418"/>
                  </a:lnTo>
                  <a:lnTo>
                    <a:pt x="37007" y="18065"/>
                  </a:lnTo>
                  <a:lnTo>
                    <a:pt x="43026" y="9775"/>
                  </a:lnTo>
                  <a:lnTo>
                    <a:pt x="50144" y="4022"/>
                  </a:lnTo>
                  <a:lnTo>
                    <a:pt x="58024" y="805"/>
                  </a:lnTo>
                  <a:lnTo>
                    <a:pt x="66151" y="0"/>
                  </a:lnTo>
                  <a:lnTo>
                    <a:pt x="74202" y="1283"/>
                  </a:lnTo>
                  <a:lnTo>
                    <a:pt x="81894" y="4550"/>
                  </a:lnTo>
                  <a:lnTo>
                    <a:pt x="88907" y="9999"/>
                  </a:lnTo>
                  <a:lnTo>
                    <a:pt x="95139" y="17547"/>
                  </a:lnTo>
                  <a:lnTo>
                    <a:pt x="100662" y="26866"/>
                  </a:lnTo>
                  <a:lnTo>
                    <a:pt x="105616" y="37561"/>
                  </a:lnTo>
                  <a:lnTo>
                    <a:pt x="110140" y="49273"/>
                  </a:lnTo>
                  <a:lnTo>
                    <a:pt x="114521" y="61712"/>
                  </a:lnTo>
                  <a:lnTo>
                    <a:pt x="119157" y="74660"/>
                  </a:lnTo>
                  <a:lnTo>
                    <a:pt x="124241" y="87964"/>
                  </a:lnTo>
                  <a:lnTo>
                    <a:pt x="129622" y="101678"/>
                  </a:lnTo>
                  <a:lnTo>
                    <a:pt x="134928" y="116029"/>
                  </a:lnTo>
                  <a:lnTo>
                    <a:pt x="139938" y="131082"/>
                  </a:lnTo>
                  <a:lnTo>
                    <a:pt x="144650" y="146392"/>
                  </a:lnTo>
                  <a:lnTo>
                    <a:pt x="149756" y="162804"/>
                  </a:lnTo>
                  <a:lnTo>
                    <a:pt x="156819" y="183997"/>
                  </a:lnTo>
                  <a:lnTo>
                    <a:pt x="168455" y="216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883861" y="2639774"/>
              <a:ext cx="244347" cy="180349"/>
            </a:xfrm>
            <a:custGeom>
              <a:avLst/>
              <a:gdLst/>
              <a:ahLst/>
              <a:cxnLst/>
              <a:rect l="0" t="0" r="0" b="0"/>
              <a:pathLst>
                <a:path w="244347" h="180349">
                  <a:moveTo>
                    <a:pt x="118004" y="76578"/>
                  </a:moveTo>
                  <a:lnTo>
                    <a:pt x="115071" y="67777"/>
                  </a:lnTo>
                  <a:lnTo>
                    <a:pt x="112289" y="59430"/>
                  </a:lnTo>
                  <a:lnTo>
                    <a:pt x="109384" y="50736"/>
                  </a:lnTo>
                  <a:lnTo>
                    <a:pt x="106170" y="41788"/>
                  </a:lnTo>
                  <a:lnTo>
                    <a:pt x="102357" y="32941"/>
                  </a:lnTo>
                  <a:lnTo>
                    <a:pt x="97831" y="24411"/>
                  </a:lnTo>
                  <a:lnTo>
                    <a:pt x="92322" y="16568"/>
                  </a:lnTo>
                  <a:lnTo>
                    <a:pt x="85337" y="9988"/>
                  </a:lnTo>
                  <a:lnTo>
                    <a:pt x="76755" y="4873"/>
                  </a:lnTo>
                  <a:lnTo>
                    <a:pt x="67077" y="1424"/>
                  </a:lnTo>
                  <a:lnTo>
                    <a:pt x="57204" y="0"/>
                  </a:lnTo>
                  <a:lnTo>
                    <a:pt x="47685" y="608"/>
                  </a:lnTo>
                  <a:lnTo>
                    <a:pt x="38856" y="3286"/>
                  </a:lnTo>
                  <a:lnTo>
                    <a:pt x="31006" y="8274"/>
                  </a:lnTo>
                  <a:lnTo>
                    <a:pt x="24175" y="15475"/>
                  </a:lnTo>
                  <a:lnTo>
                    <a:pt x="18234" y="24376"/>
                  </a:lnTo>
                  <a:lnTo>
                    <a:pt x="12993" y="34251"/>
                  </a:lnTo>
                  <a:lnTo>
                    <a:pt x="8285" y="44591"/>
                  </a:lnTo>
                  <a:lnTo>
                    <a:pt x="4287" y="55123"/>
                  </a:lnTo>
                  <a:lnTo>
                    <a:pt x="1507" y="65720"/>
                  </a:lnTo>
                  <a:lnTo>
                    <a:pt x="119" y="76326"/>
                  </a:lnTo>
                  <a:lnTo>
                    <a:pt x="0" y="86923"/>
                  </a:lnTo>
                  <a:lnTo>
                    <a:pt x="909" y="97505"/>
                  </a:lnTo>
                  <a:lnTo>
                    <a:pt x="2604" y="108068"/>
                  </a:lnTo>
                  <a:lnTo>
                    <a:pt x="5198" y="118452"/>
                  </a:lnTo>
                  <a:lnTo>
                    <a:pt x="9141" y="128352"/>
                  </a:lnTo>
                  <a:lnTo>
                    <a:pt x="14571" y="137623"/>
                  </a:lnTo>
                  <a:lnTo>
                    <a:pt x="21337" y="145644"/>
                  </a:lnTo>
                  <a:lnTo>
                    <a:pt x="29172" y="151289"/>
                  </a:lnTo>
                  <a:lnTo>
                    <a:pt x="37805" y="154148"/>
                  </a:lnTo>
                  <a:lnTo>
                    <a:pt x="46686" y="154287"/>
                  </a:lnTo>
                  <a:lnTo>
                    <a:pt x="55027" y="151878"/>
                  </a:lnTo>
                  <a:lnTo>
                    <a:pt x="62444" y="147296"/>
                  </a:lnTo>
                  <a:lnTo>
                    <a:pt x="68914" y="141004"/>
                  </a:lnTo>
                  <a:lnTo>
                    <a:pt x="74575" y="133434"/>
                  </a:lnTo>
                  <a:lnTo>
                    <a:pt x="79601" y="124936"/>
                  </a:lnTo>
                  <a:lnTo>
                    <a:pt x="83997" y="115455"/>
                  </a:lnTo>
                  <a:lnTo>
                    <a:pt x="87585" y="104575"/>
                  </a:lnTo>
                  <a:lnTo>
                    <a:pt x="90351" y="92272"/>
                  </a:lnTo>
                  <a:lnTo>
                    <a:pt x="92874" y="82005"/>
                  </a:lnTo>
                  <a:lnTo>
                    <a:pt x="95906" y="78218"/>
                  </a:lnTo>
                  <a:lnTo>
                    <a:pt x="99544" y="79925"/>
                  </a:lnTo>
                  <a:lnTo>
                    <a:pt x="103857" y="85317"/>
                  </a:lnTo>
                  <a:lnTo>
                    <a:pt x="108825" y="93288"/>
                  </a:lnTo>
                  <a:lnTo>
                    <a:pt x="114350" y="103098"/>
                  </a:lnTo>
                  <a:lnTo>
                    <a:pt x="120310" y="113888"/>
                  </a:lnTo>
                  <a:lnTo>
                    <a:pt x="126591" y="124648"/>
                  </a:lnTo>
                  <a:lnTo>
                    <a:pt x="133107" y="134836"/>
                  </a:lnTo>
                  <a:lnTo>
                    <a:pt x="139953" y="144316"/>
                  </a:lnTo>
                  <a:lnTo>
                    <a:pt x="147385" y="153150"/>
                  </a:lnTo>
                  <a:lnTo>
                    <a:pt x="155504" y="161453"/>
                  </a:lnTo>
                  <a:lnTo>
                    <a:pt x="164416" y="168861"/>
                  </a:lnTo>
                  <a:lnTo>
                    <a:pt x="174308" y="174562"/>
                  </a:lnTo>
                  <a:lnTo>
                    <a:pt x="185175" y="178249"/>
                  </a:lnTo>
                  <a:lnTo>
                    <a:pt x="196459" y="180052"/>
                  </a:lnTo>
                  <a:lnTo>
                    <a:pt x="208368" y="180348"/>
                  </a:lnTo>
                  <a:lnTo>
                    <a:pt x="223062" y="178043"/>
                  </a:lnTo>
                  <a:lnTo>
                    <a:pt x="244346" y="171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141449" y="2337326"/>
              <a:ext cx="39402" cy="463255"/>
            </a:xfrm>
            <a:custGeom>
              <a:avLst/>
              <a:gdLst/>
              <a:ahLst/>
              <a:cxnLst/>
              <a:rect l="0" t="0" r="0" b="0"/>
              <a:pathLst>
                <a:path w="39402" h="463255">
                  <a:moveTo>
                    <a:pt x="7815" y="0"/>
                  </a:moveTo>
                  <a:lnTo>
                    <a:pt x="4949" y="11869"/>
                  </a:lnTo>
                  <a:lnTo>
                    <a:pt x="2806" y="24279"/>
                  </a:lnTo>
                  <a:lnTo>
                    <a:pt x="1207" y="38456"/>
                  </a:lnTo>
                  <a:lnTo>
                    <a:pt x="199" y="53818"/>
                  </a:lnTo>
                  <a:lnTo>
                    <a:pt x="0" y="69166"/>
                  </a:lnTo>
                  <a:lnTo>
                    <a:pt x="651" y="83800"/>
                  </a:lnTo>
                  <a:lnTo>
                    <a:pt x="1889" y="97696"/>
                  </a:lnTo>
                  <a:lnTo>
                    <a:pt x="3254" y="111234"/>
                  </a:lnTo>
                  <a:lnTo>
                    <a:pt x="4464" y="124705"/>
                  </a:lnTo>
                  <a:lnTo>
                    <a:pt x="5426" y="138242"/>
                  </a:lnTo>
                  <a:lnTo>
                    <a:pt x="6146" y="151884"/>
                  </a:lnTo>
                  <a:lnTo>
                    <a:pt x="6668" y="165628"/>
                  </a:lnTo>
                  <a:lnTo>
                    <a:pt x="7206" y="179453"/>
                  </a:lnTo>
                  <a:lnTo>
                    <a:pt x="8107" y="193342"/>
                  </a:lnTo>
                  <a:lnTo>
                    <a:pt x="9529" y="207291"/>
                  </a:lnTo>
                  <a:lnTo>
                    <a:pt x="11299" y="221777"/>
                  </a:lnTo>
                  <a:lnTo>
                    <a:pt x="13027" y="237712"/>
                  </a:lnTo>
                  <a:lnTo>
                    <a:pt x="14489" y="255459"/>
                  </a:lnTo>
                  <a:lnTo>
                    <a:pt x="15790" y="274260"/>
                  </a:lnTo>
                  <a:lnTo>
                    <a:pt x="17271" y="292580"/>
                  </a:lnTo>
                  <a:lnTo>
                    <a:pt x="19117" y="309573"/>
                  </a:lnTo>
                  <a:lnTo>
                    <a:pt x="21358" y="325403"/>
                  </a:lnTo>
                  <a:lnTo>
                    <a:pt x="23943" y="340860"/>
                  </a:lnTo>
                  <a:lnTo>
                    <a:pt x="26790" y="356476"/>
                  </a:lnTo>
                  <a:lnTo>
                    <a:pt x="29668" y="372286"/>
                  </a:lnTo>
                  <a:lnTo>
                    <a:pt x="32215" y="388002"/>
                  </a:lnTo>
                  <a:lnTo>
                    <a:pt x="34256" y="403418"/>
                  </a:lnTo>
                  <a:lnTo>
                    <a:pt x="35798" y="417893"/>
                  </a:lnTo>
                  <a:lnTo>
                    <a:pt x="37081" y="431702"/>
                  </a:lnTo>
                  <a:lnTo>
                    <a:pt x="38218" y="446055"/>
                  </a:lnTo>
                  <a:lnTo>
                    <a:pt x="39401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949223" y="2507094"/>
              <a:ext cx="368498" cy="40803"/>
            </a:xfrm>
            <a:custGeom>
              <a:avLst/>
              <a:gdLst/>
              <a:ahLst/>
              <a:cxnLst/>
              <a:rect l="0" t="0" r="0" b="0"/>
              <a:pathLst>
                <a:path w="368498" h="40803">
                  <a:moveTo>
                    <a:pt x="368497" y="19745"/>
                  </a:moveTo>
                  <a:lnTo>
                    <a:pt x="356695" y="16811"/>
                  </a:lnTo>
                  <a:lnTo>
                    <a:pt x="344925" y="14029"/>
                  </a:lnTo>
                  <a:lnTo>
                    <a:pt x="332030" y="11134"/>
                  </a:lnTo>
                  <a:lnTo>
                    <a:pt x="318009" y="8267"/>
                  </a:lnTo>
                  <a:lnTo>
                    <a:pt x="303033" y="5750"/>
                  </a:lnTo>
                  <a:lnTo>
                    <a:pt x="287307" y="3739"/>
                  </a:lnTo>
                  <a:lnTo>
                    <a:pt x="270858" y="2227"/>
                  </a:lnTo>
                  <a:lnTo>
                    <a:pt x="253537" y="1132"/>
                  </a:lnTo>
                  <a:lnTo>
                    <a:pt x="235348" y="363"/>
                  </a:lnTo>
                  <a:lnTo>
                    <a:pt x="216898" y="0"/>
                  </a:lnTo>
                  <a:lnTo>
                    <a:pt x="199271" y="280"/>
                  </a:lnTo>
                  <a:lnTo>
                    <a:pt x="183002" y="1283"/>
                  </a:lnTo>
                  <a:lnTo>
                    <a:pt x="167790" y="2939"/>
                  </a:lnTo>
                  <a:lnTo>
                    <a:pt x="152813" y="5121"/>
                  </a:lnTo>
                  <a:lnTo>
                    <a:pt x="137554" y="7700"/>
                  </a:lnTo>
                  <a:lnTo>
                    <a:pt x="121996" y="10567"/>
                  </a:lnTo>
                  <a:lnTo>
                    <a:pt x="106459" y="13637"/>
                  </a:lnTo>
                  <a:lnTo>
                    <a:pt x="91150" y="16848"/>
                  </a:lnTo>
                  <a:lnTo>
                    <a:pt x="76292" y="20156"/>
                  </a:lnTo>
                  <a:lnTo>
                    <a:pt x="62168" y="23530"/>
                  </a:lnTo>
                  <a:lnTo>
                    <a:pt x="48872" y="26944"/>
                  </a:lnTo>
                  <a:lnTo>
                    <a:pt x="36769" y="30231"/>
                  </a:lnTo>
                  <a:lnTo>
                    <a:pt x="25402" y="33409"/>
                  </a:lnTo>
                  <a:lnTo>
                    <a:pt x="13770" y="36754"/>
                  </a:lnTo>
                  <a:lnTo>
                    <a:pt x="0" y="408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227432" y="2600538"/>
              <a:ext cx="159330" cy="188159"/>
            </a:xfrm>
            <a:custGeom>
              <a:avLst/>
              <a:gdLst/>
              <a:ahLst/>
              <a:cxnLst/>
              <a:rect l="0" t="0" r="0" b="0"/>
              <a:pathLst>
                <a:path w="159330" h="188159">
                  <a:moveTo>
                    <a:pt x="121874" y="21057"/>
                  </a:moveTo>
                  <a:lnTo>
                    <a:pt x="113006" y="18191"/>
                  </a:lnTo>
                  <a:lnTo>
                    <a:pt x="104019" y="16048"/>
                  </a:lnTo>
                  <a:lnTo>
                    <a:pt x="94033" y="14455"/>
                  </a:lnTo>
                  <a:lnTo>
                    <a:pt x="83398" y="13620"/>
                  </a:lnTo>
                  <a:lnTo>
                    <a:pt x="72882" y="14068"/>
                  </a:lnTo>
                  <a:lnTo>
                    <a:pt x="62931" y="15977"/>
                  </a:lnTo>
                  <a:lnTo>
                    <a:pt x="53644" y="19213"/>
                  </a:lnTo>
                  <a:lnTo>
                    <a:pt x="44956" y="23522"/>
                  </a:lnTo>
                  <a:lnTo>
                    <a:pt x="36751" y="28646"/>
                  </a:lnTo>
                  <a:lnTo>
                    <a:pt x="29072" y="34524"/>
                  </a:lnTo>
                  <a:lnTo>
                    <a:pt x="22128" y="41293"/>
                  </a:lnTo>
                  <a:lnTo>
                    <a:pt x="15974" y="48960"/>
                  </a:lnTo>
                  <a:lnTo>
                    <a:pt x="10687" y="57565"/>
                  </a:lnTo>
                  <a:lnTo>
                    <a:pt x="6433" y="67251"/>
                  </a:lnTo>
                  <a:lnTo>
                    <a:pt x="3208" y="77989"/>
                  </a:lnTo>
                  <a:lnTo>
                    <a:pt x="1024" y="89454"/>
                  </a:lnTo>
                  <a:lnTo>
                    <a:pt x="0" y="101142"/>
                  </a:lnTo>
                  <a:lnTo>
                    <a:pt x="93" y="112737"/>
                  </a:lnTo>
                  <a:lnTo>
                    <a:pt x="1289" y="123962"/>
                  </a:lnTo>
                  <a:lnTo>
                    <a:pt x="3687" y="134500"/>
                  </a:lnTo>
                  <a:lnTo>
                    <a:pt x="7230" y="144253"/>
                  </a:lnTo>
                  <a:lnTo>
                    <a:pt x="11897" y="153293"/>
                  </a:lnTo>
                  <a:lnTo>
                    <a:pt x="17778" y="161759"/>
                  </a:lnTo>
                  <a:lnTo>
                    <a:pt x="24813" y="169779"/>
                  </a:lnTo>
                  <a:lnTo>
                    <a:pt x="32978" y="176980"/>
                  </a:lnTo>
                  <a:lnTo>
                    <a:pt x="42361" y="182533"/>
                  </a:lnTo>
                  <a:lnTo>
                    <a:pt x="52892" y="186118"/>
                  </a:lnTo>
                  <a:lnTo>
                    <a:pt x="64216" y="187880"/>
                  </a:lnTo>
                  <a:lnTo>
                    <a:pt x="75810" y="188158"/>
                  </a:lnTo>
                  <a:lnTo>
                    <a:pt x="87342" y="187303"/>
                  </a:lnTo>
                  <a:lnTo>
                    <a:pt x="98523" y="185461"/>
                  </a:lnTo>
                  <a:lnTo>
                    <a:pt x="109032" y="182563"/>
                  </a:lnTo>
                  <a:lnTo>
                    <a:pt x="118761" y="178652"/>
                  </a:lnTo>
                  <a:lnTo>
                    <a:pt x="127616" y="173723"/>
                  </a:lnTo>
                  <a:lnTo>
                    <a:pt x="135425" y="167658"/>
                  </a:lnTo>
                  <a:lnTo>
                    <a:pt x="142195" y="160496"/>
                  </a:lnTo>
                  <a:lnTo>
                    <a:pt x="147912" y="152246"/>
                  </a:lnTo>
                  <a:lnTo>
                    <a:pt x="152462" y="142804"/>
                  </a:lnTo>
                  <a:lnTo>
                    <a:pt x="155892" y="132234"/>
                  </a:lnTo>
                  <a:lnTo>
                    <a:pt x="158213" y="120883"/>
                  </a:lnTo>
                  <a:lnTo>
                    <a:pt x="159329" y="109272"/>
                  </a:lnTo>
                  <a:lnTo>
                    <a:pt x="159305" y="97724"/>
                  </a:lnTo>
                  <a:lnTo>
                    <a:pt x="158323" y="86361"/>
                  </a:lnTo>
                  <a:lnTo>
                    <a:pt x="156601" y="75198"/>
                  </a:lnTo>
                  <a:lnTo>
                    <a:pt x="154325" y="64212"/>
                  </a:lnTo>
                  <a:lnTo>
                    <a:pt x="151323" y="53530"/>
                  </a:lnTo>
                  <a:lnTo>
                    <a:pt x="147098" y="43422"/>
                  </a:lnTo>
                  <a:lnTo>
                    <a:pt x="141476" y="34000"/>
                  </a:lnTo>
                  <a:lnTo>
                    <a:pt x="134465" y="25508"/>
                  </a:lnTo>
                  <a:lnTo>
                    <a:pt x="125090" y="17576"/>
                  </a:lnTo>
                  <a:lnTo>
                    <a:pt x="109172" y="9509"/>
                  </a:lnTo>
                  <a:lnTo>
                    <a:pt x="797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469552" y="2579481"/>
              <a:ext cx="227195" cy="224392"/>
            </a:xfrm>
            <a:custGeom>
              <a:avLst/>
              <a:gdLst/>
              <a:ahLst/>
              <a:cxnLst/>
              <a:rect l="0" t="0" r="0" b="0"/>
              <a:pathLst>
                <a:path w="227195" h="224392">
                  <a:moveTo>
                    <a:pt x="6095" y="115814"/>
                  </a:moveTo>
                  <a:lnTo>
                    <a:pt x="6162" y="130349"/>
                  </a:lnTo>
                  <a:lnTo>
                    <a:pt x="6802" y="142980"/>
                  </a:lnTo>
                  <a:lnTo>
                    <a:pt x="8099" y="154884"/>
                  </a:lnTo>
                  <a:lnTo>
                    <a:pt x="9960" y="166366"/>
                  </a:lnTo>
                  <a:lnTo>
                    <a:pt x="12276" y="177558"/>
                  </a:lnTo>
                  <a:lnTo>
                    <a:pt x="14947" y="188541"/>
                  </a:lnTo>
                  <a:lnTo>
                    <a:pt x="18043" y="199211"/>
                  </a:lnTo>
                  <a:lnTo>
                    <a:pt x="21798" y="209305"/>
                  </a:lnTo>
                  <a:lnTo>
                    <a:pt x="26262" y="218642"/>
                  </a:lnTo>
                  <a:lnTo>
                    <a:pt x="30467" y="224391"/>
                  </a:lnTo>
                  <a:lnTo>
                    <a:pt x="32600" y="223581"/>
                  </a:lnTo>
                  <a:lnTo>
                    <a:pt x="32058" y="218139"/>
                  </a:lnTo>
                  <a:lnTo>
                    <a:pt x="29533" y="209774"/>
                  </a:lnTo>
                  <a:lnTo>
                    <a:pt x="26004" y="199509"/>
                  </a:lnTo>
                  <a:lnTo>
                    <a:pt x="22101" y="187986"/>
                  </a:lnTo>
                  <a:lnTo>
                    <a:pt x="18132" y="175626"/>
                  </a:lnTo>
                  <a:lnTo>
                    <a:pt x="14217" y="162707"/>
                  </a:lnTo>
                  <a:lnTo>
                    <a:pt x="10394" y="149415"/>
                  </a:lnTo>
                  <a:lnTo>
                    <a:pt x="6819" y="135875"/>
                  </a:lnTo>
                  <a:lnTo>
                    <a:pt x="3786" y="122169"/>
                  </a:lnTo>
                  <a:lnTo>
                    <a:pt x="1420" y="108357"/>
                  </a:lnTo>
                  <a:lnTo>
                    <a:pt x="0" y="94639"/>
                  </a:lnTo>
                  <a:lnTo>
                    <a:pt x="27" y="81348"/>
                  </a:lnTo>
                  <a:lnTo>
                    <a:pt x="1647" y="68638"/>
                  </a:lnTo>
                  <a:lnTo>
                    <a:pt x="4853" y="56815"/>
                  </a:lnTo>
                  <a:lnTo>
                    <a:pt x="9672" y="46399"/>
                  </a:lnTo>
                  <a:lnTo>
                    <a:pt x="15959" y="37548"/>
                  </a:lnTo>
                  <a:lnTo>
                    <a:pt x="23773" y="30265"/>
                  </a:lnTo>
                  <a:lnTo>
                    <a:pt x="33444" y="24581"/>
                  </a:lnTo>
                  <a:lnTo>
                    <a:pt x="44983" y="20348"/>
                  </a:lnTo>
                  <a:lnTo>
                    <a:pt x="57967" y="17300"/>
                  </a:lnTo>
                  <a:lnTo>
                    <a:pt x="71745" y="15154"/>
                  </a:lnTo>
                  <a:lnTo>
                    <a:pt x="85866" y="13667"/>
                  </a:lnTo>
                  <a:lnTo>
                    <a:pt x="100262" y="12648"/>
                  </a:lnTo>
                  <a:lnTo>
                    <a:pt x="115138" y="11955"/>
                  </a:lnTo>
                  <a:lnTo>
                    <a:pt x="130581" y="11482"/>
                  </a:lnTo>
                  <a:lnTo>
                    <a:pt x="146221" y="10993"/>
                  </a:lnTo>
                  <a:lnTo>
                    <a:pt x="161349" y="10133"/>
                  </a:lnTo>
                  <a:lnTo>
                    <a:pt x="175587" y="8742"/>
                  </a:lnTo>
                  <a:lnTo>
                    <a:pt x="188461" y="6985"/>
                  </a:lnTo>
                  <a:lnTo>
                    <a:pt x="200498" y="5084"/>
                  </a:lnTo>
                  <a:lnTo>
                    <a:pt x="212750" y="2869"/>
                  </a:lnTo>
                  <a:lnTo>
                    <a:pt x="2271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203425" y="3116435"/>
            <a:ext cx="615047" cy="536954"/>
            <a:chOff x="5203425" y="3116435"/>
            <a:chExt cx="615047" cy="536954"/>
          </a:xfrm>
        </p:grpSpPr>
        <p:sp>
          <p:nvSpPr>
            <p:cNvPr id="59" name="Freeform 58"/>
            <p:cNvSpPr/>
            <p:nvPr/>
          </p:nvSpPr>
          <p:spPr>
            <a:xfrm>
              <a:off x="5203425" y="3116435"/>
              <a:ext cx="134524" cy="463255"/>
            </a:xfrm>
            <a:custGeom>
              <a:avLst/>
              <a:gdLst/>
              <a:ahLst/>
              <a:cxnLst/>
              <a:rect l="0" t="0" r="0" b="0"/>
              <a:pathLst>
                <a:path w="134524" h="463255">
                  <a:moveTo>
                    <a:pt x="134523" y="0"/>
                  </a:moveTo>
                  <a:lnTo>
                    <a:pt x="125788" y="5934"/>
                  </a:lnTo>
                  <a:lnTo>
                    <a:pt x="118081" y="12139"/>
                  </a:lnTo>
                  <a:lnTo>
                    <a:pt x="110675" y="19235"/>
                  </a:lnTo>
                  <a:lnTo>
                    <a:pt x="103241" y="27175"/>
                  </a:lnTo>
                  <a:lnTo>
                    <a:pt x="95415" y="35822"/>
                  </a:lnTo>
                  <a:lnTo>
                    <a:pt x="87040" y="45021"/>
                  </a:lnTo>
                  <a:lnTo>
                    <a:pt x="78297" y="54793"/>
                  </a:lnTo>
                  <a:lnTo>
                    <a:pt x="69582" y="65331"/>
                  </a:lnTo>
                  <a:lnTo>
                    <a:pt x="61133" y="76673"/>
                  </a:lnTo>
                  <a:lnTo>
                    <a:pt x="53173" y="88559"/>
                  </a:lnTo>
                  <a:lnTo>
                    <a:pt x="45980" y="100537"/>
                  </a:lnTo>
                  <a:lnTo>
                    <a:pt x="39622" y="112339"/>
                  </a:lnTo>
                  <a:lnTo>
                    <a:pt x="33844" y="124043"/>
                  </a:lnTo>
                  <a:lnTo>
                    <a:pt x="28190" y="135968"/>
                  </a:lnTo>
                  <a:lnTo>
                    <a:pt x="22389" y="148292"/>
                  </a:lnTo>
                  <a:lnTo>
                    <a:pt x="16676" y="161196"/>
                  </a:lnTo>
                  <a:lnTo>
                    <a:pt x="11673" y="174931"/>
                  </a:lnTo>
                  <a:lnTo>
                    <a:pt x="7679" y="189548"/>
                  </a:lnTo>
                  <a:lnTo>
                    <a:pt x="4676" y="204942"/>
                  </a:lnTo>
                  <a:lnTo>
                    <a:pt x="2503" y="220954"/>
                  </a:lnTo>
                  <a:lnTo>
                    <a:pt x="973" y="237424"/>
                  </a:lnTo>
                  <a:lnTo>
                    <a:pt x="82" y="254058"/>
                  </a:lnTo>
                  <a:lnTo>
                    <a:pt x="0" y="270452"/>
                  </a:lnTo>
                  <a:lnTo>
                    <a:pt x="760" y="286403"/>
                  </a:lnTo>
                  <a:lnTo>
                    <a:pt x="2422" y="301893"/>
                  </a:lnTo>
                  <a:lnTo>
                    <a:pt x="5140" y="316988"/>
                  </a:lnTo>
                  <a:lnTo>
                    <a:pt x="8897" y="331771"/>
                  </a:lnTo>
                  <a:lnTo>
                    <a:pt x="13538" y="346157"/>
                  </a:lnTo>
                  <a:lnTo>
                    <a:pt x="18871" y="359905"/>
                  </a:lnTo>
                  <a:lnTo>
                    <a:pt x="24720" y="372929"/>
                  </a:lnTo>
                  <a:lnTo>
                    <a:pt x="31104" y="385134"/>
                  </a:lnTo>
                  <a:lnTo>
                    <a:pt x="38220" y="396339"/>
                  </a:lnTo>
                  <a:lnTo>
                    <a:pt x="46119" y="406538"/>
                  </a:lnTo>
                  <a:lnTo>
                    <a:pt x="54712" y="415710"/>
                  </a:lnTo>
                  <a:lnTo>
                    <a:pt x="63858" y="423733"/>
                  </a:lnTo>
                  <a:lnTo>
                    <a:pt x="73410" y="430650"/>
                  </a:lnTo>
                  <a:lnTo>
                    <a:pt x="82990" y="436681"/>
                  </a:lnTo>
                  <a:lnTo>
                    <a:pt x="93037" y="442833"/>
                  </a:lnTo>
                  <a:lnTo>
                    <a:pt x="105548" y="450767"/>
                  </a:lnTo>
                  <a:lnTo>
                    <a:pt x="123994" y="4632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401119" y="3221720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2934" y="11802"/>
                  </a:lnTo>
                  <a:lnTo>
                    <a:pt x="5716" y="23571"/>
                  </a:lnTo>
                  <a:lnTo>
                    <a:pt x="8611" y="36461"/>
                  </a:lnTo>
                  <a:lnTo>
                    <a:pt x="11478" y="50310"/>
                  </a:lnTo>
                  <a:lnTo>
                    <a:pt x="13995" y="64638"/>
                  </a:lnTo>
                  <a:lnTo>
                    <a:pt x="16006" y="79107"/>
                  </a:lnTo>
                  <a:lnTo>
                    <a:pt x="17518" y="93557"/>
                  </a:lnTo>
                  <a:lnTo>
                    <a:pt x="18613" y="107933"/>
                  </a:lnTo>
                  <a:lnTo>
                    <a:pt x="19386" y="122227"/>
                  </a:lnTo>
                  <a:lnTo>
                    <a:pt x="19922" y="136452"/>
                  </a:lnTo>
                  <a:lnTo>
                    <a:pt x="20291" y="150622"/>
                  </a:lnTo>
                  <a:lnTo>
                    <a:pt x="20541" y="164734"/>
                  </a:lnTo>
                  <a:lnTo>
                    <a:pt x="20711" y="178192"/>
                  </a:lnTo>
                  <a:lnTo>
                    <a:pt x="20844" y="191141"/>
                  </a:lnTo>
                  <a:lnTo>
                    <a:pt x="20952" y="204720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13706" y="3211191"/>
              <a:ext cx="234854" cy="302377"/>
            </a:xfrm>
            <a:custGeom>
              <a:avLst/>
              <a:gdLst/>
              <a:ahLst/>
              <a:cxnLst/>
              <a:rect l="0" t="0" r="0" b="0"/>
              <a:pathLst>
                <a:path w="234854" h="302377">
                  <a:moveTo>
                    <a:pt x="24283" y="0"/>
                  </a:moveTo>
                  <a:lnTo>
                    <a:pt x="21350" y="8869"/>
                  </a:lnTo>
                  <a:lnTo>
                    <a:pt x="18567" y="17855"/>
                  </a:lnTo>
                  <a:lnTo>
                    <a:pt x="15673" y="27851"/>
                  </a:lnTo>
                  <a:lnTo>
                    <a:pt x="12805" y="38831"/>
                  </a:lnTo>
                  <a:lnTo>
                    <a:pt x="10289" y="50643"/>
                  </a:lnTo>
                  <a:lnTo>
                    <a:pt x="8264" y="63070"/>
                  </a:lnTo>
                  <a:lnTo>
                    <a:pt x="6240" y="74780"/>
                  </a:lnTo>
                  <a:lnTo>
                    <a:pt x="3626" y="82229"/>
                  </a:lnTo>
                  <a:lnTo>
                    <a:pt x="1201" y="83540"/>
                  </a:lnTo>
                  <a:lnTo>
                    <a:pt x="0" y="80564"/>
                  </a:lnTo>
                  <a:lnTo>
                    <a:pt x="98" y="74909"/>
                  </a:lnTo>
                  <a:lnTo>
                    <a:pt x="1227" y="67555"/>
                  </a:lnTo>
                  <a:lnTo>
                    <a:pt x="3109" y="59113"/>
                  </a:lnTo>
                  <a:lnTo>
                    <a:pt x="5682" y="50128"/>
                  </a:lnTo>
                  <a:lnTo>
                    <a:pt x="9090" y="41153"/>
                  </a:lnTo>
                  <a:lnTo>
                    <a:pt x="13352" y="32482"/>
                  </a:lnTo>
                  <a:lnTo>
                    <a:pt x="18521" y="24349"/>
                  </a:lnTo>
                  <a:lnTo>
                    <a:pt x="24748" y="17030"/>
                  </a:lnTo>
                  <a:lnTo>
                    <a:pt x="32011" y="10600"/>
                  </a:lnTo>
                  <a:lnTo>
                    <a:pt x="39990" y="5451"/>
                  </a:lnTo>
                  <a:lnTo>
                    <a:pt x="48185" y="2346"/>
                  </a:lnTo>
                  <a:lnTo>
                    <a:pt x="56285" y="1524"/>
                  </a:lnTo>
                  <a:lnTo>
                    <a:pt x="64181" y="2920"/>
                  </a:lnTo>
                  <a:lnTo>
                    <a:pt x="71862" y="6442"/>
                  </a:lnTo>
                  <a:lnTo>
                    <a:pt x="79357" y="11809"/>
                  </a:lnTo>
                  <a:lnTo>
                    <a:pt x="86542" y="18648"/>
                  </a:lnTo>
                  <a:lnTo>
                    <a:pt x="93148" y="26591"/>
                  </a:lnTo>
                  <a:lnTo>
                    <a:pt x="99071" y="35344"/>
                  </a:lnTo>
                  <a:lnTo>
                    <a:pt x="104202" y="44998"/>
                  </a:lnTo>
                  <a:lnTo>
                    <a:pt x="108351" y="55995"/>
                  </a:lnTo>
                  <a:lnTo>
                    <a:pt x="111511" y="68465"/>
                  </a:lnTo>
                  <a:lnTo>
                    <a:pt x="113821" y="82095"/>
                  </a:lnTo>
                  <a:lnTo>
                    <a:pt x="115461" y="96316"/>
                  </a:lnTo>
                  <a:lnTo>
                    <a:pt x="116600" y="110733"/>
                  </a:lnTo>
                  <a:lnTo>
                    <a:pt x="117215" y="125160"/>
                  </a:lnTo>
                  <a:lnTo>
                    <a:pt x="117104" y="139525"/>
                  </a:lnTo>
                  <a:lnTo>
                    <a:pt x="116215" y="153810"/>
                  </a:lnTo>
                  <a:lnTo>
                    <a:pt x="114636" y="167861"/>
                  </a:lnTo>
                  <a:lnTo>
                    <a:pt x="112504" y="181382"/>
                  </a:lnTo>
                  <a:lnTo>
                    <a:pt x="109960" y="194258"/>
                  </a:lnTo>
                  <a:lnTo>
                    <a:pt x="107115" y="206534"/>
                  </a:lnTo>
                  <a:lnTo>
                    <a:pt x="104060" y="218318"/>
                  </a:lnTo>
                  <a:lnTo>
                    <a:pt x="100855" y="229729"/>
                  </a:lnTo>
                  <a:lnTo>
                    <a:pt x="97381" y="240869"/>
                  </a:lnTo>
                  <a:lnTo>
                    <a:pt x="93364" y="251816"/>
                  </a:lnTo>
                  <a:lnTo>
                    <a:pt x="88690" y="262619"/>
                  </a:lnTo>
                  <a:lnTo>
                    <a:pt x="83245" y="272994"/>
                  </a:lnTo>
                  <a:lnTo>
                    <a:pt x="76833" y="282355"/>
                  </a:lnTo>
                  <a:lnTo>
                    <a:pt x="69447" y="290451"/>
                  </a:lnTo>
                  <a:lnTo>
                    <a:pt x="61385" y="296868"/>
                  </a:lnTo>
                  <a:lnTo>
                    <a:pt x="53136" y="300898"/>
                  </a:lnTo>
                  <a:lnTo>
                    <a:pt x="45003" y="302376"/>
                  </a:lnTo>
                  <a:lnTo>
                    <a:pt x="37255" y="301436"/>
                  </a:lnTo>
                  <a:lnTo>
                    <a:pt x="30206" y="298230"/>
                  </a:lnTo>
                  <a:lnTo>
                    <a:pt x="23954" y="293071"/>
                  </a:lnTo>
                  <a:lnTo>
                    <a:pt x="18586" y="286205"/>
                  </a:lnTo>
                  <a:lnTo>
                    <a:pt x="14272" y="277711"/>
                  </a:lnTo>
                  <a:lnTo>
                    <a:pt x="11006" y="267789"/>
                  </a:lnTo>
                  <a:lnTo>
                    <a:pt x="8964" y="257044"/>
                  </a:lnTo>
                  <a:lnTo>
                    <a:pt x="8567" y="246374"/>
                  </a:lnTo>
                  <a:lnTo>
                    <a:pt x="9898" y="236281"/>
                  </a:lnTo>
                  <a:lnTo>
                    <a:pt x="12910" y="227047"/>
                  </a:lnTo>
                  <a:lnTo>
                    <a:pt x="17597" y="218918"/>
                  </a:lnTo>
                  <a:lnTo>
                    <a:pt x="23792" y="211905"/>
                  </a:lnTo>
                  <a:lnTo>
                    <a:pt x="31374" y="206179"/>
                  </a:lnTo>
                  <a:lnTo>
                    <a:pt x="40358" y="202147"/>
                  </a:lnTo>
                  <a:lnTo>
                    <a:pt x="50612" y="199881"/>
                  </a:lnTo>
                  <a:lnTo>
                    <a:pt x="61580" y="199323"/>
                  </a:lnTo>
                  <a:lnTo>
                    <a:pt x="72401" y="200460"/>
                  </a:lnTo>
                  <a:lnTo>
                    <a:pt x="82601" y="203112"/>
                  </a:lnTo>
                  <a:lnTo>
                    <a:pt x="92075" y="206993"/>
                  </a:lnTo>
                  <a:lnTo>
                    <a:pt x="100898" y="211806"/>
                  </a:lnTo>
                  <a:lnTo>
                    <a:pt x="109213" y="217298"/>
                  </a:lnTo>
                  <a:lnTo>
                    <a:pt x="117477" y="223271"/>
                  </a:lnTo>
                  <a:lnTo>
                    <a:pt x="126412" y="229579"/>
                  </a:lnTo>
                  <a:lnTo>
                    <a:pt x="136361" y="236104"/>
                  </a:lnTo>
                  <a:lnTo>
                    <a:pt x="147318" y="242281"/>
                  </a:lnTo>
                  <a:lnTo>
                    <a:pt x="159124" y="247137"/>
                  </a:lnTo>
                  <a:lnTo>
                    <a:pt x="171571" y="250255"/>
                  </a:lnTo>
                  <a:lnTo>
                    <a:pt x="184072" y="251872"/>
                  </a:lnTo>
                  <a:lnTo>
                    <a:pt x="197000" y="252765"/>
                  </a:lnTo>
                  <a:lnTo>
                    <a:pt x="212609" y="253009"/>
                  </a:lnTo>
                  <a:lnTo>
                    <a:pt x="234853" y="2526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53803" y="3169077"/>
              <a:ext cx="164669" cy="484312"/>
            </a:xfrm>
            <a:custGeom>
              <a:avLst/>
              <a:gdLst/>
              <a:ahLst/>
              <a:cxnLst/>
              <a:rect l="0" t="0" r="0" b="0"/>
              <a:pathLst>
                <a:path w="164669" h="484312">
                  <a:moveTo>
                    <a:pt x="0" y="0"/>
                  </a:moveTo>
                  <a:lnTo>
                    <a:pt x="8734" y="3001"/>
                  </a:lnTo>
                  <a:lnTo>
                    <a:pt x="16441" y="6423"/>
                  </a:lnTo>
                  <a:lnTo>
                    <a:pt x="23843" y="10620"/>
                  </a:lnTo>
                  <a:lnTo>
                    <a:pt x="31104" y="15520"/>
                  </a:lnTo>
                  <a:lnTo>
                    <a:pt x="38283" y="21001"/>
                  </a:lnTo>
                  <a:lnTo>
                    <a:pt x="45413" y="26936"/>
                  </a:lnTo>
                  <a:lnTo>
                    <a:pt x="52676" y="33371"/>
                  </a:lnTo>
                  <a:lnTo>
                    <a:pt x="60391" y="40518"/>
                  </a:lnTo>
                  <a:lnTo>
                    <a:pt x="68690" y="48435"/>
                  </a:lnTo>
                  <a:lnTo>
                    <a:pt x="77383" y="57039"/>
                  </a:lnTo>
                  <a:lnTo>
                    <a:pt x="86065" y="66192"/>
                  </a:lnTo>
                  <a:lnTo>
                    <a:pt x="94496" y="75758"/>
                  </a:lnTo>
                  <a:lnTo>
                    <a:pt x="102615" y="85623"/>
                  </a:lnTo>
                  <a:lnTo>
                    <a:pt x="110446" y="95697"/>
                  </a:lnTo>
                  <a:lnTo>
                    <a:pt x="118041" y="105922"/>
                  </a:lnTo>
                  <a:lnTo>
                    <a:pt x="125294" y="116415"/>
                  </a:lnTo>
                  <a:lnTo>
                    <a:pt x="131946" y="127452"/>
                  </a:lnTo>
                  <a:lnTo>
                    <a:pt x="137903" y="139135"/>
                  </a:lnTo>
                  <a:lnTo>
                    <a:pt x="143227" y="151254"/>
                  </a:lnTo>
                  <a:lnTo>
                    <a:pt x="148037" y="163388"/>
                  </a:lnTo>
                  <a:lnTo>
                    <a:pt x="152454" y="175296"/>
                  </a:lnTo>
                  <a:lnTo>
                    <a:pt x="156423" y="187072"/>
                  </a:lnTo>
                  <a:lnTo>
                    <a:pt x="159716" y="199043"/>
                  </a:lnTo>
                  <a:lnTo>
                    <a:pt x="162261" y="211390"/>
                  </a:lnTo>
                  <a:lnTo>
                    <a:pt x="163970" y="223970"/>
                  </a:lnTo>
                  <a:lnTo>
                    <a:pt x="164668" y="236423"/>
                  </a:lnTo>
                  <a:lnTo>
                    <a:pt x="164358" y="248551"/>
                  </a:lnTo>
                  <a:lnTo>
                    <a:pt x="163184" y="260647"/>
                  </a:lnTo>
                  <a:lnTo>
                    <a:pt x="161332" y="273367"/>
                  </a:lnTo>
                  <a:lnTo>
                    <a:pt x="158974" y="287024"/>
                  </a:lnTo>
                  <a:lnTo>
                    <a:pt x="156088" y="301129"/>
                  </a:lnTo>
                  <a:lnTo>
                    <a:pt x="152472" y="314612"/>
                  </a:lnTo>
                  <a:lnTo>
                    <a:pt x="148082" y="326906"/>
                  </a:lnTo>
                  <a:lnTo>
                    <a:pt x="143167" y="338108"/>
                  </a:lnTo>
                  <a:lnTo>
                    <a:pt x="138177" y="348700"/>
                  </a:lnTo>
                  <a:lnTo>
                    <a:pt x="133372" y="359046"/>
                  </a:lnTo>
                  <a:lnTo>
                    <a:pt x="128671" y="369335"/>
                  </a:lnTo>
                  <a:lnTo>
                    <a:pt x="123755" y="379643"/>
                  </a:lnTo>
                  <a:lnTo>
                    <a:pt x="118448" y="389991"/>
                  </a:lnTo>
                  <a:lnTo>
                    <a:pt x="112731" y="400214"/>
                  </a:lnTo>
                  <a:lnTo>
                    <a:pt x="106660" y="409999"/>
                  </a:lnTo>
                  <a:lnTo>
                    <a:pt x="100313" y="419206"/>
                  </a:lnTo>
                  <a:lnTo>
                    <a:pt x="93762" y="427863"/>
                  </a:lnTo>
                  <a:lnTo>
                    <a:pt x="87065" y="436063"/>
                  </a:lnTo>
                  <a:lnTo>
                    <a:pt x="80270" y="443909"/>
                  </a:lnTo>
                  <a:lnTo>
                    <a:pt x="73519" y="451386"/>
                  </a:lnTo>
                  <a:lnTo>
                    <a:pt x="66285" y="459196"/>
                  </a:lnTo>
                  <a:lnTo>
                    <a:pt x="56813" y="469145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266415" y="3189245"/>
            <a:ext cx="2956550" cy="569429"/>
            <a:chOff x="6266415" y="3189245"/>
            <a:chExt cx="2956550" cy="569429"/>
          </a:xfrm>
        </p:grpSpPr>
        <p:sp>
          <p:nvSpPr>
            <p:cNvPr id="64" name="Freeform 63"/>
            <p:cNvSpPr/>
            <p:nvPr/>
          </p:nvSpPr>
          <p:spPr>
            <a:xfrm>
              <a:off x="6266415" y="3349568"/>
              <a:ext cx="229669" cy="241328"/>
            </a:xfrm>
            <a:custGeom>
              <a:avLst/>
              <a:gdLst/>
              <a:ahLst/>
              <a:cxnLst/>
              <a:rect l="0" t="0" r="0" b="0"/>
              <a:pathLst>
                <a:path w="229669" h="241328">
                  <a:moveTo>
                    <a:pt x="113854" y="40608"/>
                  </a:moveTo>
                  <a:lnTo>
                    <a:pt x="107987" y="31874"/>
                  </a:lnTo>
                  <a:lnTo>
                    <a:pt x="102423" y="24167"/>
                  </a:lnTo>
                  <a:lnTo>
                    <a:pt x="96614" y="16779"/>
                  </a:lnTo>
                  <a:lnTo>
                    <a:pt x="90188" y="10036"/>
                  </a:lnTo>
                  <a:lnTo>
                    <a:pt x="82562" y="4802"/>
                  </a:lnTo>
                  <a:lnTo>
                    <a:pt x="73536" y="1441"/>
                  </a:lnTo>
                  <a:lnTo>
                    <a:pt x="63554" y="0"/>
                  </a:lnTo>
                  <a:lnTo>
                    <a:pt x="53475" y="471"/>
                  </a:lnTo>
                  <a:lnTo>
                    <a:pt x="43816" y="2646"/>
                  </a:lnTo>
                  <a:lnTo>
                    <a:pt x="34894" y="6359"/>
                  </a:lnTo>
                  <a:lnTo>
                    <a:pt x="26981" y="11584"/>
                  </a:lnTo>
                  <a:lnTo>
                    <a:pt x="20114" y="18176"/>
                  </a:lnTo>
                  <a:lnTo>
                    <a:pt x="14317" y="26210"/>
                  </a:lnTo>
                  <a:lnTo>
                    <a:pt x="9706" y="36036"/>
                  </a:lnTo>
                  <a:lnTo>
                    <a:pt x="6230" y="47687"/>
                  </a:lnTo>
                  <a:lnTo>
                    <a:pt x="3705" y="60918"/>
                  </a:lnTo>
                  <a:lnTo>
                    <a:pt x="1918" y="75394"/>
                  </a:lnTo>
                  <a:lnTo>
                    <a:pt x="680" y="90789"/>
                  </a:lnTo>
                  <a:lnTo>
                    <a:pt x="0" y="106515"/>
                  </a:lnTo>
                  <a:lnTo>
                    <a:pt x="66" y="121758"/>
                  </a:lnTo>
                  <a:lnTo>
                    <a:pt x="925" y="136115"/>
                  </a:lnTo>
                  <a:lnTo>
                    <a:pt x="2485" y="149551"/>
                  </a:lnTo>
                  <a:lnTo>
                    <a:pt x="4603" y="162195"/>
                  </a:lnTo>
                  <a:lnTo>
                    <a:pt x="7145" y="174218"/>
                  </a:lnTo>
                  <a:lnTo>
                    <a:pt x="10155" y="185616"/>
                  </a:lnTo>
                  <a:lnTo>
                    <a:pt x="13854" y="196213"/>
                  </a:lnTo>
                  <a:lnTo>
                    <a:pt x="18311" y="205973"/>
                  </a:lnTo>
                  <a:lnTo>
                    <a:pt x="23608" y="214834"/>
                  </a:lnTo>
                  <a:lnTo>
                    <a:pt x="29920" y="222640"/>
                  </a:lnTo>
                  <a:lnTo>
                    <a:pt x="37244" y="229400"/>
                  </a:lnTo>
                  <a:lnTo>
                    <a:pt x="45434" y="234940"/>
                  </a:lnTo>
                  <a:lnTo>
                    <a:pt x="54302" y="238838"/>
                  </a:lnTo>
                  <a:lnTo>
                    <a:pt x="63669" y="241006"/>
                  </a:lnTo>
                  <a:lnTo>
                    <a:pt x="73228" y="241327"/>
                  </a:lnTo>
                  <a:lnTo>
                    <a:pt x="82565" y="239497"/>
                  </a:lnTo>
                  <a:lnTo>
                    <a:pt x="91472" y="235556"/>
                  </a:lnTo>
                  <a:lnTo>
                    <a:pt x="99927" y="229657"/>
                  </a:lnTo>
                  <a:lnTo>
                    <a:pt x="107992" y="221886"/>
                  </a:lnTo>
                  <a:lnTo>
                    <a:pt x="115747" y="212480"/>
                  </a:lnTo>
                  <a:lnTo>
                    <a:pt x="123110" y="201929"/>
                  </a:lnTo>
                  <a:lnTo>
                    <a:pt x="129836" y="190865"/>
                  </a:lnTo>
                  <a:lnTo>
                    <a:pt x="135838" y="179678"/>
                  </a:lnTo>
                  <a:lnTo>
                    <a:pt x="141023" y="168218"/>
                  </a:lnTo>
                  <a:lnTo>
                    <a:pt x="145207" y="155927"/>
                  </a:lnTo>
                  <a:lnTo>
                    <a:pt x="148391" y="142548"/>
                  </a:lnTo>
                  <a:lnTo>
                    <a:pt x="150716" y="128290"/>
                  </a:lnTo>
                  <a:lnTo>
                    <a:pt x="152368" y="113640"/>
                  </a:lnTo>
                  <a:lnTo>
                    <a:pt x="153497" y="99023"/>
                  </a:lnTo>
                  <a:lnTo>
                    <a:pt x="153489" y="87809"/>
                  </a:lnTo>
                  <a:lnTo>
                    <a:pt x="152373" y="83896"/>
                  </a:lnTo>
                  <a:lnTo>
                    <a:pt x="151807" y="85700"/>
                  </a:lnTo>
                  <a:lnTo>
                    <a:pt x="152257" y="91373"/>
                  </a:lnTo>
                  <a:lnTo>
                    <a:pt x="153597" y="100076"/>
                  </a:lnTo>
                  <a:lnTo>
                    <a:pt x="155604" y="111199"/>
                  </a:lnTo>
                  <a:lnTo>
                    <a:pt x="158087" y="123854"/>
                  </a:lnTo>
                  <a:lnTo>
                    <a:pt x="160901" y="136938"/>
                  </a:lnTo>
                  <a:lnTo>
                    <a:pt x="163946" y="149795"/>
                  </a:lnTo>
                  <a:lnTo>
                    <a:pt x="167313" y="162033"/>
                  </a:lnTo>
                  <a:lnTo>
                    <a:pt x="171259" y="173332"/>
                  </a:lnTo>
                  <a:lnTo>
                    <a:pt x="175885" y="183626"/>
                  </a:lnTo>
                  <a:lnTo>
                    <a:pt x="181405" y="192737"/>
                  </a:lnTo>
                  <a:lnTo>
                    <a:pt x="189088" y="201168"/>
                  </a:lnTo>
                  <a:lnTo>
                    <a:pt x="202962" y="209660"/>
                  </a:lnTo>
                  <a:lnTo>
                    <a:pt x="229668" y="219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496083" y="3332926"/>
              <a:ext cx="208801" cy="242227"/>
            </a:xfrm>
            <a:custGeom>
              <a:avLst/>
              <a:gdLst/>
              <a:ahLst/>
              <a:cxnLst/>
              <a:rect l="0" t="0" r="0" b="0"/>
              <a:pathLst>
                <a:path w="208801" h="242227">
                  <a:moveTo>
                    <a:pt x="157927" y="4607"/>
                  </a:moveTo>
                  <a:lnTo>
                    <a:pt x="149126" y="1808"/>
                  </a:lnTo>
                  <a:lnTo>
                    <a:pt x="140780" y="306"/>
                  </a:lnTo>
                  <a:lnTo>
                    <a:pt x="132081" y="0"/>
                  </a:lnTo>
                  <a:lnTo>
                    <a:pt x="122961" y="679"/>
                  </a:lnTo>
                  <a:lnTo>
                    <a:pt x="113465" y="2146"/>
                  </a:lnTo>
                  <a:lnTo>
                    <a:pt x="103673" y="4220"/>
                  </a:lnTo>
                  <a:lnTo>
                    <a:pt x="93658" y="6902"/>
                  </a:lnTo>
                  <a:lnTo>
                    <a:pt x="83485" y="10373"/>
                  </a:lnTo>
                  <a:lnTo>
                    <a:pt x="73203" y="14669"/>
                  </a:lnTo>
                  <a:lnTo>
                    <a:pt x="63011" y="19687"/>
                  </a:lnTo>
                  <a:lnTo>
                    <a:pt x="53242" y="25280"/>
                  </a:lnTo>
                  <a:lnTo>
                    <a:pt x="44045" y="31307"/>
                  </a:lnTo>
                  <a:lnTo>
                    <a:pt x="35565" y="37811"/>
                  </a:lnTo>
                  <a:lnTo>
                    <a:pt x="28016" y="45009"/>
                  </a:lnTo>
                  <a:lnTo>
                    <a:pt x="21437" y="52954"/>
                  </a:lnTo>
                  <a:lnTo>
                    <a:pt x="16359" y="61237"/>
                  </a:lnTo>
                  <a:lnTo>
                    <a:pt x="13835" y="69112"/>
                  </a:lnTo>
                  <a:lnTo>
                    <a:pt x="14221" y="76179"/>
                  </a:lnTo>
                  <a:lnTo>
                    <a:pt x="17413" y="82227"/>
                  </a:lnTo>
                  <a:lnTo>
                    <a:pt x="23211" y="87066"/>
                  </a:lnTo>
                  <a:lnTo>
                    <a:pt x="31220" y="90724"/>
                  </a:lnTo>
                  <a:lnTo>
                    <a:pt x="40969" y="93385"/>
                  </a:lnTo>
                  <a:lnTo>
                    <a:pt x="52011" y="95269"/>
                  </a:lnTo>
                  <a:lnTo>
                    <a:pt x="63980" y="96590"/>
                  </a:lnTo>
                  <a:lnTo>
                    <a:pt x="76435" y="97837"/>
                  </a:lnTo>
                  <a:lnTo>
                    <a:pt x="88869" y="99748"/>
                  </a:lnTo>
                  <a:lnTo>
                    <a:pt x="101008" y="102670"/>
                  </a:lnTo>
                  <a:lnTo>
                    <a:pt x="112788" y="106602"/>
                  </a:lnTo>
                  <a:lnTo>
                    <a:pt x="124238" y="111384"/>
                  </a:lnTo>
                  <a:lnTo>
                    <a:pt x="135421" y="116823"/>
                  </a:lnTo>
                  <a:lnTo>
                    <a:pt x="146237" y="122744"/>
                  </a:lnTo>
                  <a:lnTo>
                    <a:pt x="156434" y="129009"/>
                  </a:lnTo>
                  <a:lnTo>
                    <a:pt x="165927" y="135516"/>
                  </a:lnTo>
                  <a:lnTo>
                    <a:pt x="174778" y="142187"/>
                  </a:lnTo>
                  <a:lnTo>
                    <a:pt x="183109" y="148973"/>
                  </a:lnTo>
                  <a:lnTo>
                    <a:pt x="191035" y="155839"/>
                  </a:lnTo>
                  <a:lnTo>
                    <a:pt x="198171" y="162925"/>
                  </a:lnTo>
                  <a:lnTo>
                    <a:pt x="203680" y="170522"/>
                  </a:lnTo>
                  <a:lnTo>
                    <a:pt x="207231" y="178742"/>
                  </a:lnTo>
                  <a:lnTo>
                    <a:pt x="208800" y="187382"/>
                  </a:lnTo>
                  <a:lnTo>
                    <a:pt x="208416" y="196028"/>
                  </a:lnTo>
                  <a:lnTo>
                    <a:pt x="206299" y="204431"/>
                  </a:lnTo>
                  <a:lnTo>
                    <a:pt x="202625" y="212361"/>
                  </a:lnTo>
                  <a:lnTo>
                    <a:pt x="197427" y="219533"/>
                  </a:lnTo>
                  <a:lnTo>
                    <a:pt x="190852" y="225868"/>
                  </a:lnTo>
                  <a:lnTo>
                    <a:pt x="182830" y="231291"/>
                  </a:lnTo>
                  <a:lnTo>
                    <a:pt x="173011" y="235643"/>
                  </a:lnTo>
                  <a:lnTo>
                    <a:pt x="161366" y="238938"/>
                  </a:lnTo>
                  <a:lnTo>
                    <a:pt x="148139" y="241169"/>
                  </a:lnTo>
                  <a:lnTo>
                    <a:pt x="133665" y="242226"/>
                  </a:lnTo>
                  <a:lnTo>
                    <a:pt x="118262" y="242160"/>
                  </a:lnTo>
                  <a:lnTo>
                    <a:pt x="102192" y="241152"/>
                  </a:lnTo>
                  <a:lnTo>
                    <a:pt x="85653" y="239412"/>
                  </a:lnTo>
                  <a:lnTo>
                    <a:pt x="68812" y="237138"/>
                  </a:lnTo>
                  <a:lnTo>
                    <a:pt x="52529" y="234637"/>
                  </a:lnTo>
                  <a:lnTo>
                    <a:pt x="36767" y="232081"/>
                  </a:lnTo>
                  <a:lnTo>
                    <a:pt x="20140" y="229251"/>
                  </a:lnTo>
                  <a:lnTo>
                    <a:pt x="0" y="225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38744" y="3232248"/>
              <a:ext cx="31164" cy="347442"/>
            </a:xfrm>
            <a:custGeom>
              <a:avLst/>
              <a:gdLst/>
              <a:ahLst/>
              <a:cxnLst/>
              <a:rect l="0" t="0" r="0" b="0"/>
              <a:pathLst>
                <a:path w="31164" h="347442">
                  <a:moveTo>
                    <a:pt x="31163" y="0"/>
                  </a:moveTo>
                  <a:lnTo>
                    <a:pt x="25430" y="6069"/>
                  </a:lnTo>
                  <a:lnTo>
                    <a:pt x="21145" y="13554"/>
                  </a:lnTo>
                  <a:lnTo>
                    <a:pt x="17939" y="23247"/>
                  </a:lnTo>
                  <a:lnTo>
                    <a:pt x="15577" y="35080"/>
                  </a:lnTo>
                  <a:lnTo>
                    <a:pt x="13880" y="49007"/>
                  </a:lnTo>
                  <a:lnTo>
                    <a:pt x="12681" y="64775"/>
                  </a:lnTo>
                  <a:lnTo>
                    <a:pt x="11680" y="81528"/>
                  </a:lnTo>
                  <a:lnTo>
                    <a:pt x="10463" y="97984"/>
                  </a:lnTo>
                  <a:lnTo>
                    <a:pt x="8827" y="113453"/>
                  </a:lnTo>
                  <a:lnTo>
                    <a:pt x="6912" y="128122"/>
                  </a:lnTo>
                  <a:lnTo>
                    <a:pt x="5088" y="142732"/>
                  </a:lnTo>
                  <a:lnTo>
                    <a:pt x="3567" y="157754"/>
                  </a:lnTo>
                  <a:lnTo>
                    <a:pt x="2395" y="173491"/>
                  </a:lnTo>
                  <a:lnTo>
                    <a:pt x="1534" y="190215"/>
                  </a:lnTo>
                  <a:lnTo>
                    <a:pt x="920" y="207951"/>
                  </a:lnTo>
                  <a:lnTo>
                    <a:pt x="492" y="226237"/>
                  </a:lnTo>
                  <a:lnTo>
                    <a:pt x="196" y="244272"/>
                  </a:lnTo>
                  <a:lnTo>
                    <a:pt x="0" y="261610"/>
                  </a:lnTo>
                  <a:lnTo>
                    <a:pt x="65" y="277954"/>
                  </a:lnTo>
                  <a:lnTo>
                    <a:pt x="858" y="294796"/>
                  </a:lnTo>
                  <a:lnTo>
                    <a:pt x="3568" y="315845"/>
                  </a:lnTo>
                  <a:lnTo>
                    <a:pt x="10105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59337" y="3400704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0"/>
                  </a:moveTo>
                  <a:lnTo>
                    <a:pt x="293590" y="0"/>
                  </a:lnTo>
                  <a:lnTo>
                    <a:pt x="282462" y="0"/>
                  </a:lnTo>
                  <a:lnTo>
                    <a:pt x="270858" y="5"/>
                  </a:lnTo>
                  <a:lnTo>
                    <a:pt x="258525" y="177"/>
                  </a:lnTo>
                  <a:lnTo>
                    <a:pt x="245217" y="826"/>
                  </a:lnTo>
                  <a:lnTo>
                    <a:pt x="230908" y="2075"/>
                  </a:lnTo>
                  <a:lnTo>
                    <a:pt x="215731" y="3727"/>
                  </a:lnTo>
                  <a:lnTo>
                    <a:pt x="199870" y="5376"/>
                  </a:lnTo>
                  <a:lnTo>
                    <a:pt x="183499" y="6788"/>
                  </a:lnTo>
                  <a:lnTo>
                    <a:pt x="166760" y="8226"/>
                  </a:lnTo>
                  <a:lnTo>
                    <a:pt x="149766" y="10330"/>
                  </a:lnTo>
                  <a:lnTo>
                    <a:pt x="132598" y="13406"/>
                  </a:lnTo>
                  <a:lnTo>
                    <a:pt x="115475" y="17116"/>
                  </a:lnTo>
                  <a:lnTo>
                    <a:pt x="98746" y="20692"/>
                  </a:lnTo>
                  <a:lnTo>
                    <a:pt x="82575" y="23693"/>
                  </a:lnTo>
                  <a:lnTo>
                    <a:pt x="67166" y="26216"/>
                  </a:lnTo>
                  <a:lnTo>
                    <a:pt x="51125" y="29075"/>
                  </a:lnTo>
                  <a:lnTo>
                    <a:pt x="30809" y="3363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264663" y="3232248"/>
              <a:ext cx="305327" cy="361211"/>
            </a:xfrm>
            <a:custGeom>
              <a:avLst/>
              <a:gdLst/>
              <a:ahLst/>
              <a:cxnLst/>
              <a:rect l="0" t="0" r="0" b="0"/>
              <a:pathLst>
                <a:path w="305327" h="361211">
                  <a:moveTo>
                    <a:pt x="0" y="0"/>
                  </a:moveTo>
                  <a:lnTo>
                    <a:pt x="67" y="11803"/>
                  </a:lnTo>
                  <a:lnTo>
                    <a:pt x="708" y="23572"/>
                  </a:lnTo>
                  <a:lnTo>
                    <a:pt x="2000" y="36467"/>
                  </a:lnTo>
                  <a:lnTo>
                    <a:pt x="3687" y="50487"/>
                  </a:lnTo>
                  <a:lnTo>
                    <a:pt x="5355" y="65464"/>
                  </a:lnTo>
                  <a:lnTo>
                    <a:pt x="6767" y="81186"/>
                  </a:lnTo>
                  <a:lnTo>
                    <a:pt x="7865" y="97463"/>
                  </a:lnTo>
                  <a:lnTo>
                    <a:pt x="8676" y="114134"/>
                  </a:lnTo>
                  <a:lnTo>
                    <a:pt x="9260" y="131076"/>
                  </a:lnTo>
                  <a:lnTo>
                    <a:pt x="9839" y="147873"/>
                  </a:lnTo>
                  <a:lnTo>
                    <a:pt x="10768" y="163851"/>
                  </a:lnTo>
                  <a:lnTo>
                    <a:pt x="12207" y="178718"/>
                  </a:lnTo>
                  <a:lnTo>
                    <a:pt x="13989" y="192836"/>
                  </a:lnTo>
                  <a:lnTo>
                    <a:pt x="15725" y="207005"/>
                  </a:lnTo>
                  <a:lnTo>
                    <a:pt x="17187" y="221687"/>
                  </a:lnTo>
                  <a:lnTo>
                    <a:pt x="18319" y="236839"/>
                  </a:lnTo>
                  <a:lnTo>
                    <a:pt x="19153" y="252098"/>
                  </a:lnTo>
                  <a:lnTo>
                    <a:pt x="19738" y="267190"/>
                  </a:lnTo>
                  <a:lnTo>
                    <a:pt x="19713" y="280934"/>
                  </a:lnTo>
                  <a:lnTo>
                    <a:pt x="18477" y="289784"/>
                  </a:lnTo>
                  <a:lnTo>
                    <a:pt x="16493" y="291548"/>
                  </a:lnTo>
                  <a:lnTo>
                    <a:pt x="14722" y="288013"/>
                  </a:lnTo>
                  <a:lnTo>
                    <a:pt x="13574" y="281117"/>
                  </a:lnTo>
                  <a:lnTo>
                    <a:pt x="13298" y="272359"/>
                  </a:lnTo>
                  <a:lnTo>
                    <a:pt x="13916" y="262656"/>
                  </a:lnTo>
                  <a:lnTo>
                    <a:pt x="15312" y="252495"/>
                  </a:lnTo>
                  <a:lnTo>
                    <a:pt x="17318" y="242120"/>
                  </a:lnTo>
                  <a:lnTo>
                    <a:pt x="19784" y="231652"/>
                  </a:lnTo>
                  <a:lnTo>
                    <a:pt x="22744" y="221312"/>
                  </a:lnTo>
                  <a:lnTo>
                    <a:pt x="26410" y="211430"/>
                  </a:lnTo>
                  <a:lnTo>
                    <a:pt x="30844" y="202163"/>
                  </a:lnTo>
                  <a:lnTo>
                    <a:pt x="36126" y="193972"/>
                  </a:lnTo>
                  <a:lnTo>
                    <a:pt x="42429" y="187678"/>
                  </a:lnTo>
                  <a:lnTo>
                    <a:pt x="49741" y="183570"/>
                  </a:lnTo>
                  <a:lnTo>
                    <a:pt x="57753" y="181779"/>
                  </a:lnTo>
                  <a:lnTo>
                    <a:pt x="65970" y="182539"/>
                  </a:lnTo>
                  <a:lnTo>
                    <a:pt x="74082" y="185717"/>
                  </a:lnTo>
                  <a:lnTo>
                    <a:pt x="81814" y="190917"/>
                  </a:lnTo>
                  <a:lnTo>
                    <a:pt x="88854" y="197678"/>
                  </a:lnTo>
                  <a:lnTo>
                    <a:pt x="95104" y="205589"/>
                  </a:lnTo>
                  <a:lnTo>
                    <a:pt x="100639" y="214319"/>
                  </a:lnTo>
                  <a:lnTo>
                    <a:pt x="105599" y="223623"/>
                  </a:lnTo>
                  <a:lnTo>
                    <a:pt x="110121" y="233328"/>
                  </a:lnTo>
                  <a:lnTo>
                    <a:pt x="114161" y="243470"/>
                  </a:lnTo>
                  <a:lnTo>
                    <a:pt x="117501" y="254270"/>
                  </a:lnTo>
                  <a:lnTo>
                    <a:pt x="120088" y="265796"/>
                  </a:lnTo>
                  <a:lnTo>
                    <a:pt x="122165" y="277808"/>
                  </a:lnTo>
                  <a:lnTo>
                    <a:pt x="124175" y="289871"/>
                  </a:lnTo>
                  <a:lnTo>
                    <a:pt x="126385" y="301637"/>
                  </a:lnTo>
                  <a:lnTo>
                    <a:pt x="128991" y="309862"/>
                  </a:lnTo>
                  <a:lnTo>
                    <a:pt x="131809" y="311024"/>
                  </a:lnTo>
                  <a:lnTo>
                    <a:pt x="134396" y="307100"/>
                  </a:lnTo>
                  <a:lnTo>
                    <a:pt x="136899" y="300261"/>
                  </a:lnTo>
                  <a:lnTo>
                    <a:pt x="139836" y="291979"/>
                  </a:lnTo>
                  <a:lnTo>
                    <a:pt x="143903" y="283288"/>
                  </a:lnTo>
                  <a:lnTo>
                    <a:pt x="149360" y="274715"/>
                  </a:lnTo>
                  <a:lnTo>
                    <a:pt x="156115" y="266601"/>
                  </a:lnTo>
                  <a:lnTo>
                    <a:pt x="163931" y="259272"/>
                  </a:lnTo>
                  <a:lnTo>
                    <a:pt x="172558" y="252815"/>
                  </a:lnTo>
                  <a:lnTo>
                    <a:pt x="181940" y="247303"/>
                  </a:lnTo>
                  <a:lnTo>
                    <a:pt x="192214" y="242886"/>
                  </a:lnTo>
                  <a:lnTo>
                    <a:pt x="203378" y="239538"/>
                  </a:lnTo>
                  <a:lnTo>
                    <a:pt x="215144" y="236930"/>
                  </a:lnTo>
                  <a:lnTo>
                    <a:pt x="227041" y="234556"/>
                  </a:lnTo>
                  <a:lnTo>
                    <a:pt x="238780" y="232096"/>
                  </a:lnTo>
                  <a:lnTo>
                    <a:pt x="250103" y="229271"/>
                  </a:lnTo>
                  <a:lnTo>
                    <a:pt x="260707" y="225763"/>
                  </a:lnTo>
                  <a:lnTo>
                    <a:pt x="270494" y="221463"/>
                  </a:lnTo>
                  <a:lnTo>
                    <a:pt x="279219" y="216116"/>
                  </a:lnTo>
                  <a:lnTo>
                    <a:pt x="286409" y="209245"/>
                  </a:lnTo>
                  <a:lnTo>
                    <a:pt x="291931" y="200747"/>
                  </a:lnTo>
                  <a:lnTo>
                    <a:pt x="295317" y="191295"/>
                  </a:lnTo>
                  <a:lnTo>
                    <a:pt x="295635" y="182106"/>
                  </a:lnTo>
                  <a:lnTo>
                    <a:pt x="292664" y="173869"/>
                  </a:lnTo>
                  <a:lnTo>
                    <a:pt x="286939" y="167054"/>
                  </a:lnTo>
                  <a:lnTo>
                    <a:pt x="279362" y="162161"/>
                  </a:lnTo>
                  <a:lnTo>
                    <a:pt x="270642" y="159247"/>
                  </a:lnTo>
                  <a:lnTo>
                    <a:pt x="261234" y="158055"/>
                  </a:lnTo>
                  <a:lnTo>
                    <a:pt x="251408" y="158219"/>
                  </a:lnTo>
                  <a:lnTo>
                    <a:pt x="241331" y="159402"/>
                  </a:lnTo>
                  <a:lnTo>
                    <a:pt x="231263" y="161649"/>
                  </a:lnTo>
                  <a:lnTo>
                    <a:pt x="221568" y="165358"/>
                  </a:lnTo>
                  <a:lnTo>
                    <a:pt x="212418" y="170630"/>
                  </a:lnTo>
                  <a:lnTo>
                    <a:pt x="203968" y="177288"/>
                  </a:lnTo>
                  <a:lnTo>
                    <a:pt x="196437" y="185052"/>
                  </a:lnTo>
                  <a:lnTo>
                    <a:pt x="189852" y="193647"/>
                  </a:lnTo>
                  <a:lnTo>
                    <a:pt x="184090" y="202841"/>
                  </a:lnTo>
                  <a:lnTo>
                    <a:pt x="178979" y="212458"/>
                  </a:lnTo>
                  <a:lnTo>
                    <a:pt x="174360" y="222368"/>
                  </a:lnTo>
                  <a:lnTo>
                    <a:pt x="170425" y="232479"/>
                  </a:lnTo>
                  <a:lnTo>
                    <a:pt x="167686" y="242726"/>
                  </a:lnTo>
                  <a:lnTo>
                    <a:pt x="166326" y="253066"/>
                  </a:lnTo>
                  <a:lnTo>
                    <a:pt x="166226" y="263468"/>
                  </a:lnTo>
                  <a:lnTo>
                    <a:pt x="167147" y="273912"/>
                  </a:lnTo>
                  <a:lnTo>
                    <a:pt x="168846" y="284379"/>
                  </a:lnTo>
                  <a:lnTo>
                    <a:pt x="171274" y="294697"/>
                  </a:lnTo>
                  <a:lnTo>
                    <a:pt x="174572" y="304552"/>
                  </a:lnTo>
                  <a:lnTo>
                    <a:pt x="178752" y="313810"/>
                  </a:lnTo>
                  <a:lnTo>
                    <a:pt x="183693" y="322502"/>
                  </a:lnTo>
                  <a:lnTo>
                    <a:pt x="189233" y="330726"/>
                  </a:lnTo>
                  <a:lnTo>
                    <a:pt x="195229" y="338585"/>
                  </a:lnTo>
                  <a:lnTo>
                    <a:pt x="201884" y="345846"/>
                  </a:lnTo>
                  <a:lnTo>
                    <a:pt x="209714" y="351971"/>
                  </a:lnTo>
                  <a:lnTo>
                    <a:pt x="218907" y="356748"/>
                  </a:lnTo>
                  <a:lnTo>
                    <a:pt x="229182" y="359956"/>
                  </a:lnTo>
                  <a:lnTo>
                    <a:pt x="239996" y="361210"/>
                  </a:lnTo>
                  <a:lnTo>
                    <a:pt x="250964" y="360499"/>
                  </a:lnTo>
                  <a:lnTo>
                    <a:pt x="261648" y="358215"/>
                  </a:lnTo>
                  <a:lnTo>
                    <a:pt x="272631" y="354644"/>
                  </a:lnTo>
                  <a:lnTo>
                    <a:pt x="285986" y="348356"/>
                  </a:lnTo>
                  <a:lnTo>
                    <a:pt x="30532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855676" y="3189245"/>
              <a:ext cx="167040" cy="422030"/>
            </a:xfrm>
            <a:custGeom>
              <a:avLst/>
              <a:gdLst/>
              <a:ahLst/>
              <a:cxnLst/>
              <a:rect l="0" t="0" r="0" b="0"/>
              <a:pathLst>
                <a:path w="167040" h="422030">
                  <a:moveTo>
                    <a:pt x="51225" y="422029"/>
                  </a:moveTo>
                  <a:lnTo>
                    <a:pt x="48358" y="413094"/>
                  </a:lnTo>
                  <a:lnTo>
                    <a:pt x="46216" y="403467"/>
                  </a:lnTo>
                  <a:lnTo>
                    <a:pt x="44609" y="392179"/>
                  </a:lnTo>
                  <a:lnTo>
                    <a:pt x="43255" y="379512"/>
                  </a:lnTo>
                  <a:lnTo>
                    <a:pt x="41759" y="366032"/>
                  </a:lnTo>
                  <a:lnTo>
                    <a:pt x="39907" y="352160"/>
                  </a:lnTo>
                  <a:lnTo>
                    <a:pt x="37667" y="338125"/>
                  </a:lnTo>
                  <a:lnTo>
                    <a:pt x="35088" y="324033"/>
                  </a:lnTo>
                  <a:lnTo>
                    <a:pt x="32239" y="309928"/>
                  </a:lnTo>
                  <a:lnTo>
                    <a:pt x="29190" y="295661"/>
                  </a:lnTo>
                  <a:lnTo>
                    <a:pt x="25997" y="280931"/>
                  </a:lnTo>
                  <a:lnTo>
                    <a:pt x="22703" y="265607"/>
                  </a:lnTo>
                  <a:lnTo>
                    <a:pt x="19339" y="249720"/>
                  </a:lnTo>
                  <a:lnTo>
                    <a:pt x="15929" y="233370"/>
                  </a:lnTo>
                  <a:lnTo>
                    <a:pt x="12491" y="216669"/>
                  </a:lnTo>
                  <a:lnTo>
                    <a:pt x="9198" y="199877"/>
                  </a:lnTo>
                  <a:lnTo>
                    <a:pt x="6368" y="183378"/>
                  </a:lnTo>
                  <a:lnTo>
                    <a:pt x="4131" y="167351"/>
                  </a:lnTo>
                  <a:lnTo>
                    <a:pt x="2461" y="151640"/>
                  </a:lnTo>
                  <a:lnTo>
                    <a:pt x="1257" y="135865"/>
                  </a:lnTo>
                  <a:lnTo>
                    <a:pt x="413" y="119812"/>
                  </a:lnTo>
                  <a:lnTo>
                    <a:pt x="0" y="103759"/>
                  </a:lnTo>
                  <a:lnTo>
                    <a:pt x="246" y="88353"/>
                  </a:lnTo>
                  <a:lnTo>
                    <a:pt x="1229" y="73920"/>
                  </a:lnTo>
                  <a:lnTo>
                    <a:pt x="3042" y="60618"/>
                  </a:lnTo>
                  <a:lnTo>
                    <a:pt x="5862" y="48602"/>
                  </a:lnTo>
                  <a:lnTo>
                    <a:pt x="9692" y="37823"/>
                  </a:lnTo>
                  <a:lnTo>
                    <a:pt x="14553" y="28246"/>
                  </a:lnTo>
                  <a:lnTo>
                    <a:pt x="20564" y="19943"/>
                  </a:lnTo>
                  <a:lnTo>
                    <a:pt x="27683" y="12843"/>
                  </a:lnTo>
                  <a:lnTo>
                    <a:pt x="35733" y="7073"/>
                  </a:lnTo>
                  <a:lnTo>
                    <a:pt x="44507" y="3018"/>
                  </a:lnTo>
                  <a:lnTo>
                    <a:pt x="53821" y="736"/>
                  </a:lnTo>
                  <a:lnTo>
                    <a:pt x="63683" y="0"/>
                  </a:lnTo>
                  <a:lnTo>
                    <a:pt x="74288" y="486"/>
                  </a:lnTo>
                  <a:lnTo>
                    <a:pt x="85677" y="1883"/>
                  </a:lnTo>
                  <a:lnTo>
                    <a:pt x="97597" y="3938"/>
                  </a:lnTo>
                  <a:lnTo>
                    <a:pt x="109599" y="6454"/>
                  </a:lnTo>
                  <a:lnTo>
                    <a:pt x="121399" y="9285"/>
                  </a:lnTo>
                  <a:lnTo>
                    <a:pt x="132461" y="12178"/>
                  </a:lnTo>
                  <a:lnTo>
                    <a:pt x="143003" y="15047"/>
                  </a:lnTo>
                  <a:lnTo>
                    <a:pt x="153945" y="18140"/>
                  </a:lnTo>
                  <a:lnTo>
                    <a:pt x="167039" y="21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70031" y="3432290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74910" y="67"/>
                  </a:lnTo>
                  <a:lnTo>
                    <a:pt x="161640" y="707"/>
                  </a:lnTo>
                  <a:lnTo>
                    <a:pt x="148434" y="2003"/>
                  </a:lnTo>
                  <a:lnTo>
                    <a:pt x="134920" y="3864"/>
                  </a:lnTo>
                  <a:lnTo>
                    <a:pt x="120762" y="6179"/>
                  </a:lnTo>
                  <a:lnTo>
                    <a:pt x="105861" y="8846"/>
                  </a:lnTo>
                  <a:lnTo>
                    <a:pt x="90442" y="11769"/>
                  </a:lnTo>
                  <a:lnTo>
                    <a:pt x="74944" y="14877"/>
                  </a:lnTo>
                  <a:lnTo>
                    <a:pt x="59651" y="18108"/>
                  </a:lnTo>
                  <a:lnTo>
                    <a:pt x="45248" y="21271"/>
                  </a:lnTo>
                  <a:lnTo>
                    <a:pt x="31490" y="24350"/>
                  </a:lnTo>
                  <a:lnTo>
                    <a:pt x="17171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991130" y="3400704"/>
              <a:ext cx="136871" cy="199294"/>
            </a:xfrm>
            <a:custGeom>
              <a:avLst/>
              <a:gdLst/>
              <a:ahLst/>
              <a:cxnLst/>
              <a:rect l="0" t="0" r="0" b="0"/>
              <a:pathLst>
                <a:path w="136871" h="199294">
                  <a:moveTo>
                    <a:pt x="0" y="94757"/>
                  </a:moveTo>
                  <a:lnTo>
                    <a:pt x="3000" y="106425"/>
                  </a:lnTo>
                  <a:lnTo>
                    <a:pt x="6422" y="116913"/>
                  </a:lnTo>
                  <a:lnTo>
                    <a:pt x="10614" y="127215"/>
                  </a:lnTo>
                  <a:lnTo>
                    <a:pt x="15342" y="137516"/>
                  </a:lnTo>
                  <a:lnTo>
                    <a:pt x="20175" y="147860"/>
                  </a:lnTo>
                  <a:lnTo>
                    <a:pt x="24853" y="158250"/>
                  </a:lnTo>
                  <a:lnTo>
                    <a:pt x="29288" y="168678"/>
                  </a:lnTo>
                  <a:lnTo>
                    <a:pt x="33489" y="179136"/>
                  </a:lnTo>
                  <a:lnTo>
                    <a:pt x="37474" y="189542"/>
                  </a:lnTo>
                  <a:lnTo>
                    <a:pt x="40449" y="197302"/>
                  </a:lnTo>
                  <a:lnTo>
                    <a:pt x="41410" y="199293"/>
                  </a:lnTo>
                  <a:lnTo>
                    <a:pt x="40737" y="196693"/>
                  </a:lnTo>
                  <a:lnTo>
                    <a:pt x="39000" y="190971"/>
                  </a:lnTo>
                  <a:lnTo>
                    <a:pt x="36601" y="182940"/>
                  </a:lnTo>
                  <a:lnTo>
                    <a:pt x="33796" y="173169"/>
                  </a:lnTo>
                  <a:lnTo>
                    <a:pt x="30738" y="162280"/>
                  </a:lnTo>
                  <a:lnTo>
                    <a:pt x="27520" y="150942"/>
                  </a:lnTo>
                  <a:lnTo>
                    <a:pt x="24205" y="139554"/>
                  </a:lnTo>
                  <a:lnTo>
                    <a:pt x="20992" y="128119"/>
                  </a:lnTo>
                  <a:lnTo>
                    <a:pt x="18212" y="116372"/>
                  </a:lnTo>
                  <a:lnTo>
                    <a:pt x="16024" y="104178"/>
                  </a:lnTo>
                  <a:lnTo>
                    <a:pt x="14894" y="91868"/>
                  </a:lnTo>
                  <a:lnTo>
                    <a:pt x="15650" y="80129"/>
                  </a:lnTo>
                  <a:lnTo>
                    <a:pt x="18571" y="69310"/>
                  </a:lnTo>
                  <a:lnTo>
                    <a:pt x="23467" y="59588"/>
                  </a:lnTo>
                  <a:lnTo>
                    <a:pt x="29959" y="51129"/>
                  </a:lnTo>
                  <a:lnTo>
                    <a:pt x="37655" y="43886"/>
                  </a:lnTo>
                  <a:lnTo>
                    <a:pt x="46228" y="37666"/>
                  </a:lnTo>
                  <a:lnTo>
                    <a:pt x="55417" y="32238"/>
                  </a:lnTo>
                  <a:lnTo>
                    <a:pt x="65037" y="27395"/>
                  </a:lnTo>
                  <a:lnTo>
                    <a:pt x="74952" y="22969"/>
                  </a:lnTo>
                  <a:lnTo>
                    <a:pt x="85066" y="18835"/>
                  </a:lnTo>
                  <a:lnTo>
                    <a:pt x="95303" y="14908"/>
                  </a:lnTo>
                  <a:lnTo>
                    <a:pt x="105163" y="11274"/>
                  </a:lnTo>
                  <a:lnTo>
                    <a:pt x="114693" y="7825"/>
                  </a:lnTo>
                  <a:lnTo>
                    <a:pt x="124728" y="425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141786" y="3473672"/>
              <a:ext cx="217841" cy="150342"/>
            </a:xfrm>
            <a:custGeom>
              <a:avLst/>
              <a:gdLst/>
              <a:ahLst/>
              <a:cxnLst/>
              <a:rect l="0" t="0" r="0" b="0"/>
              <a:pathLst>
                <a:path w="217841" h="150342">
                  <a:moveTo>
                    <a:pt x="102027" y="84960"/>
                  </a:moveTo>
                  <a:lnTo>
                    <a:pt x="107694" y="78958"/>
                  </a:lnTo>
                  <a:lnTo>
                    <a:pt x="111338" y="72113"/>
                  </a:lnTo>
                  <a:lnTo>
                    <a:pt x="113243" y="63726"/>
                  </a:lnTo>
                  <a:lnTo>
                    <a:pt x="113572" y="54099"/>
                  </a:lnTo>
                  <a:lnTo>
                    <a:pt x="112303" y="43784"/>
                  </a:lnTo>
                  <a:lnTo>
                    <a:pt x="109569" y="33190"/>
                  </a:lnTo>
                  <a:lnTo>
                    <a:pt x="105303" y="23011"/>
                  </a:lnTo>
                  <a:lnTo>
                    <a:pt x="99172" y="14255"/>
                  </a:lnTo>
                  <a:lnTo>
                    <a:pt x="91165" y="7351"/>
                  </a:lnTo>
                  <a:lnTo>
                    <a:pt x="81706" y="2535"/>
                  </a:lnTo>
                  <a:lnTo>
                    <a:pt x="71449" y="112"/>
                  </a:lnTo>
                  <a:lnTo>
                    <a:pt x="60855" y="0"/>
                  </a:lnTo>
                  <a:lnTo>
                    <a:pt x="50319" y="1838"/>
                  </a:lnTo>
                  <a:lnTo>
                    <a:pt x="40252" y="5188"/>
                  </a:lnTo>
                  <a:lnTo>
                    <a:pt x="30829" y="9664"/>
                  </a:lnTo>
                  <a:lnTo>
                    <a:pt x="22350" y="15275"/>
                  </a:lnTo>
                  <a:lnTo>
                    <a:pt x="15325" y="22396"/>
                  </a:lnTo>
                  <a:lnTo>
                    <a:pt x="9896" y="31112"/>
                  </a:lnTo>
                  <a:lnTo>
                    <a:pt x="5892" y="41235"/>
                  </a:lnTo>
                  <a:lnTo>
                    <a:pt x="3030" y="52481"/>
                  </a:lnTo>
                  <a:lnTo>
                    <a:pt x="1037" y="64556"/>
                  </a:lnTo>
                  <a:lnTo>
                    <a:pt x="0" y="76902"/>
                  </a:lnTo>
                  <a:lnTo>
                    <a:pt x="351" y="88723"/>
                  </a:lnTo>
                  <a:lnTo>
                    <a:pt x="2216" y="99630"/>
                  </a:lnTo>
                  <a:lnTo>
                    <a:pt x="5434" y="109595"/>
                  </a:lnTo>
                  <a:lnTo>
                    <a:pt x="9735" y="118757"/>
                  </a:lnTo>
                  <a:lnTo>
                    <a:pt x="14861" y="127283"/>
                  </a:lnTo>
                  <a:lnTo>
                    <a:pt x="20912" y="135011"/>
                  </a:lnTo>
                  <a:lnTo>
                    <a:pt x="28330" y="141458"/>
                  </a:lnTo>
                  <a:lnTo>
                    <a:pt x="37236" y="146450"/>
                  </a:lnTo>
                  <a:lnTo>
                    <a:pt x="47149" y="149634"/>
                  </a:lnTo>
                  <a:lnTo>
                    <a:pt x="57187" y="150341"/>
                  </a:lnTo>
                  <a:lnTo>
                    <a:pt x="66826" y="148435"/>
                  </a:lnTo>
                  <a:lnTo>
                    <a:pt x="75906" y="144069"/>
                  </a:lnTo>
                  <a:lnTo>
                    <a:pt x="84457" y="137410"/>
                  </a:lnTo>
                  <a:lnTo>
                    <a:pt x="92573" y="128789"/>
                  </a:lnTo>
                  <a:lnTo>
                    <a:pt x="100191" y="118785"/>
                  </a:lnTo>
                  <a:lnTo>
                    <a:pt x="107097" y="108094"/>
                  </a:lnTo>
                  <a:lnTo>
                    <a:pt x="113244" y="97227"/>
                  </a:lnTo>
                  <a:lnTo>
                    <a:pt x="119253" y="88376"/>
                  </a:lnTo>
                  <a:lnTo>
                    <a:pt x="125369" y="84802"/>
                  </a:lnTo>
                  <a:lnTo>
                    <a:pt x="130766" y="86601"/>
                  </a:lnTo>
                  <a:lnTo>
                    <a:pt x="135436" y="92070"/>
                  </a:lnTo>
                  <a:lnTo>
                    <a:pt x="139629" y="99699"/>
                  </a:lnTo>
                  <a:lnTo>
                    <a:pt x="143708" y="108383"/>
                  </a:lnTo>
                  <a:lnTo>
                    <a:pt x="148100" y="117283"/>
                  </a:lnTo>
                  <a:lnTo>
                    <a:pt x="153013" y="125958"/>
                  </a:lnTo>
                  <a:lnTo>
                    <a:pt x="158780" y="133785"/>
                  </a:lnTo>
                  <a:lnTo>
                    <a:pt x="165936" y="139850"/>
                  </a:lnTo>
                  <a:lnTo>
                    <a:pt x="174623" y="143827"/>
                  </a:lnTo>
                  <a:lnTo>
                    <a:pt x="184073" y="146043"/>
                  </a:lnTo>
                  <a:lnTo>
                    <a:pt x="193722" y="147415"/>
                  </a:lnTo>
                  <a:lnTo>
                    <a:pt x="204420" y="148060"/>
                  </a:lnTo>
                  <a:lnTo>
                    <a:pt x="217840" y="148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358100" y="3448244"/>
              <a:ext cx="180512" cy="223230"/>
            </a:xfrm>
            <a:custGeom>
              <a:avLst/>
              <a:gdLst/>
              <a:ahLst/>
              <a:cxnLst/>
              <a:rect l="0" t="0" r="0" b="0"/>
              <a:pathLst>
                <a:path w="180512" h="223230">
                  <a:moveTo>
                    <a:pt x="106811" y="15631"/>
                  </a:moveTo>
                  <a:lnTo>
                    <a:pt x="100810" y="9898"/>
                  </a:lnTo>
                  <a:lnTo>
                    <a:pt x="93965" y="5614"/>
                  </a:lnTo>
                  <a:lnTo>
                    <a:pt x="85582" y="2417"/>
                  </a:lnTo>
                  <a:lnTo>
                    <a:pt x="76127" y="401"/>
                  </a:lnTo>
                  <a:lnTo>
                    <a:pt x="66461" y="0"/>
                  </a:lnTo>
                  <a:lnTo>
                    <a:pt x="57107" y="1321"/>
                  </a:lnTo>
                  <a:lnTo>
                    <a:pt x="48234" y="4489"/>
                  </a:lnTo>
                  <a:lnTo>
                    <a:pt x="39831" y="9811"/>
                  </a:lnTo>
                  <a:lnTo>
                    <a:pt x="31819" y="17242"/>
                  </a:lnTo>
                  <a:lnTo>
                    <a:pt x="24272" y="26469"/>
                  </a:lnTo>
                  <a:lnTo>
                    <a:pt x="17415" y="37094"/>
                  </a:lnTo>
                  <a:lnTo>
                    <a:pt x="11324" y="48756"/>
                  </a:lnTo>
                  <a:lnTo>
                    <a:pt x="6252" y="61160"/>
                  </a:lnTo>
                  <a:lnTo>
                    <a:pt x="2673" y="74084"/>
                  </a:lnTo>
                  <a:lnTo>
                    <a:pt x="708" y="87367"/>
                  </a:lnTo>
                  <a:lnTo>
                    <a:pt x="16" y="100896"/>
                  </a:lnTo>
                  <a:lnTo>
                    <a:pt x="0" y="114591"/>
                  </a:lnTo>
                  <a:lnTo>
                    <a:pt x="247" y="128395"/>
                  </a:lnTo>
                  <a:lnTo>
                    <a:pt x="716" y="142106"/>
                  </a:lnTo>
                  <a:lnTo>
                    <a:pt x="1626" y="155393"/>
                  </a:lnTo>
                  <a:lnTo>
                    <a:pt x="3098" y="168104"/>
                  </a:lnTo>
                  <a:lnTo>
                    <a:pt x="5425" y="180098"/>
                  </a:lnTo>
                  <a:lnTo>
                    <a:pt x="9131" y="191160"/>
                  </a:lnTo>
                  <a:lnTo>
                    <a:pt x="14372" y="201254"/>
                  </a:lnTo>
                  <a:lnTo>
                    <a:pt x="20996" y="210017"/>
                  </a:lnTo>
                  <a:lnTo>
                    <a:pt x="28732" y="216700"/>
                  </a:lnTo>
                  <a:lnTo>
                    <a:pt x="37303" y="221078"/>
                  </a:lnTo>
                  <a:lnTo>
                    <a:pt x="46480" y="223220"/>
                  </a:lnTo>
                  <a:lnTo>
                    <a:pt x="56084" y="223229"/>
                  </a:lnTo>
                  <a:lnTo>
                    <a:pt x="65986" y="221389"/>
                  </a:lnTo>
                  <a:lnTo>
                    <a:pt x="76091" y="218242"/>
                  </a:lnTo>
                  <a:lnTo>
                    <a:pt x="86333" y="214462"/>
                  </a:lnTo>
                  <a:lnTo>
                    <a:pt x="96666" y="210480"/>
                  </a:lnTo>
                  <a:lnTo>
                    <a:pt x="106892" y="206337"/>
                  </a:lnTo>
                  <a:lnTo>
                    <a:pt x="116688" y="201796"/>
                  </a:lnTo>
                  <a:lnTo>
                    <a:pt x="125905" y="196741"/>
                  </a:lnTo>
                  <a:lnTo>
                    <a:pt x="134569" y="191192"/>
                  </a:lnTo>
                  <a:lnTo>
                    <a:pt x="142775" y="185235"/>
                  </a:lnTo>
                  <a:lnTo>
                    <a:pt x="150622" y="178973"/>
                  </a:lnTo>
                  <a:lnTo>
                    <a:pt x="157900" y="172795"/>
                  </a:lnTo>
                  <a:lnTo>
                    <a:pt x="164812" y="166758"/>
                  </a:lnTo>
                  <a:lnTo>
                    <a:pt x="171965" y="160333"/>
                  </a:lnTo>
                  <a:lnTo>
                    <a:pt x="180511" y="152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544527" y="3211191"/>
              <a:ext cx="25671" cy="452727"/>
            </a:xfrm>
            <a:custGeom>
              <a:avLst/>
              <a:gdLst/>
              <a:ahLst/>
              <a:cxnLst/>
              <a:rect l="0" t="0" r="0" b="0"/>
              <a:pathLst>
                <a:path w="25671" h="452727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65"/>
                  </a:lnTo>
                  <a:lnTo>
                    <a:pt x="506" y="35678"/>
                  </a:lnTo>
                  <a:lnTo>
                    <a:pt x="1326" y="47766"/>
                  </a:lnTo>
                  <a:lnTo>
                    <a:pt x="2146" y="62552"/>
                  </a:lnTo>
                  <a:lnTo>
                    <a:pt x="3003" y="79177"/>
                  </a:lnTo>
                  <a:lnTo>
                    <a:pt x="4177" y="95944"/>
                  </a:lnTo>
                  <a:lnTo>
                    <a:pt x="5813" y="111846"/>
                  </a:lnTo>
                  <a:lnTo>
                    <a:pt x="7741" y="126755"/>
                  </a:lnTo>
                  <a:lnTo>
                    <a:pt x="9581" y="141052"/>
                  </a:lnTo>
                  <a:lnTo>
                    <a:pt x="11115" y="155072"/>
                  </a:lnTo>
                  <a:lnTo>
                    <a:pt x="12297" y="168995"/>
                  </a:lnTo>
                  <a:lnTo>
                    <a:pt x="13167" y="182905"/>
                  </a:lnTo>
                  <a:lnTo>
                    <a:pt x="13787" y="196845"/>
                  </a:lnTo>
                  <a:lnTo>
                    <a:pt x="14219" y="211314"/>
                  </a:lnTo>
                  <a:lnTo>
                    <a:pt x="14518" y="227233"/>
                  </a:lnTo>
                  <a:lnTo>
                    <a:pt x="14725" y="244980"/>
                  </a:lnTo>
                  <a:lnTo>
                    <a:pt x="15035" y="264289"/>
                  </a:lnTo>
                  <a:lnTo>
                    <a:pt x="15777" y="284546"/>
                  </a:lnTo>
                  <a:lnTo>
                    <a:pt x="17089" y="305275"/>
                  </a:lnTo>
                  <a:lnTo>
                    <a:pt x="18783" y="325886"/>
                  </a:lnTo>
                  <a:lnTo>
                    <a:pt x="20460" y="345638"/>
                  </a:lnTo>
                  <a:lnTo>
                    <a:pt x="21881" y="364202"/>
                  </a:lnTo>
                  <a:lnTo>
                    <a:pt x="22989" y="381405"/>
                  </a:lnTo>
                  <a:lnTo>
                    <a:pt x="23927" y="398933"/>
                  </a:lnTo>
                  <a:lnTo>
                    <a:pt x="24773" y="420560"/>
                  </a:lnTo>
                  <a:lnTo>
                    <a:pt x="2567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338570" y="3319491"/>
              <a:ext cx="347441" cy="49629"/>
            </a:xfrm>
            <a:custGeom>
              <a:avLst/>
              <a:gdLst/>
              <a:ahLst/>
              <a:cxnLst/>
              <a:rect l="0" t="0" r="0" b="0"/>
              <a:pathLst>
                <a:path w="347441" h="49629">
                  <a:moveTo>
                    <a:pt x="347440" y="49628"/>
                  </a:moveTo>
                  <a:lnTo>
                    <a:pt x="341438" y="40960"/>
                  </a:lnTo>
                  <a:lnTo>
                    <a:pt x="334594" y="33894"/>
                  </a:lnTo>
                  <a:lnTo>
                    <a:pt x="326197" y="27793"/>
                  </a:lnTo>
                  <a:lnTo>
                    <a:pt x="316224" y="22565"/>
                  </a:lnTo>
                  <a:lnTo>
                    <a:pt x="304614" y="18351"/>
                  </a:lnTo>
                  <a:lnTo>
                    <a:pt x="291508" y="15141"/>
                  </a:lnTo>
                  <a:lnTo>
                    <a:pt x="277505" y="12627"/>
                  </a:lnTo>
                  <a:lnTo>
                    <a:pt x="263508" y="10315"/>
                  </a:lnTo>
                  <a:lnTo>
                    <a:pt x="250017" y="7907"/>
                  </a:lnTo>
                  <a:lnTo>
                    <a:pt x="236674" y="5456"/>
                  </a:lnTo>
                  <a:lnTo>
                    <a:pt x="222502" y="3263"/>
                  </a:lnTo>
                  <a:lnTo>
                    <a:pt x="207015" y="1496"/>
                  </a:lnTo>
                  <a:lnTo>
                    <a:pt x="190678" y="327"/>
                  </a:lnTo>
                  <a:lnTo>
                    <a:pt x="174618" y="0"/>
                  </a:lnTo>
                  <a:lnTo>
                    <a:pt x="159472" y="563"/>
                  </a:lnTo>
                  <a:lnTo>
                    <a:pt x="145047" y="1908"/>
                  </a:lnTo>
                  <a:lnTo>
                    <a:pt x="130614" y="3875"/>
                  </a:lnTo>
                  <a:lnTo>
                    <a:pt x="115725" y="6311"/>
                  </a:lnTo>
                  <a:lnTo>
                    <a:pt x="100421" y="9250"/>
                  </a:lnTo>
                  <a:lnTo>
                    <a:pt x="85053" y="12900"/>
                  </a:lnTo>
                  <a:lnTo>
                    <a:pt x="69869" y="17313"/>
                  </a:lnTo>
                  <a:lnTo>
                    <a:pt x="55354" y="22292"/>
                  </a:lnTo>
                  <a:lnTo>
                    <a:pt x="40770" y="28063"/>
                  </a:lnTo>
                  <a:lnTo>
                    <a:pt x="23721" y="36252"/>
                  </a:lnTo>
                  <a:lnTo>
                    <a:pt x="0" y="49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699251" y="3495461"/>
              <a:ext cx="7817" cy="178985"/>
            </a:xfrm>
            <a:custGeom>
              <a:avLst/>
              <a:gdLst/>
              <a:ahLst/>
              <a:cxnLst/>
              <a:rect l="0" t="0" r="0" b="0"/>
              <a:pathLst>
                <a:path w="7817" h="178985">
                  <a:moveTo>
                    <a:pt x="7816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8" y="27851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52" y="63101"/>
                  </a:lnTo>
                  <a:lnTo>
                    <a:pt x="1890" y="76038"/>
                  </a:lnTo>
                  <a:lnTo>
                    <a:pt x="3255" y="89320"/>
                  </a:lnTo>
                  <a:lnTo>
                    <a:pt x="4465" y="102832"/>
                  </a:lnTo>
                  <a:lnTo>
                    <a:pt x="5429" y="116281"/>
                  </a:lnTo>
                  <a:lnTo>
                    <a:pt x="6254" y="130709"/>
                  </a:lnTo>
                  <a:lnTo>
                    <a:pt x="7009" y="149618"/>
                  </a:lnTo>
                  <a:lnTo>
                    <a:pt x="7816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696538" y="3358590"/>
              <a:ext cx="21059" cy="10530"/>
            </a:xfrm>
            <a:custGeom>
              <a:avLst/>
              <a:gdLst/>
              <a:ahLst/>
              <a:cxnLst/>
              <a:rect l="0" t="0" r="0" b="0"/>
              <a:pathLst>
                <a:path w="21059" h="10530">
                  <a:moveTo>
                    <a:pt x="0" y="0"/>
                  </a:moveTo>
                  <a:lnTo>
                    <a:pt x="2105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795748" y="3473388"/>
              <a:ext cx="138929" cy="200757"/>
            </a:xfrm>
            <a:custGeom>
              <a:avLst/>
              <a:gdLst/>
              <a:ahLst/>
              <a:cxnLst/>
              <a:rect l="0" t="0" r="0" b="0"/>
              <a:pathLst>
                <a:path w="138929" h="200757">
                  <a:moveTo>
                    <a:pt x="111361" y="11544"/>
                  </a:moveTo>
                  <a:lnTo>
                    <a:pt x="105359" y="5878"/>
                  </a:lnTo>
                  <a:lnTo>
                    <a:pt x="98514" y="2233"/>
                  </a:lnTo>
                  <a:lnTo>
                    <a:pt x="90131" y="329"/>
                  </a:lnTo>
                  <a:lnTo>
                    <a:pt x="80677" y="0"/>
                  </a:lnTo>
                  <a:lnTo>
                    <a:pt x="71010" y="1268"/>
                  </a:lnTo>
                  <a:lnTo>
                    <a:pt x="61657" y="3992"/>
                  </a:lnTo>
                  <a:lnTo>
                    <a:pt x="52784" y="7913"/>
                  </a:lnTo>
                  <a:lnTo>
                    <a:pt x="44380" y="12749"/>
                  </a:lnTo>
                  <a:lnTo>
                    <a:pt x="36368" y="18263"/>
                  </a:lnTo>
                  <a:lnTo>
                    <a:pt x="28820" y="24589"/>
                  </a:lnTo>
                  <a:lnTo>
                    <a:pt x="21964" y="32198"/>
                  </a:lnTo>
                  <a:lnTo>
                    <a:pt x="15869" y="41250"/>
                  </a:lnTo>
                  <a:lnTo>
                    <a:pt x="10622" y="51770"/>
                  </a:lnTo>
                  <a:lnTo>
                    <a:pt x="6396" y="63815"/>
                  </a:lnTo>
                  <a:lnTo>
                    <a:pt x="3188" y="77244"/>
                  </a:lnTo>
                  <a:lnTo>
                    <a:pt x="1015" y="91482"/>
                  </a:lnTo>
                  <a:lnTo>
                    <a:pt x="0" y="105645"/>
                  </a:lnTo>
                  <a:lnTo>
                    <a:pt x="98" y="119239"/>
                  </a:lnTo>
                  <a:lnTo>
                    <a:pt x="1298" y="132143"/>
                  </a:lnTo>
                  <a:lnTo>
                    <a:pt x="3698" y="144421"/>
                  </a:lnTo>
                  <a:lnTo>
                    <a:pt x="7243" y="156191"/>
                  </a:lnTo>
                  <a:lnTo>
                    <a:pt x="11911" y="167249"/>
                  </a:lnTo>
                  <a:lnTo>
                    <a:pt x="17793" y="177084"/>
                  </a:lnTo>
                  <a:lnTo>
                    <a:pt x="24824" y="185509"/>
                  </a:lnTo>
                  <a:lnTo>
                    <a:pt x="32816" y="192320"/>
                  </a:lnTo>
                  <a:lnTo>
                    <a:pt x="41551" y="197148"/>
                  </a:lnTo>
                  <a:lnTo>
                    <a:pt x="50832" y="199976"/>
                  </a:lnTo>
                  <a:lnTo>
                    <a:pt x="60504" y="200756"/>
                  </a:lnTo>
                  <a:lnTo>
                    <a:pt x="70449" y="199243"/>
                  </a:lnTo>
                  <a:lnTo>
                    <a:pt x="80573" y="195519"/>
                  </a:lnTo>
                  <a:lnTo>
                    <a:pt x="90490" y="189766"/>
                  </a:lnTo>
                  <a:lnTo>
                    <a:pt x="99543" y="182093"/>
                  </a:lnTo>
                  <a:lnTo>
                    <a:pt x="107445" y="172749"/>
                  </a:lnTo>
                  <a:lnTo>
                    <a:pt x="114243" y="162070"/>
                  </a:lnTo>
                  <a:lnTo>
                    <a:pt x="120124" y="150387"/>
                  </a:lnTo>
                  <a:lnTo>
                    <a:pt x="125300" y="137971"/>
                  </a:lnTo>
                  <a:lnTo>
                    <a:pt x="129796" y="124873"/>
                  </a:lnTo>
                  <a:lnTo>
                    <a:pt x="133449" y="110943"/>
                  </a:lnTo>
                  <a:lnTo>
                    <a:pt x="136240" y="96171"/>
                  </a:lnTo>
                  <a:lnTo>
                    <a:pt x="138118" y="80996"/>
                  </a:lnTo>
                  <a:lnTo>
                    <a:pt x="138928" y="66190"/>
                  </a:lnTo>
                  <a:lnTo>
                    <a:pt x="138698" y="52171"/>
                  </a:lnTo>
                  <a:lnTo>
                    <a:pt x="137741" y="39445"/>
                  </a:lnTo>
                  <a:lnTo>
                    <a:pt x="136471" y="27525"/>
                  </a:lnTo>
                  <a:lnTo>
                    <a:pt x="134778" y="15368"/>
                  </a:lnTo>
                  <a:lnTo>
                    <a:pt x="132417" y="1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001865" y="3451948"/>
              <a:ext cx="221100" cy="306726"/>
            </a:xfrm>
            <a:custGeom>
              <a:avLst/>
              <a:gdLst/>
              <a:ahLst/>
              <a:cxnLst/>
              <a:rect l="0" t="0" r="0" b="0"/>
              <a:pathLst>
                <a:path w="221100" h="306726">
                  <a:moveTo>
                    <a:pt x="0" y="75098"/>
                  </a:moveTo>
                  <a:lnTo>
                    <a:pt x="2934" y="83899"/>
                  </a:lnTo>
                  <a:lnTo>
                    <a:pt x="5716" y="92246"/>
                  </a:lnTo>
                  <a:lnTo>
                    <a:pt x="8616" y="100949"/>
                  </a:lnTo>
                  <a:lnTo>
                    <a:pt x="11656" y="110243"/>
                  </a:lnTo>
                  <a:lnTo>
                    <a:pt x="14821" y="120387"/>
                  </a:lnTo>
                  <a:lnTo>
                    <a:pt x="18080" y="131432"/>
                  </a:lnTo>
                  <a:lnTo>
                    <a:pt x="21246" y="143271"/>
                  </a:lnTo>
                  <a:lnTo>
                    <a:pt x="23989" y="155742"/>
                  </a:lnTo>
                  <a:lnTo>
                    <a:pt x="26169" y="168680"/>
                  </a:lnTo>
                  <a:lnTo>
                    <a:pt x="27971" y="181789"/>
                  </a:lnTo>
                  <a:lnTo>
                    <a:pt x="29795" y="194663"/>
                  </a:lnTo>
                  <a:lnTo>
                    <a:pt x="31854" y="207023"/>
                  </a:lnTo>
                  <a:lnTo>
                    <a:pt x="33419" y="216215"/>
                  </a:lnTo>
                  <a:lnTo>
                    <a:pt x="33738" y="218866"/>
                  </a:lnTo>
                  <a:lnTo>
                    <a:pt x="33464" y="215876"/>
                  </a:lnTo>
                  <a:lnTo>
                    <a:pt x="32880" y="209007"/>
                  </a:lnTo>
                  <a:lnTo>
                    <a:pt x="31846" y="199616"/>
                  </a:lnTo>
                  <a:lnTo>
                    <a:pt x="30286" y="188602"/>
                  </a:lnTo>
                  <a:lnTo>
                    <a:pt x="28402" y="176541"/>
                  </a:lnTo>
                  <a:lnTo>
                    <a:pt x="26586" y="163803"/>
                  </a:lnTo>
                  <a:lnTo>
                    <a:pt x="25063" y="150617"/>
                  </a:lnTo>
                  <a:lnTo>
                    <a:pt x="23889" y="136973"/>
                  </a:lnTo>
                  <a:lnTo>
                    <a:pt x="23024" y="122662"/>
                  </a:lnTo>
                  <a:lnTo>
                    <a:pt x="22412" y="107628"/>
                  </a:lnTo>
                  <a:lnTo>
                    <a:pt x="22154" y="92276"/>
                  </a:lnTo>
                  <a:lnTo>
                    <a:pt x="22505" y="77349"/>
                  </a:lnTo>
                  <a:lnTo>
                    <a:pt x="23560" y="63239"/>
                  </a:lnTo>
                  <a:lnTo>
                    <a:pt x="25421" y="50156"/>
                  </a:lnTo>
                  <a:lnTo>
                    <a:pt x="28272" y="38287"/>
                  </a:lnTo>
                  <a:lnTo>
                    <a:pt x="32129" y="27611"/>
                  </a:lnTo>
                  <a:lnTo>
                    <a:pt x="37176" y="18271"/>
                  </a:lnTo>
                  <a:lnTo>
                    <a:pt x="43845" y="10661"/>
                  </a:lnTo>
                  <a:lnTo>
                    <a:pt x="52214" y="4849"/>
                  </a:lnTo>
                  <a:lnTo>
                    <a:pt x="61749" y="1096"/>
                  </a:lnTo>
                  <a:lnTo>
                    <a:pt x="71526" y="0"/>
                  </a:lnTo>
                  <a:lnTo>
                    <a:pt x="80980" y="1636"/>
                  </a:lnTo>
                  <a:lnTo>
                    <a:pt x="89766" y="5649"/>
                  </a:lnTo>
                  <a:lnTo>
                    <a:pt x="97587" y="11540"/>
                  </a:lnTo>
                  <a:lnTo>
                    <a:pt x="104402" y="18839"/>
                  </a:lnTo>
                  <a:lnTo>
                    <a:pt x="110504" y="27483"/>
                  </a:lnTo>
                  <a:lnTo>
                    <a:pt x="116383" y="37785"/>
                  </a:lnTo>
                  <a:lnTo>
                    <a:pt x="122349" y="49783"/>
                  </a:lnTo>
                  <a:lnTo>
                    <a:pt x="128511" y="63092"/>
                  </a:lnTo>
                  <a:lnTo>
                    <a:pt x="134883" y="77097"/>
                  </a:lnTo>
                  <a:lnTo>
                    <a:pt x="141428" y="91364"/>
                  </a:lnTo>
                  <a:lnTo>
                    <a:pt x="147942" y="105520"/>
                  </a:lnTo>
                  <a:lnTo>
                    <a:pt x="154082" y="119172"/>
                  </a:lnTo>
                  <a:lnTo>
                    <a:pt x="159689" y="132175"/>
                  </a:lnTo>
                  <a:lnTo>
                    <a:pt x="164774" y="144888"/>
                  </a:lnTo>
                  <a:lnTo>
                    <a:pt x="169424" y="158038"/>
                  </a:lnTo>
                  <a:lnTo>
                    <a:pt x="173742" y="172001"/>
                  </a:lnTo>
                  <a:lnTo>
                    <a:pt x="177982" y="186653"/>
                  </a:lnTo>
                  <a:lnTo>
                    <a:pt x="182523" y="201569"/>
                  </a:lnTo>
                  <a:lnTo>
                    <a:pt x="187542" y="216452"/>
                  </a:lnTo>
                  <a:lnTo>
                    <a:pt x="192879" y="231023"/>
                  </a:lnTo>
                  <a:lnTo>
                    <a:pt x="198157" y="244952"/>
                  </a:lnTo>
                  <a:lnTo>
                    <a:pt x="203144" y="258118"/>
                  </a:lnTo>
                  <a:lnTo>
                    <a:pt x="207642" y="270133"/>
                  </a:lnTo>
                  <a:lnTo>
                    <a:pt x="211837" y="281432"/>
                  </a:lnTo>
                  <a:lnTo>
                    <a:pt x="216094" y="293007"/>
                  </a:lnTo>
                  <a:lnTo>
                    <a:pt x="221099" y="306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8402205" y="4000829"/>
            <a:ext cx="1069866" cy="1031793"/>
            <a:chOff x="8402205" y="4000829"/>
            <a:chExt cx="1069866" cy="1031793"/>
          </a:xfrm>
        </p:grpSpPr>
        <p:sp>
          <p:nvSpPr>
            <p:cNvPr id="81" name="Freeform 80"/>
            <p:cNvSpPr/>
            <p:nvPr/>
          </p:nvSpPr>
          <p:spPr>
            <a:xfrm>
              <a:off x="8402205" y="4000829"/>
              <a:ext cx="315392" cy="905451"/>
            </a:xfrm>
            <a:custGeom>
              <a:avLst/>
              <a:gdLst/>
              <a:ahLst/>
              <a:cxnLst/>
              <a:rect l="0" t="0" r="0" b="0"/>
              <a:pathLst>
                <a:path w="315392" h="905451">
                  <a:moveTo>
                    <a:pt x="189048" y="0"/>
                  </a:moveTo>
                  <a:lnTo>
                    <a:pt x="180315" y="8868"/>
                  </a:lnTo>
                  <a:lnTo>
                    <a:pt x="172608" y="17855"/>
                  </a:lnTo>
                  <a:lnTo>
                    <a:pt x="165201" y="27855"/>
                  </a:lnTo>
                  <a:lnTo>
                    <a:pt x="157768" y="39008"/>
                  </a:lnTo>
                  <a:lnTo>
                    <a:pt x="149941" y="51468"/>
                  </a:lnTo>
                  <a:lnTo>
                    <a:pt x="141565" y="65166"/>
                  </a:lnTo>
                  <a:lnTo>
                    <a:pt x="132822" y="79411"/>
                  </a:lnTo>
                  <a:lnTo>
                    <a:pt x="124108" y="93043"/>
                  </a:lnTo>
                  <a:lnTo>
                    <a:pt x="115659" y="105466"/>
                  </a:lnTo>
                  <a:lnTo>
                    <a:pt x="107699" y="116769"/>
                  </a:lnTo>
                  <a:lnTo>
                    <a:pt x="100506" y="127434"/>
                  </a:lnTo>
                  <a:lnTo>
                    <a:pt x="94147" y="137837"/>
                  </a:lnTo>
                  <a:lnTo>
                    <a:pt x="88370" y="148335"/>
                  </a:lnTo>
                  <a:lnTo>
                    <a:pt x="82716" y="159317"/>
                  </a:lnTo>
                  <a:lnTo>
                    <a:pt x="76911" y="170935"/>
                  </a:lnTo>
                  <a:lnTo>
                    <a:pt x="71026" y="182995"/>
                  </a:lnTo>
                  <a:lnTo>
                    <a:pt x="65374" y="195084"/>
                  </a:lnTo>
                  <a:lnTo>
                    <a:pt x="60121" y="206958"/>
                  </a:lnTo>
                  <a:lnTo>
                    <a:pt x="55120" y="218709"/>
                  </a:lnTo>
                  <a:lnTo>
                    <a:pt x="50002" y="230664"/>
                  </a:lnTo>
                  <a:lnTo>
                    <a:pt x="44563" y="243004"/>
                  </a:lnTo>
                  <a:lnTo>
                    <a:pt x="38927" y="255749"/>
                  </a:lnTo>
                  <a:lnTo>
                    <a:pt x="33444" y="268844"/>
                  </a:lnTo>
                  <a:lnTo>
                    <a:pt x="28315" y="282214"/>
                  </a:lnTo>
                  <a:lnTo>
                    <a:pt x="23735" y="295786"/>
                  </a:lnTo>
                  <a:lnTo>
                    <a:pt x="19963" y="309504"/>
                  </a:lnTo>
                  <a:lnTo>
                    <a:pt x="17057" y="323329"/>
                  </a:lnTo>
                  <a:lnTo>
                    <a:pt x="14750" y="337392"/>
                  </a:lnTo>
                  <a:lnTo>
                    <a:pt x="12579" y="351978"/>
                  </a:lnTo>
                  <a:lnTo>
                    <a:pt x="10265" y="367202"/>
                  </a:lnTo>
                  <a:lnTo>
                    <a:pt x="7878" y="383021"/>
                  </a:lnTo>
                  <a:lnTo>
                    <a:pt x="5729" y="399326"/>
                  </a:lnTo>
                  <a:lnTo>
                    <a:pt x="3984" y="415999"/>
                  </a:lnTo>
                  <a:lnTo>
                    <a:pt x="2661" y="432942"/>
                  </a:lnTo>
                  <a:lnTo>
                    <a:pt x="1699" y="450076"/>
                  </a:lnTo>
                  <a:lnTo>
                    <a:pt x="1017" y="467342"/>
                  </a:lnTo>
                  <a:lnTo>
                    <a:pt x="544" y="484699"/>
                  </a:lnTo>
                  <a:lnTo>
                    <a:pt x="217" y="502119"/>
                  </a:lnTo>
                  <a:lnTo>
                    <a:pt x="0" y="519580"/>
                  </a:lnTo>
                  <a:lnTo>
                    <a:pt x="23" y="537070"/>
                  </a:lnTo>
                  <a:lnTo>
                    <a:pt x="568" y="554578"/>
                  </a:lnTo>
                  <a:lnTo>
                    <a:pt x="1753" y="572096"/>
                  </a:lnTo>
                  <a:lnTo>
                    <a:pt x="3533" y="589453"/>
                  </a:lnTo>
                  <a:lnTo>
                    <a:pt x="5799" y="606340"/>
                  </a:lnTo>
                  <a:lnTo>
                    <a:pt x="8435" y="622627"/>
                  </a:lnTo>
                  <a:lnTo>
                    <a:pt x="11338" y="638344"/>
                  </a:lnTo>
                  <a:lnTo>
                    <a:pt x="14433" y="653591"/>
                  </a:lnTo>
                  <a:lnTo>
                    <a:pt x="17667" y="668476"/>
                  </a:lnTo>
                  <a:lnTo>
                    <a:pt x="21159" y="682931"/>
                  </a:lnTo>
                  <a:lnTo>
                    <a:pt x="25189" y="696725"/>
                  </a:lnTo>
                  <a:lnTo>
                    <a:pt x="29866" y="709784"/>
                  </a:lnTo>
                  <a:lnTo>
                    <a:pt x="35143" y="722182"/>
                  </a:lnTo>
                  <a:lnTo>
                    <a:pt x="40910" y="734049"/>
                  </a:lnTo>
                  <a:lnTo>
                    <a:pt x="47050" y="745515"/>
                  </a:lnTo>
                  <a:lnTo>
                    <a:pt x="53460" y="756691"/>
                  </a:lnTo>
                  <a:lnTo>
                    <a:pt x="60062" y="767662"/>
                  </a:lnTo>
                  <a:lnTo>
                    <a:pt x="66802" y="778491"/>
                  </a:lnTo>
                  <a:lnTo>
                    <a:pt x="73803" y="789223"/>
                  </a:lnTo>
                  <a:lnTo>
                    <a:pt x="81342" y="799888"/>
                  </a:lnTo>
                  <a:lnTo>
                    <a:pt x="89527" y="810499"/>
                  </a:lnTo>
                  <a:lnTo>
                    <a:pt x="98313" y="820744"/>
                  </a:lnTo>
                  <a:lnTo>
                    <a:pt x="107589" y="830017"/>
                  </a:lnTo>
                  <a:lnTo>
                    <a:pt x="117238" y="838070"/>
                  </a:lnTo>
                  <a:lnTo>
                    <a:pt x="127159" y="845139"/>
                  </a:lnTo>
                  <a:lnTo>
                    <a:pt x="137271" y="851736"/>
                  </a:lnTo>
                  <a:lnTo>
                    <a:pt x="147516" y="858209"/>
                  </a:lnTo>
                  <a:lnTo>
                    <a:pt x="157853" y="864559"/>
                  </a:lnTo>
                  <a:lnTo>
                    <a:pt x="168253" y="870531"/>
                  </a:lnTo>
                  <a:lnTo>
                    <a:pt x="178694" y="875996"/>
                  </a:lnTo>
                  <a:lnTo>
                    <a:pt x="189165" y="880973"/>
                  </a:lnTo>
                  <a:lnTo>
                    <a:pt x="199655" y="885542"/>
                  </a:lnTo>
                  <a:lnTo>
                    <a:pt x="210168" y="889794"/>
                  </a:lnTo>
                  <a:lnTo>
                    <a:pt x="221024" y="893649"/>
                  </a:lnTo>
                  <a:lnTo>
                    <a:pt x="232837" y="896866"/>
                  </a:lnTo>
                  <a:lnTo>
                    <a:pt x="245846" y="899364"/>
                  </a:lnTo>
                  <a:lnTo>
                    <a:pt x="259412" y="901215"/>
                  </a:lnTo>
                  <a:lnTo>
                    <a:pt x="273638" y="902742"/>
                  </a:lnTo>
                  <a:lnTo>
                    <a:pt x="290894" y="904077"/>
                  </a:lnTo>
                  <a:lnTo>
                    <a:pt x="315391" y="9054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833408" y="4074528"/>
              <a:ext cx="2" cy="252685"/>
            </a:xfrm>
            <a:custGeom>
              <a:avLst/>
              <a:gdLst/>
              <a:ahLst/>
              <a:cxnLst/>
              <a:rect l="0" t="0" r="0" b="0"/>
              <a:pathLst>
                <a:path w="2" h="252685">
                  <a:moveTo>
                    <a:pt x="1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1" y="43078"/>
                  </a:lnTo>
                  <a:lnTo>
                    <a:pt x="1" y="58280"/>
                  </a:lnTo>
                  <a:lnTo>
                    <a:pt x="1" y="74105"/>
                  </a:lnTo>
                  <a:lnTo>
                    <a:pt x="1" y="90425"/>
                  </a:lnTo>
                  <a:lnTo>
                    <a:pt x="1" y="107115"/>
                  </a:lnTo>
                  <a:lnTo>
                    <a:pt x="1" y="124071"/>
                  </a:lnTo>
                  <a:lnTo>
                    <a:pt x="1" y="141211"/>
                  </a:lnTo>
                  <a:lnTo>
                    <a:pt x="1" y="158312"/>
                  </a:lnTo>
                  <a:lnTo>
                    <a:pt x="1" y="175026"/>
                  </a:lnTo>
                  <a:lnTo>
                    <a:pt x="1" y="191178"/>
                  </a:lnTo>
                  <a:lnTo>
                    <a:pt x="1" y="206177"/>
                  </a:lnTo>
                  <a:lnTo>
                    <a:pt x="0" y="220409"/>
                  </a:lnTo>
                  <a:lnTo>
                    <a:pt x="1" y="235124"/>
                  </a:lnTo>
                  <a:lnTo>
                    <a:pt x="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917637" y="4073549"/>
              <a:ext cx="200043" cy="282927"/>
            </a:xfrm>
            <a:custGeom>
              <a:avLst/>
              <a:gdLst/>
              <a:ahLst/>
              <a:cxnLst/>
              <a:rect l="0" t="0" r="0" b="0"/>
              <a:pathLst>
                <a:path w="200043" h="282927">
                  <a:moveTo>
                    <a:pt x="0" y="32565"/>
                  </a:moveTo>
                  <a:lnTo>
                    <a:pt x="5935" y="23898"/>
                  </a:lnTo>
                  <a:lnTo>
                    <a:pt x="12139" y="16831"/>
                  </a:lnTo>
                  <a:lnTo>
                    <a:pt x="19236" y="10735"/>
                  </a:lnTo>
                  <a:lnTo>
                    <a:pt x="27175" y="5679"/>
                  </a:lnTo>
                  <a:lnTo>
                    <a:pt x="35822" y="2113"/>
                  </a:lnTo>
                  <a:lnTo>
                    <a:pt x="45012" y="170"/>
                  </a:lnTo>
                  <a:lnTo>
                    <a:pt x="54438" y="0"/>
                  </a:lnTo>
                  <a:lnTo>
                    <a:pt x="63679" y="1930"/>
                  </a:lnTo>
                  <a:lnTo>
                    <a:pt x="72515" y="5938"/>
                  </a:lnTo>
                  <a:lnTo>
                    <a:pt x="80750" y="11882"/>
                  </a:lnTo>
                  <a:lnTo>
                    <a:pt x="88134" y="19683"/>
                  </a:lnTo>
                  <a:lnTo>
                    <a:pt x="94625" y="29114"/>
                  </a:lnTo>
                  <a:lnTo>
                    <a:pt x="100493" y="39850"/>
                  </a:lnTo>
                  <a:lnTo>
                    <a:pt x="106208" y="51572"/>
                  </a:lnTo>
                  <a:lnTo>
                    <a:pt x="112050" y="64013"/>
                  </a:lnTo>
                  <a:lnTo>
                    <a:pt x="117791" y="77129"/>
                  </a:lnTo>
                  <a:lnTo>
                    <a:pt x="122811" y="91071"/>
                  </a:lnTo>
                  <a:lnTo>
                    <a:pt x="126818" y="105854"/>
                  </a:lnTo>
                  <a:lnTo>
                    <a:pt x="129830" y="121207"/>
                  </a:lnTo>
                  <a:lnTo>
                    <a:pt x="132008" y="136666"/>
                  </a:lnTo>
                  <a:lnTo>
                    <a:pt x="133537" y="151954"/>
                  </a:lnTo>
                  <a:lnTo>
                    <a:pt x="134259" y="166983"/>
                  </a:lnTo>
                  <a:lnTo>
                    <a:pt x="133694" y="181761"/>
                  </a:lnTo>
                  <a:lnTo>
                    <a:pt x="131686" y="196322"/>
                  </a:lnTo>
                  <a:lnTo>
                    <a:pt x="128372" y="210389"/>
                  </a:lnTo>
                  <a:lnTo>
                    <a:pt x="124007" y="223389"/>
                  </a:lnTo>
                  <a:lnTo>
                    <a:pt x="118843" y="235099"/>
                  </a:lnTo>
                  <a:lnTo>
                    <a:pt x="112936" y="245606"/>
                  </a:lnTo>
                  <a:lnTo>
                    <a:pt x="106147" y="255133"/>
                  </a:lnTo>
                  <a:lnTo>
                    <a:pt x="98466" y="263900"/>
                  </a:lnTo>
                  <a:lnTo>
                    <a:pt x="89852" y="271620"/>
                  </a:lnTo>
                  <a:lnTo>
                    <a:pt x="80160" y="277529"/>
                  </a:lnTo>
                  <a:lnTo>
                    <a:pt x="69419" y="281346"/>
                  </a:lnTo>
                  <a:lnTo>
                    <a:pt x="57951" y="282926"/>
                  </a:lnTo>
                  <a:lnTo>
                    <a:pt x="46262" y="282018"/>
                  </a:lnTo>
                  <a:lnTo>
                    <a:pt x="34678" y="278736"/>
                  </a:lnTo>
                  <a:lnTo>
                    <a:pt x="23971" y="273464"/>
                  </a:lnTo>
                  <a:lnTo>
                    <a:pt x="15378" y="266655"/>
                  </a:lnTo>
                  <a:lnTo>
                    <a:pt x="9384" y="258712"/>
                  </a:lnTo>
                  <a:lnTo>
                    <a:pt x="5820" y="249958"/>
                  </a:lnTo>
                  <a:lnTo>
                    <a:pt x="4243" y="240640"/>
                  </a:lnTo>
                  <a:lnTo>
                    <a:pt x="4182" y="230935"/>
                  </a:lnTo>
                  <a:lnTo>
                    <a:pt x="5391" y="221132"/>
                  </a:lnTo>
                  <a:lnTo>
                    <a:pt x="7854" y="211623"/>
                  </a:lnTo>
                  <a:lnTo>
                    <a:pt x="11473" y="202606"/>
                  </a:lnTo>
                  <a:lnTo>
                    <a:pt x="16375" y="194415"/>
                  </a:lnTo>
                  <a:lnTo>
                    <a:pt x="22954" y="187592"/>
                  </a:lnTo>
                  <a:lnTo>
                    <a:pt x="31274" y="182301"/>
                  </a:lnTo>
                  <a:lnTo>
                    <a:pt x="41118" y="178391"/>
                  </a:lnTo>
                  <a:lnTo>
                    <a:pt x="52168" y="175593"/>
                  </a:lnTo>
                  <a:lnTo>
                    <a:pt x="64117" y="173642"/>
                  </a:lnTo>
                  <a:lnTo>
                    <a:pt x="76716" y="172634"/>
                  </a:lnTo>
                  <a:lnTo>
                    <a:pt x="89772" y="173005"/>
                  </a:lnTo>
                  <a:lnTo>
                    <a:pt x="103142" y="174874"/>
                  </a:lnTo>
                  <a:lnTo>
                    <a:pt x="116730" y="177755"/>
                  </a:lnTo>
                  <a:lnTo>
                    <a:pt x="130466" y="180765"/>
                  </a:lnTo>
                  <a:lnTo>
                    <a:pt x="144281" y="183379"/>
                  </a:lnTo>
                  <a:lnTo>
                    <a:pt x="157540" y="185441"/>
                  </a:lnTo>
                  <a:lnTo>
                    <a:pt x="170334" y="187197"/>
                  </a:lnTo>
                  <a:lnTo>
                    <a:pt x="183785" y="188792"/>
                  </a:lnTo>
                  <a:lnTo>
                    <a:pt x="200042" y="190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696538" y="4393070"/>
              <a:ext cx="473784" cy="18371"/>
            </a:xfrm>
            <a:custGeom>
              <a:avLst/>
              <a:gdLst/>
              <a:ahLst/>
              <a:cxnLst/>
              <a:rect l="0" t="0" r="0" b="0"/>
              <a:pathLst>
                <a:path w="473784" h="18371">
                  <a:moveTo>
                    <a:pt x="473783" y="7841"/>
                  </a:moveTo>
                  <a:lnTo>
                    <a:pt x="464915" y="10641"/>
                  </a:lnTo>
                  <a:lnTo>
                    <a:pt x="455928" y="12143"/>
                  </a:lnTo>
                  <a:lnTo>
                    <a:pt x="445927" y="12454"/>
                  </a:lnTo>
                  <a:lnTo>
                    <a:pt x="434774" y="11947"/>
                  </a:lnTo>
                  <a:lnTo>
                    <a:pt x="422314" y="11128"/>
                  </a:lnTo>
                  <a:lnTo>
                    <a:pt x="408603" y="10312"/>
                  </a:lnTo>
                  <a:lnTo>
                    <a:pt x="393840" y="9628"/>
                  </a:lnTo>
                  <a:lnTo>
                    <a:pt x="378262" y="9102"/>
                  </a:lnTo>
                  <a:lnTo>
                    <a:pt x="362085" y="8717"/>
                  </a:lnTo>
                  <a:lnTo>
                    <a:pt x="345478" y="8441"/>
                  </a:lnTo>
                  <a:lnTo>
                    <a:pt x="328571" y="8250"/>
                  </a:lnTo>
                  <a:lnTo>
                    <a:pt x="311454" y="8113"/>
                  </a:lnTo>
                  <a:lnTo>
                    <a:pt x="294026" y="7851"/>
                  </a:lnTo>
                  <a:lnTo>
                    <a:pt x="276027" y="7141"/>
                  </a:lnTo>
                  <a:lnTo>
                    <a:pt x="257363" y="5851"/>
                  </a:lnTo>
                  <a:lnTo>
                    <a:pt x="238251" y="4171"/>
                  </a:lnTo>
                  <a:lnTo>
                    <a:pt x="219114" y="2503"/>
                  </a:lnTo>
                  <a:lnTo>
                    <a:pt x="200204" y="1093"/>
                  </a:lnTo>
                  <a:lnTo>
                    <a:pt x="181589" y="165"/>
                  </a:lnTo>
                  <a:lnTo>
                    <a:pt x="163252" y="0"/>
                  </a:lnTo>
                  <a:lnTo>
                    <a:pt x="145143" y="666"/>
                  </a:lnTo>
                  <a:lnTo>
                    <a:pt x="127371" y="1912"/>
                  </a:lnTo>
                  <a:lnTo>
                    <a:pt x="110198" y="3279"/>
                  </a:lnTo>
                  <a:lnTo>
                    <a:pt x="93720" y="4493"/>
                  </a:lnTo>
                  <a:lnTo>
                    <a:pt x="78044" y="5629"/>
                  </a:lnTo>
                  <a:lnTo>
                    <a:pt x="63355" y="6997"/>
                  </a:lnTo>
                  <a:lnTo>
                    <a:pt x="49672" y="8765"/>
                  </a:lnTo>
                  <a:lnTo>
                    <a:pt x="37307" y="10792"/>
                  </a:lnTo>
                  <a:lnTo>
                    <a:pt x="25733" y="12911"/>
                  </a:lnTo>
                  <a:lnTo>
                    <a:pt x="13934" y="15313"/>
                  </a:lnTo>
                  <a:lnTo>
                    <a:pt x="0" y="18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875523" y="4537782"/>
              <a:ext cx="2" cy="231628"/>
            </a:xfrm>
            <a:custGeom>
              <a:avLst/>
              <a:gdLst/>
              <a:ahLst/>
              <a:cxnLst/>
              <a:rect l="0" t="0" r="0" b="0"/>
              <a:pathLst>
                <a:path w="2" h="231628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1" y="41078"/>
                  </a:lnTo>
                  <a:lnTo>
                    <a:pt x="1" y="54593"/>
                  </a:lnTo>
                  <a:lnTo>
                    <a:pt x="1" y="68750"/>
                  </a:lnTo>
                  <a:lnTo>
                    <a:pt x="1" y="83652"/>
                  </a:lnTo>
                  <a:lnTo>
                    <a:pt x="1" y="99072"/>
                  </a:lnTo>
                  <a:lnTo>
                    <a:pt x="1" y="114569"/>
                  </a:lnTo>
                  <a:lnTo>
                    <a:pt x="1" y="129880"/>
                  </a:lnTo>
                  <a:lnTo>
                    <a:pt x="1" y="144923"/>
                  </a:lnTo>
                  <a:lnTo>
                    <a:pt x="1" y="159709"/>
                  </a:lnTo>
                  <a:lnTo>
                    <a:pt x="1" y="174267"/>
                  </a:lnTo>
                  <a:lnTo>
                    <a:pt x="1" y="188041"/>
                  </a:lnTo>
                  <a:lnTo>
                    <a:pt x="0" y="201243"/>
                  </a:lnTo>
                  <a:lnTo>
                    <a:pt x="0" y="21503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917637" y="4511143"/>
              <a:ext cx="273742" cy="268796"/>
            </a:xfrm>
            <a:custGeom>
              <a:avLst/>
              <a:gdLst/>
              <a:ahLst/>
              <a:cxnLst/>
              <a:rect l="0" t="0" r="0" b="0"/>
              <a:pathLst>
                <a:path w="273742" h="268796">
                  <a:moveTo>
                    <a:pt x="0" y="26639"/>
                  </a:moveTo>
                  <a:lnTo>
                    <a:pt x="6002" y="20839"/>
                  </a:lnTo>
                  <a:lnTo>
                    <a:pt x="12846" y="15914"/>
                  </a:lnTo>
                  <a:lnTo>
                    <a:pt x="21239" y="11416"/>
                  </a:lnTo>
                  <a:lnTo>
                    <a:pt x="31040" y="7368"/>
                  </a:lnTo>
                  <a:lnTo>
                    <a:pt x="42001" y="4003"/>
                  </a:lnTo>
                  <a:lnTo>
                    <a:pt x="53854" y="1408"/>
                  </a:lnTo>
                  <a:lnTo>
                    <a:pt x="66031" y="0"/>
                  </a:lnTo>
                  <a:lnTo>
                    <a:pt x="77732" y="566"/>
                  </a:lnTo>
                  <a:lnTo>
                    <a:pt x="88549" y="3364"/>
                  </a:lnTo>
                  <a:lnTo>
                    <a:pt x="98283" y="8346"/>
                  </a:lnTo>
                  <a:lnTo>
                    <a:pt x="106756" y="15428"/>
                  </a:lnTo>
                  <a:lnTo>
                    <a:pt x="114006" y="24344"/>
                  </a:lnTo>
                  <a:lnTo>
                    <a:pt x="120061" y="34888"/>
                  </a:lnTo>
                  <a:lnTo>
                    <a:pt x="124847" y="47006"/>
                  </a:lnTo>
                  <a:lnTo>
                    <a:pt x="128443" y="60518"/>
                  </a:lnTo>
                  <a:lnTo>
                    <a:pt x="131046" y="74996"/>
                  </a:lnTo>
                  <a:lnTo>
                    <a:pt x="132886" y="89858"/>
                  </a:lnTo>
                  <a:lnTo>
                    <a:pt x="134159" y="104738"/>
                  </a:lnTo>
                  <a:lnTo>
                    <a:pt x="134863" y="119320"/>
                  </a:lnTo>
                  <a:lnTo>
                    <a:pt x="134813" y="133266"/>
                  </a:lnTo>
                  <a:lnTo>
                    <a:pt x="133960" y="146465"/>
                  </a:lnTo>
                  <a:lnTo>
                    <a:pt x="132234" y="159143"/>
                  </a:lnTo>
                  <a:lnTo>
                    <a:pt x="129473" y="171737"/>
                  </a:lnTo>
                  <a:lnTo>
                    <a:pt x="125686" y="184504"/>
                  </a:lnTo>
                  <a:lnTo>
                    <a:pt x="121026" y="197199"/>
                  </a:lnTo>
                  <a:lnTo>
                    <a:pt x="115679" y="209197"/>
                  </a:lnTo>
                  <a:lnTo>
                    <a:pt x="109817" y="220191"/>
                  </a:lnTo>
                  <a:lnTo>
                    <a:pt x="103254" y="230029"/>
                  </a:lnTo>
                  <a:lnTo>
                    <a:pt x="95484" y="238567"/>
                  </a:lnTo>
                  <a:lnTo>
                    <a:pt x="86335" y="245852"/>
                  </a:lnTo>
                  <a:lnTo>
                    <a:pt x="76088" y="251762"/>
                  </a:lnTo>
                  <a:lnTo>
                    <a:pt x="65292" y="255916"/>
                  </a:lnTo>
                  <a:lnTo>
                    <a:pt x="54337" y="258259"/>
                  </a:lnTo>
                  <a:lnTo>
                    <a:pt x="43728" y="258698"/>
                  </a:lnTo>
                  <a:lnTo>
                    <a:pt x="34143" y="256949"/>
                  </a:lnTo>
                  <a:lnTo>
                    <a:pt x="25862" y="253068"/>
                  </a:lnTo>
                  <a:lnTo>
                    <a:pt x="19134" y="247378"/>
                  </a:lnTo>
                  <a:lnTo>
                    <a:pt x="14356" y="240279"/>
                  </a:lnTo>
                  <a:lnTo>
                    <a:pt x="11559" y="232143"/>
                  </a:lnTo>
                  <a:lnTo>
                    <a:pt x="10797" y="223429"/>
                  </a:lnTo>
                  <a:lnTo>
                    <a:pt x="12321" y="214668"/>
                  </a:lnTo>
                  <a:lnTo>
                    <a:pt x="16049" y="206164"/>
                  </a:lnTo>
                  <a:lnTo>
                    <a:pt x="21633" y="198492"/>
                  </a:lnTo>
                  <a:lnTo>
                    <a:pt x="28661" y="192548"/>
                  </a:lnTo>
                  <a:lnTo>
                    <a:pt x="36763" y="188667"/>
                  </a:lnTo>
                  <a:lnTo>
                    <a:pt x="45963" y="186687"/>
                  </a:lnTo>
                  <a:lnTo>
                    <a:pt x="56647" y="186256"/>
                  </a:lnTo>
                  <a:lnTo>
                    <a:pt x="68897" y="187003"/>
                  </a:lnTo>
                  <a:lnTo>
                    <a:pt x="82036" y="188772"/>
                  </a:lnTo>
                  <a:lnTo>
                    <a:pt x="94862" y="191621"/>
                  </a:lnTo>
                  <a:lnTo>
                    <a:pt x="106717" y="195493"/>
                  </a:lnTo>
                  <a:lnTo>
                    <a:pt x="117794" y="200227"/>
                  </a:lnTo>
                  <a:lnTo>
                    <a:pt x="128834" y="205628"/>
                  </a:lnTo>
                  <a:lnTo>
                    <a:pt x="140293" y="211521"/>
                  </a:lnTo>
                  <a:lnTo>
                    <a:pt x="152145" y="217767"/>
                  </a:lnTo>
                  <a:lnTo>
                    <a:pt x="164041" y="224258"/>
                  </a:lnTo>
                  <a:lnTo>
                    <a:pt x="175756" y="230915"/>
                  </a:lnTo>
                  <a:lnTo>
                    <a:pt x="187218" y="237521"/>
                  </a:lnTo>
                  <a:lnTo>
                    <a:pt x="198441" y="243730"/>
                  </a:lnTo>
                  <a:lnTo>
                    <a:pt x="209464" y="249383"/>
                  </a:lnTo>
                  <a:lnTo>
                    <a:pt x="220264" y="254346"/>
                  </a:lnTo>
                  <a:lnTo>
                    <a:pt x="232023" y="258913"/>
                  </a:lnTo>
                  <a:lnTo>
                    <a:pt x="248008" y="263481"/>
                  </a:lnTo>
                  <a:lnTo>
                    <a:pt x="273741" y="2687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191378" y="4011357"/>
              <a:ext cx="280693" cy="1021265"/>
            </a:xfrm>
            <a:custGeom>
              <a:avLst/>
              <a:gdLst/>
              <a:ahLst/>
              <a:cxnLst/>
              <a:rect l="0" t="0" r="0" b="0"/>
              <a:pathLst>
                <a:path w="280693" h="1021265">
                  <a:moveTo>
                    <a:pt x="84228" y="0"/>
                  </a:moveTo>
                  <a:lnTo>
                    <a:pt x="90096" y="8735"/>
                  </a:lnTo>
                  <a:lnTo>
                    <a:pt x="95661" y="16441"/>
                  </a:lnTo>
                  <a:lnTo>
                    <a:pt x="101464" y="23857"/>
                  </a:lnTo>
                  <a:lnTo>
                    <a:pt x="107717" y="31636"/>
                  </a:lnTo>
                  <a:lnTo>
                    <a:pt x="114696" y="40760"/>
                  </a:lnTo>
                  <a:lnTo>
                    <a:pt x="122472" y="51636"/>
                  </a:lnTo>
                  <a:lnTo>
                    <a:pt x="130800" y="63857"/>
                  </a:lnTo>
                  <a:lnTo>
                    <a:pt x="139231" y="76517"/>
                  </a:lnTo>
                  <a:lnTo>
                    <a:pt x="147492" y="89029"/>
                  </a:lnTo>
                  <a:lnTo>
                    <a:pt x="155494" y="101174"/>
                  </a:lnTo>
                  <a:lnTo>
                    <a:pt x="163247" y="112928"/>
                  </a:lnTo>
                  <a:lnTo>
                    <a:pt x="170794" y="124351"/>
                  </a:lnTo>
                  <a:lnTo>
                    <a:pt x="178184" y="135682"/>
                  </a:lnTo>
                  <a:lnTo>
                    <a:pt x="185461" y="147297"/>
                  </a:lnTo>
                  <a:lnTo>
                    <a:pt x="192652" y="159384"/>
                  </a:lnTo>
                  <a:lnTo>
                    <a:pt x="199617" y="172116"/>
                  </a:lnTo>
                  <a:lnTo>
                    <a:pt x="206070" y="185728"/>
                  </a:lnTo>
                  <a:lnTo>
                    <a:pt x="211895" y="200254"/>
                  </a:lnTo>
                  <a:lnTo>
                    <a:pt x="217298" y="215417"/>
                  </a:lnTo>
                  <a:lnTo>
                    <a:pt x="222693" y="230740"/>
                  </a:lnTo>
                  <a:lnTo>
                    <a:pt x="228321" y="245934"/>
                  </a:lnTo>
                  <a:lnTo>
                    <a:pt x="234086" y="260897"/>
                  </a:lnTo>
                  <a:lnTo>
                    <a:pt x="239655" y="275630"/>
                  </a:lnTo>
                  <a:lnTo>
                    <a:pt x="244848" y="290175"/>
                  </a:lnTo>
                  <a:lnTo>
                    <a:pt x="249638" y="304740"/>
                  </a:lnTo>
                  <a:lnTo>
                    <a:pt x="254084" y="319672"/>
                  </a:lnTo>
                  <a:lnTo>
                    <a:pt x="258259" y="335127"/>
                  </a:lnTo>
                  <a:lnTo>
                    <a:pt x="262230" y="350932"/>
                  </a:lnTo>
                  <a:lnTo>
                    <a:pt x="266057" y="366695"/>
                  </a:lnTo>
                  <a:lnTo>
                    <a:pt x="269778" y="382193"/>
                  </a:lnTo>
                  <a:lnTo>
                    <a:pt x="273262" y="397532"/>
                  </a:lnTo>
                  <a:lnTo>
                    <a:pt x="276223" y="413050"/>
                  </a:lnTo>
                  <a:lnTo>
                    <a:pt x="278541" y="428930"/>
                  </a:lnTo>
                  <a:lnTo>
                    <a:pt x="280097" y="445036"/>
                  </a:lnTo>
                  <a:lnTo>
                    <a:pt x="280692" y="461009"/>
                  </a:lnTo>
                  <a:lnTo>
                    <a:pt x="280318" y="476650"/>
                  </a:lnTo>
                  <a:lnTo>
                    <a:pt x="279270" y="492087"/>
                  </a:lnTo>
                  <a:lnTo>
                    <a:pt x="278035" y="507671"/>
                  </a:lnTo>
                  <a:lnTo>
                    <a:pt x="276904" y="523601"/>
                  </a:lnTo>
                  <a:lnTo>
                    <a:pt x="275656" y="539910"/>
                  </a:lnTo>
                  <a:lnTo>
                    <a:pt x="273680" y="556551"/>
                  </a:lnTo>
                  <a:lnTo>
                    <a:pt x="270686" y="573450"/>
                  </a:lnTo>
                  <a:lnTo>
                    <a:pt x="266859" y="590375"/>
                  </a:lnTo>
                  <a:lnTo>
                    <a:pt x="262675" y="606964"/>
                  </a:lnTo>
                  <a:lnTo>
                    <a:pt x="258445" y="623052"/>
                  </a:lnTo>
                  <a:lnTo>
                    <a:pt x="254149" y="638804"/>
                  </a:lnTo>
                  <a:lnTo>
                    <a:pt x="249513" y="654607"/>
                  </a:lnTo>
                  <a:lnTo>
                    <a:pt x="244391" y="670682"/>
                  </a:lnTo>
                  <a:lnTo>
                    <a:pt x="238630" y="686921"/>
                  </a:lnTo>
                  <a:lnTo>
                    <a:pt x="231998" y="702983"/>
                  </a:lnTo>
                  <a:lnTo>
                    <a:pt x="224458" y="718684"/>
                  </a:lnTo>
                  <a:lnTo>
                    <a:pt x="216120" y="734161"/>
                  </a:lnTo>
                  <a:lnTo>
                    <a:pt x="207153" y="749772"/>
                  </a:lnTo>
                  <a:lnTo>
                    <a:pt x="197715" y="765716"/>
                  </a:lnTo>
                  <a:lnTo>
                    <a:pt x="187939" y="781863"/>
                  </a:lnTo>
                  <a:lnTo>
                    <a:pt x="177923" y="797864"/>
                  </a:lnTo>
                  <a:lnTo>
                    <a:pt x="167743" y="813520"/>
                  </a:lnTo>
                  <a:lnTo>
                    <a:pt x="157450" y="828796"/>
                  </a:lnTo>
                  <a:lnTo>
                    <a:pt x="147079" y="843740"/>
                  </a:lnTo>
                  <a:lnTo>
                    <a:pt x="136652" y="858423"/>
                  </a:lnTo>
                  <a:lnTo>
                    <a:pt x="126021" y="872909"/>
                  </a:lnTo>
                  <a:lnTo>
                    <a:pt x="114891" y="887257"/>
                  </a:lnTo>
                  <a:lnTo>
                    <a:pt x="103146" y="901505"/>
                  </a:lnTo>
                  <a:lnTo>
                    <a:pt x="90986" y="915686"/>
                  </a:lnTo>
                  <a:lnTo>
                    <a:pt x="78823" y="929821"/>
                  </a:lnTo>
                  <a:lnTo>
                    <a:pt x="66907" y="943914"/>
                  </a:lnTo>
                  <a:lnTo>
                    <a:pt x="55466" y="957651"/>
                  </a:lnTo>
                  <a:lnTo>
                    <a:pt x="44781" y="970421"/>
                  </a:lnTo>
                  <a:lnTo>
                    <a:pt x="34939" y="981963"/>
                  </a:lnTo>
                  <a:lnTo>
                    <a:pt x="26150" y="992049"/>
                  </a:lnTo>
                  <a:lnTo>
                    <a:pt x="17980" y="1001306"/>
                  </a:lnTo>
                  <a:lnTo>
                    <a:pt x="9709" y="1010542"/>
                  </a:lnTo>
                  <a:lnTo>
                    <a:pt x="0" y="10212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747523" y="3316476"/>
            <a:ext cx="2621597" cy="294799"/>
          </a:xfrm>
          <a:custGeom>
            <a:avLst/>
            <a:gdLst/>
            <a:ahLst/>
            <a:cxnLst/>
            <a:rect l="0" t="0" r="0" b="0"/>
            <a:pathLst>
              <a:path w="2621597" h="294799">
                <a:moveTo>
                  <a:pt x="2621596" y="0"/>
                </a:moveTo>
                <a:lnTo>
                  <a:pt x="2612794" y="2934"/>
                </a:lnTo>
                <a:lnTo>
                  <a:pt x="2604447" y="5716"/>
                </a:lnTo>
                <a:lnTo>
                  <a:pt x="2595745" y="8611"/>
                </a:lnTo>
                <a:lnTo>
                  <a:pt x="2586451" y="11479"/>
                </a:lnTo>
                <a:lnTo>
                  <a:pt x="2576307" y="13995"/>
                </a:lnTo>
                <a:lnTo>
                  <a:pt x="2565262" y="16010"/>
                </a:lnTo>
                <a:lnTo>
                  <a:pt x="2553423" y="17696"/>
                </a:lnTo>
                <a:lnTo>
                  <a:pt x="2540953" y="19439"/>
                </a:lnTo>
                <a:lnTo>
                  <a:pt x="2528006" y="21460"/>
                </a:lnTo>
                <a:lnTo>
                  <a:pt x="2514550" y="23650"/>
                </a:lnTo>
                <a:lnTo>
                  <a:pt x="2500379" y="25666"/>
                </a:lnTo>
                <a:lnTo>
                  <a:pt x="2485447" y="27324"/>
                </a:lnTo>
                <a:lnTo>
                  <a:pt x="2470166" y="28759"/>
                </a:lnTo>
                <a:lnTo>
                  <a:pt x="2455287" y="30330"/>
                </a:lnTo>
                <a:lnTo>
                  <a:pt x="2441192" y="32233"/>
                </a:lnTo>
                <a:lnTo>
                  <a:pt x="2427440" y="34342"/>
                </a:lnTo>
                <a:lnTo>
                  <a:pt x="2412994" y="36304"/>
                </a:lnTo>
                <a:lnTo>
                  <a:pt x="2397315" y="37922"/>
                </a:lnTo>
                <a:lnTo>
                  <a:pt x="2380681" y="39159"/>
                </a:lnTo>
                <a:lnTo>
                  <a:pt x="2363889" y="40066"/>
                </a:lnTo>
                <a:lnTo>
                  <a:pt x="2347447" y="40714"/>
                </a:lnTo>
                <a:lnTo>
                  <a:pt x="2331677" y="41336"/>
                </a:lnTo>
                <a:lnTo>
                  <a:pt x="2316868" y="42293"/>
                </a:lnTo>
                <a:lnTo>
                  <a:pt x="2303058" y="43753"/>
                </a:lnTo>
                <a:lnTo>
                  <a:pt x="2289954" y="45549"/>
                </a:lnTo>
                <a:lnTo>
                  <a:pt x="2277068" y="47293"/>
                </a:lnTo>
                <a:lnTo>
                  <a:pt x="2264092" y="48760"/>
                </a:lnTo>
                <a:lnTo>
                  <a:pt x="2250916" y="49897"/>
                </a:lnTo>
                <a:lnTo>
                  <a:pt x="2237530" y="50734"/>
                </a:lnTo>
                <a:lnTo>
                  <a:pt x="2223965" y="51331"/>
                </a:lnTo>
                <a:lnTo>
                  <a:pt x="2210261" y="51750"/>
                </a:lnTo>
                <a:lnTo>
                  <a:pt x="2196455" y="52038"/>
                </a:lnTo>
                <a:lnTo>
                  <a:pt x="2182577" y="52240"/>
                </a:lnTo>
                <a:lnTo>
                  <a:pt x="2168647" y="52546"/>
                </a:lnTo>
                <a:lnTo>
                  <a:pt x="2154682" y="53284"/>
                </a:lnTo>
                <a:lnTo>
                  <a:pt x="2140689" y="54594"/>
                </a:lnTo>
                <a:lnTo>
                  <a:pt x="2126512" y="56287"/>
                </a:lnTo>
                <a:lnTo>
                  <a:pt x="2111848" y="57963"/>
                </a:lnTo>
                <a:lnTo>
                  <a:pt x="2096576" y="59389"/>
                </a:lnTo>
                <a:lnTo>
                  <a:pt x="2080895" y="60667"/>
                </a:lnTo>
                <a:lnTo>
                  <a:pt x="2065216" y="62131"/>
                </a:lnTo>
                <a:lnTo>
                  <a:pt x="2049775" y="63963"/>
                </a:lnTo>
                <a:lnTo>
                  <a:pt x="2034474" y="66024"/>
                </a:lnTo>
                <a:lnTo>
                  <a:pt x="2018982" y="67955"/>
                </a:lnTo>
                <a:lnTo>
                  <a:pt x="2003114" y="69550"/>
                </a:lnTo>
                <a:lnTo>
                  <a:pt x="1986846" y="70774"/>
                </a:lnTo>
                <a:lnTo>
                  <a:pt x="1970233" y="71670"/>
                </a:lnTo>
                <a:lnTo>
                  <a:pt x="1953348" y="72312"/>
                </a:lnTo>
                <a:lnTo>
                  <a:pt x="1936262" y="72930"/>
                </a:lnTo>
                <a:lnTo>
                  <a:pt x="1919032" y="73885"/>
                </a:lnTo>
                <a:lnTo>
                  <a:pt x="1901701" y="75342"/>
                </a:lnTo>
                <a:lnTo>
                  <a:pt x="1884301" y="77137"/>
                </a:lnTo>
                <a:lnTo>
                  <a:pt x="1866852" y="78881"/>
                </a:lnTo>
                <a:lnTo>
                  <a:pt x="1849376" y="80348"/>
                </a:lnTo>
                <a:lnTo>
                  <a:pt x="1832046" y="81483"/>
                </a:lnTo>
                <a:lnTo>
                  <a:pt x="1815176" y="82320"/>
                </a:lnTo>
                <a:lnTo>
                  <a:pt x="1798893" y="82923"/>
                </a:lnTo>
                <a:lnTo>
                  <a:pt x="1782839" y="83513"/>
                </a:lnTo>
                <a:lnTo>
                  <a:pt x="1766300" y="84450"/>
                </a:lnTo>
                <a:lnTo>
                  <a:pt x="1748913" y="85900"/>
                </a:lnTo>
                <a:lnTo>
                  <a:pt x="1730809" y="87859"/>
                </a:lnTo>
                <a:lnTo>
                  <a:pt x="1712424" y="90246"/>
                </a:lnTo>
                <a:lnTo>
                  <a:pt x="1694054" y="92958"/>
                </a:lnTo>
                <a:lnTo>
                  <a:pt x="1675820" y="95744"/>
                </a:lnTo>
                <a:lnTo>
                  <a:pt x="1657745" y="98227"/>
                </a:lnTo>
                <a:lnTo>
                  <a:pt x="1639811" y="100231"/>
                </a:lnTo>
                <a:lnTo>
                  <a:pt x="1621988" y="101914"/>
                </a:lnTo>
                <a:lnTo>
                  <a:pt x="1604249" y="103658"/>
                </a:lnTo>
                <a:lnTo>
                  <a:pt x="1586569" y="105681"/>
                </a:lnTo>
                <a:lnTo>
                  <a:pt x="1568932" y="107872"/>
                </a:lnTo>
                <a:lnTo>
                  <a:pt x="1551324" y="109890"/>
                </a:lnTo>
                <a:lnTo>
                  <a:pt x="1533730" y="111544"/>
                </a:lnTo>
                <a:lnTo>
                  <a:pt x="1515982" y="112807"/>
                </a:lnTo>
                <a:lnTo>
                  <a:pt x="1497768" y="113730"/>
                </a:lnTo>
                <a:lnTo>
                  <a:pt x="1478954" y="114390"/>
                </a:lnTo>
                <a:lnTo>
                  <a:pt x="1459573" y="115019"/>
                </a:lnTo>
                <a:lnTo>
                  <a:pt x="1439724" y="115982"/>
                </a:lnTo>
                <a:lnTo>
                  <a:pt x="1419521" y="117446"/>
                </a:lnTo>
                <a:lnTo>
                  <a:pt x="1399226" y="119244"/>
                </a:lnTo>
                <a:lnTo>
                  <a:pt x="1379220" y="120990"/>
                </a:lnTo>
                <a:lnTo>
                  <a:pt x="1359686" y="122458"/>
                </a:lnTo>
                <a:lnTo>
                  <a:pt x="1340467" y="123596"/>
                </a:lnTo>
                <a:lnTo>
                  <a:pt x="1321184" y="124433"/>
                </a:lnTo>
                <a:lnTo>
                  <a:pt x="1301613" y="125036"/>
                </a:lnTo>
                <a:lnTo>
                  <a:pt x="1281705" y="125627"/>
                </a:lnTo>
                <a:lnTo>
                  <a:pt x="1261494" y="126564"/>
                </a:lnTo>
                <a:lnTo>
                  <a:pt x="1241045" y="128013"/>
                </a:lnTo>
                <a:lnTo>
                  <a:pt x="1220583" y="129972"/>
                </a:lnTo>
                <a:lnTo>
                  <a:pt x="1200465" y="132359"/>
                </a:lnTo>
                <a:lnTo>
                  <a:pt x="1180855" y="135072"/>
                </a:lnTo>
                <a:lnTo>
                  <a:pt x="1161585" y="137858"/>
                </a:lnTo>
                <a:lnTo>
                  <a:pt x="1142267" y="140342"/>
                </a:lnTo>
                <a:lnTo>
                  <a:pt x="1122674" y="142345"/>
                </a:lnTo>
                <a:lnTo>
                  <a:pt x="1102751" y="144027"/>
                </a:lnTo>
                <a:lnTo>
                  <a:pt x="1082530" y="145772"/>
                </a:lnTo>
                <a:lnTo>
                  <a:pt x="1062070" y="147800"/>
                </a:lnTo>
                <a:lnTo>
                  <a:pt x="1041430" y="150163"/>
                </a:lnTo>
                <a:lnTo>
                  <a:pt x="1020660" y="152830"/>
                </a:lnTo>
                <a:lnTo>
                  <a:pt x="999800" y="155733"/>
                </a:lnTo>
                <a:lnTo>
                  <a:pt x="978877" y="158649"/>
                </a:lnTo>
                <a:lnTo>
                  <a:pt x="957910" y="161220"/>
                </a:lnTo>
                <a:lnTo>
                  <a:pt x="936913" y="163282"/>
                </a:lnTo>
                <a:lnTo>
                  <a:pt x="915897" y="165004"/>
                </a:lnTo>
                <a:lnTo>
                  <a:pt x="894867" y="166774"/>
                </a:lnTo>
                <a:lnTo>
                  <a:pt x="873828" y="168821"/>
                </a:lnTo>
                <a:lnTo>
                  <a:pt x="852784" y="171197"/>
                </a:lnTo>
                <a:lnTo>
                  <a:pt x="831735" y="173871"/>
                </a:lnTo>
                <a:lnTo>
                  <a:pt x="810683" y="176784"/>
                </a:lnTo>
                <a:lnTo>
                  <a:pt x="789630" y="179876"/>
                </a:lnTo>
                <a:lnTo>
                  <a:pt x="768575" y="183098"/>
                </a:lnTo>
                <a:lnTo>
                  <a:pt x="747515" y="186411"/>
                </a:lnTo>
                <a:lnTo>
                  <a:pt x="726287" y="189787"/>
                </a:lnTo>
                <a:lnTo>
                  <a:pt x="704582" y="193206"/>
                </a:lnTo>
                <a:lnTo>
                  <a:pt x="682277" y="196650"/>
                </a:lnTo>
                <a:lnTo>
                  <a:pt x="659567" y="199946"/>
                </a:lnTo>
                <a:lnTo>
                  <a:pt x="636862" y="202780"/>
                </a:lnTo>
                <a:lnTo>
                  <a:pt x="614398" y="205023"/>
                </a:lnTo>
                <a:lnTo>
                  <a:pt x="592076" y="206867"/>
                </a:lnTo>
                <a:lnTo>
                  <a:pt x="569563" y="208720"/>
                </a:lnTo>
                <a:lnTo>
                  <a:pt x="546679" y="210822"/>
                </a:lnTo>
                <a:lnTo>
                  <a:pt x="523564" y="213235"/>
                </a:lnTo>
                <a:lnTo>
                  <a:pt x="500579" y="215934"/>
                </a:lnTo>
                <a:lnTo>
                  <a:pt x="477924" y="218864"/>
                </a:lnTo>
                <a:lnTo>
                  <a:pt x="455472" y="221967"/>
                </a:lnTo>
                <a:lnTo>
                  <a:pt x="432871" y="225196"/>
                </a:lnTo>
                <a:lnTo>
                  <a:pt x="409923" y="228510"/>
                </a:lnTo>
                <a:lnTo>
                  <a:pt x="386596" y="231717"/>
                </a:lnTo>
                <a:lnTo>
                  <a:pt x="362937" y="234490"/>
                </a:lnTo>
                <a:lnTo>
                  <a:pt x="339015" y="236697"/>
                </a:lnTo>
                <a:lnTo>
                  <a:pt x="314898" y="238686"/>
                </a:lnTo>
                <a:lnTo>
                  <a:pt x="290641" y="241169"/>
                </a:lnTo>
                <a:lnTo>
                  <a:pt x="266286" y="244507"/>
                </a:lnTo>
                <a:lnTo>
                  <a:pt x="241862" y="248564"/>
                </a:lnTo>
                <a:lnTo>
                  <a:pt x="217392" y="252906"/>
                </a:lnTo>
                <a:lnTo>
                  <a:pt x="192882" y="257239"/>
                </a:lnTo>
                <a:lnTo>
                  <a:pt x="168013" y="261607"/>
                </a:lnTo>
                <a:lnTo>
                  <a:pt x="142179" y="266290"/>
                </a:lnTo>
                <a:lnTo>
                  <a:pt x="115167" y="271429"/>
                </a:lnTo>
                <a:lnTo>
                  <a:pt x="88415" y="276714"/>
                </a:lnTo>
                <a:lnTo>
                  <a:pt x="62198" y="281987"/>
                </a:lnTo>
                <a:lnTo>
                  <a:pt x="34208" y="287714"/>
                </a:lnTo>
                <a:lnTo>
                  <a:pt x="0" y="2947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1513296" y="3593147"/>
            <a:ext cx="1611859" cy="1175105"/>
            <a:chOff x="1513296" y="3593147"/>
            <a:chExt cx="1611859" cy="1175105"/>
          </a:xfrm>
        </p:grpSpPr>
        <p:sp>
          <p:nvSpPr>
            <p:cNvPr id="90" name="Freeform 89"/>
            <p:cNvSpPr/>
            <p:nvPr/>
          </p:nvSpPr>
          <p:spPr>
            <a:xfrm>
              <a:off x="2579481" y="3632331"/>
              <a:ext cx="225728" cy="318343"/>
            </a:xfrm>
            <a:custGeom>
              <a:avLst/>
              <a:gdLst/>
              <a:ahLst/>
              <a:cxnLst/>
              <a:rect l="0" t="0" r="0" b="0"/>
              <a:pathLst>
                <a:path w="225728" h="318343">
                  <a:moveTo>
                    <a:pt x="189513" y="0"/>
                  </a:moveTo>
                  <a:lnTo>
                    <a:pt x="180712" y="2934"/>
                  </a:lnTo>
                  <a:lnTo>
                    <a:pt x="172365" y="5716"/>
                  </a:lnTo>
                  <a:lnTo>
                    <a:pt x="163658" y="8607"/>
                  </a:lnTo>
                  <a:lnTo>
                    <a:pt x="154191" y="11301"/>
                  </a:lnTo>
                  <a:lnTo>
                    <a:pt x="143399" y="13170"/>
                  </a:lnTo>
                  <a:lnTo>
                    <a:pt x="131105" y="13932"/>
                  </a:lnTo>
                  <a:lnTo>
                    <a:pt x="117613" y="13791"/>
                  </a:lnTo>
                  <a:lnTo>
                    <a:pt x="103494" y="13238"/>
                  </a:lnTo>
                  <a:lnTo>
                    <a:pt x="89154" y="12612"/>
                  </a:lnTo>
                  <a:lnTo>
                    <a:pt x="74952" y="12229"/>
                  </a:lnTo>
                  <a:lnTo>
                    <a:pt x="61270" y="12438"/>
                  </a:lnTo>
                  <a:lnTo>
                    <a:pt x="48275" y="13377"/>
                  </a:lnTo>
                  <a:lnTo>
                    <a:pt x="36585" y="15485"/>
                  </a:lnTo>
                  <a:lnTo>
                    <a:pt x="27317" y="19561"/>
                  </a:lnTo>
                  <a:lnTo>
                    <a:pt x="20859" y="25863"/>
                  </a:lnTo>
                  <a:lnTo>
                    <a:pt x="16810" y="34180"/>
                  </a:lnTo>
                  <a:lnTo>
                    <a:pt x="14375" y="44120"/>
                  </a:lnTo>
                  <a:lnTo>
                    <a:pt x="12919" y="55282"/>
                  </a:lnTo>
                  <a:lnTo>
                    <a:pt x="12207" y="67163"/>
                  </a:lnTo>
                  <a:lnTo>
                    <a:pt x="12310" y="79197"/>
                  </a:lnTo>
                  <a:lnTo>
                    <a:pt x="13223" y="91060"/>
                  </a:lnTo>
                  <a:lnTo>
                    <a:pt x="14832" y="102650"/>
                  </a:lnTo>
                  <a:lnTo>
                    <a:pt x="16991" y="113972"/>
                  </a:lnTo>
                  <a:lnTo>
                    <a:pt x="19570" y="125041"/>
                  </a:lnTo>
                  <a:lnTo>
                    <a:pt x="22923" y="134752"/>
                  </a:lnTo>
                  <a:lnTo>
                    <a:pt x="27699" y="140156"/>
                  </a:lnTo>
                  <a:lnTo>
                    <a:pt x="33477" y="140292"/>
                  </a:lnTo>
                  <a:lnTo>
                    <a:pt x="39413" y="137350"/>
                  </a:lnTo>
                  <a:lnTo>
                    <a:pt x="45748" y="133095"/>
                  </a:lnTo>
                  <a:lnTo>
                    <a:pt x="53184" y="128861"/>
                  </a:lnTo>
                  <a:lnTo>
                    <a:pt x="62013" y="125287"/>
                  </a:lnTo>
                  <a:lnTo>
                    <a:pt x="71995" y="122687"/>
                  </a:lnTo>
                  <a:lnTo>
                    <a:pt x="82588" y="121292"/>
                  </a:lnTo>
                  <a:lnTo>
                    <a:pt x="93401" y="121092"/>
                  </a:lnTo>
                  <a:lnTo>
                    <a:pt x="104078" y="122072"/>
                  </a:lnTo>
                  <a:lnTo>
                    <a:pt x="114237" y="124314"/>
                  </a:lnTo>
                  <a:lnTo>
                    <a:pt x="123735" y="127739"/>
                  </a:lnTo>
                  <a:lnTo>
                    <a:pt x="132773" y="131984"/>
                  </a:lnTo>
                  <a:lnTo>
                    <a:pt x="141769" y="136517"/>
                  </a:lnTo>
                  <a:lnTo>
                    <a:pt x="150972" y="141015"/>
                  </a:lnTo>
                  <a:lnTo>
                    <a:pt x="160291" y="145677"/>
                  </a:lnTo>
                  <a:lnTo>
                    <a:pt x="169401" y="151099"/>
                  </a:lnTo>
                  <a:lnTo>
                    <a:pt x="178124" y="157564"/>
                  </a:lnTo>
                  <a:lnTo>
                    <a:pt x="186440" y="165044"/>
                  </a:lnTo>
                  <a:lnTo>
                    <a:pt x="194404" y="173368"/>
                  </a:lnTo>
                  <a:lnTo>
                    <a:pt x="202084" y="182347"/>
                  </a:lnTo>
                  <a:lnTo>
                    <a:pt x="209224" y="191970"/>
                  </a:lnTo>
                  <a:lnTo>
                    <a:pt x="215267" y="202407"/>
                  </a:lnTo>
                  <a:lnTo>
                    <a:pt x="219994" y="213681"/>
                  </a:lnTo>
                  <a:lnTo>
                    <a:pt x="223338" y="225521"/>
                  </a:lnTo>
                  <a:lnTo>
                    <a:pt x="225215" y="237469"/>
                  </a:lnTo>
                  <a:lnTo>
                    <a:pt x="225727" y="249237"/>
                  </a:lnTo>
                  <a:lnTo>
                    <a:pt x="224784" y="260409"/>
                  </a:lnTo>
                  <a:lnTo>
                    <a:pt x="222031" y="270380"/>
                  </a:lnTo>
                  <a:lnTo>
                    <a:pt x="217439" y="278933"/>
                  </a:lnTo>
                  <a:lnTo>
                    <a:pt x="211256" y="286185"/>
                  </a:lnTo>
                  <a:lnTo>
                    <a:pt x="203818" y="292379"/>
                  </a:lnTo>
                  <a:lnTo>
                    <a:pt x="195447" y="297773"/>
                  </a:lnTo>
                  <a:lnTo>
                    <a:pt x="186404" y="302585"/>
                  </a:lnTo>
                  <a:lnTo>
                    <a:pt x="176889" y="306986"/>
                  </a:lnTo>
                  <a:lnTo>
                    <a:pt x="167048" y="311092"/>
                  </a:lnTo>
                  <a:lnTo>
                    <a:pt x="156984" y="314666"/>
                  </a:lnTo>
                  <a:lnTo>
                    <a:pt x="146767" y="317154"/>
                  </a:lnTo>
                  <a:lnTo>
                    <a:pt x="136448" y="318342"/>
                  </a:lnTo>
                  <a:lnTo>
                    <a:pt x="126060" y="318325"/>
                  </a:lnTo>
                  <a:lnTo>
                    <a:pt x="115625" y="317324"/>
                  </a:lnTo>
                  <a:lnTo>
                    <a:pt x="105155" y="315577"/>
                  </a:lnTo>
                  <a:lnTo>
                    <a:pt x="94495" y="313287"/>
                  </a:lnTo>
                  <a:lnTo>
                    <a:pt x="83347" y="310612"/>
                  </a:lnTo>
                  <a:lnTo>
                    <a:pt x="71593" y="307675"/>
                  </a:lnTo>
                  <a:lnTo>
                    <a:pt x="59494" y="304710"/>
                  </a:lnTo>
                  <a:lnTo>
                    <a:pt x="46199" y="301785"/>
                  </a:lnTo>
                  <a:lnTo>
                    <a:pt x="28303" y="29864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432082" y="4021886"/>
              <a:ext cx="473784" cy="1"/>
            </a:xfrm>
            <a:custGeom>
              <a:avLst/>
              <a:gdLst/>
              <a:ahLst/>
              <a:cxnLst/>
              <a:rect l="0" t="0" r="0" b="0"/>
              <a:pathLst>
                <a:path w="473784" h="1">
                  <a:moveTo>
                    <a:pt x="473783" y="0"/>
                  </a:moveTo>
                  <a:lnTo>
                    <a:pt x="462048" y="0"/>
                  </a:lnTo>
                  <a:lnTo>
                    <a:pt x="450919" y="0"/>
                  </a:lnTo>
                  <a:lnTo>
                    <a:pt x="439321" y="0"/>
                  </a:lnTo>
                  <a:lnTo>
                    <a:pt x="427159" y="0"/>
                  </a:lnTo>
                  <a:lnTo>
                    <a:pt x="414499" y="0"/>
                  </a:lnTo>
                  <a:lnTo>
                    <a:pt x="401439" y="0"/>
                  </a:lnTo>
                  <a:lnTo>
                    <a:pt x="387914" y="0"/>
                  </a:lnTo>
                  <a:lnTo>
                    <a:pt x="373700" y="0"/>
                  </a:lnTo>
                  <a:lnTo>
                    <a:pt x="358736" y="0"/>
                  </a:lnTo>
                  <a:lnTo>
                    <a:pt x="343265" y="0"/>
                  </a:lnTo>
                  <a:lnTo>
                    <a:pt x="327727" y="0"/>
                  </a:lnTo>
                  <a:lnTo>
                    <a:pt x="312380" y="0"/>
                  </a:lnTo>
                  <a:lnTo>
                    <a:pt x="297144" y="0"/>
                  </a:lnTo>
                  <a:lnTo>
                    <a:pt x="281694" y="0"/>
                  </a:lnTo>
                  <a:lnTo>
                    <a:pt x="265855" y="0"/>
                  </a:lnTo>
                  <a:lnTo>
                    <a:pt x="249607" y="0"/>
                  </a:lnTo>
                  <a:lnTo>
                    <a:pt x="233006" y="0"/>
                  </a:lnTo>
                  <a:lnTo>
                    <a:pt x="216134" y="0"/>
                  </a:lnTo>
                  <a:lnTo>
                    <a:pt x="199227" y="0"/>
                  </a:lnTo>
                  <a:lnTo>
                    <a:pt x="182649" y="0"/>
                  </a:lnTo>
                  <a:lnTo>
                    <a:pt x="166569" y="0"/>
                  </a:lnTo>
                  <a:lnTo>
                    <a:pt x="150823" y="0"/>
                  </a:lnTo>
                  <a:lnTo>
                    <a:pt x="135024" y="0"/>
                  </a:lnTo>
                  <a:lnTo>
                    <a:pt x="118946" y="0"/>
                  </a:lnTo>
                  <a:lnTo>
                    <a:pt x="102537" y="0"/>
                  </a:lnTo>
                  <a:lnTo>
                    <a:pt x="85827" y="0"/>
                  </a:lnTo>
                  <a:lnTo>
                    <a:pt x="68901" y="0"/>
                  </a:lnTo>
                  <a:lnTo>
                    <a:pt x="52576" y="0"/>
                  </a:lnTo>
                  <a:lnTo>
                    <a:pt x="36786" y="0"/>
                  </a:lnTo>
                  <a:lnTo>
                    <a:pt x="2014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547896" y="4190342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10529" y="14602"/>
                  </a:lnTo>
                  <a:lnTo>
                    <a:pt x="10529" y="27873"/>
                  </a:lnTo>
                  <a:lnTo>
                    <a:pt x="10529" y="41074"/>
                  </a:lnTo>
                  <a:lnTo>
                    <a:pt x="10529" y="54416"/>
                  </a:lnTo>
                  <a:lnTo>
                    <a:pt x="10529" y="67924"/>
                  </a:lnTo>
                  <a:lnTo>
                    <a:pt x="10529" y="81582"/>
                  </a:lnTo>
                  <a:lnTo>
                    <a:pt x="10529" y="95521"/>
                  </a:lnTo>
                  <a:lnTo>
                    <a:pt x="10529" y="110019"/>
                  </a:lnTo>
                  <a:lnTo>
                    <a:pt x="10529" y="125176"/>
                  </a:lnTo>
                  <a:lnTo>
                    <a:pt x="10529" y="140779"/>
                  </a:lnTo>
                  <a:lnTo>
                    <a:pt x="10529" y="156405"/>
                  </a:lnTo>
                  <a:lnTo>
                    <a:pt x="10524" y="171801"/>
                  </a:lnTo>
                  <a:lnTo>
                    <a:pt x="10351" y="186732"/>
                  </a:lnTo>
                  <a:lnTo>
                    <a:pt x="9703" y="200912"/>
                  </a:lnTo>
                  <a:lnTo>
                    <a:pt x="8454" y="214258"/>
                  </a:lnTo>
                  <a:lnTo>
                    <a:pt x="6793" y="226793"/>
                  </a:lnTo>
                  <a:lnTo>
                    <a:pt x="4966" y="239987"/>
                  </a:lnTo>
                  <a:lnTo>
                    <a:pt x="2812" y="257234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637756" y="4165529"/>
              <a:ext cx="278638" cy="302255"/>
            </a:xfrm>
            <a:custGeom>
              <a:avLst/>
              <a:gdLst/>
              <a:ahLst/>
              <a:cxnLst/>
              <a:rect l="0" t="0" r="0" b="0"/>
              <a:pathLst>
                <a:path w="278638" h="302255">
                  <a:moveTo>
                    <a:pt x="47010" y="24813"/>
                  </a:moveTo>
                  <a:lnTo>
                    <a:pt x="41210" y="30747"/>
                  </a:lnTo>
                  <a:lnTo>
                    <a:pt x="36286" y="36952"/>
                  </a:lnTo>
                  <a:lnTo>
                    <a:pt x="31778" y="44048"/>
                  </a:lnTo>
                  <a:lnTo>
                    <a:pt x="27385" y="51988"/>
                  </a:lnTo>
                  <a:lnTo>
                    <a:pt x="22723" y="60635"/>
                  </a:lnTo>
                  <a:lnTo>
                    <a:pt x="17606" y="69784"/>
                  </a:lnTo>
                  <a:lnTo>
                    <a:pt x="11995" y="77688"/>
                  </a:lnTo>
                  <a:lnTo>
                    <a:pt x="6612" y="81495"/>
                  </a:lnTo>
                  <a:lnTo>
                    <a:pt x="2712" y="80717"/>
                  </a:lnTo>
                  <a:lnTo>
                    <a:pt x="583" y="76493"/>
                  </a:lnTo>
                  <a:lnTo>
                    <a:pt x="0" y="70000"/>
                  </a:lnTo>
                  <a:lnTo>
                    <a:pt x="618" y="62063"/>
                  </a:lnTo>
                  <a:lnTo>
                    <a:pt x="2120" y="53208"/>
                  </a:lnTo>
                  <a:lnTo>
                    <a:pt x="4262" y="43779"/>
                  </a:lnTo>
                  <a:lnTo>
                    <a:pt x="7180" y="34309"/>
                  </a:lnTo>
                  <a:lnTo>
                    <a:pt x="11353" y="25546"/>
                  </a:lnTo>
                  <a:lnTo>
                    <a:pt x="16946" y="17838"/>
                  </a:lnTo>
                  <a:lnTo>
                    <a:pt x="23992" y="11337"/>
                  </a:lnTo>
                  <a:lnTo>
                    <a:pt x="32550" y="6186"/>
                  </a:lnTo>
                  <a:lnTo>
                    <a:pt x="42487" y="2327"/>
                  </a:lnTo>
                  <a:lnTo>
                    <a:pt x="53227" y="38"/>
                  </a:lnTo>
                  <a:lnTo>
                    <a:pt x="63888" y="0"/>
                  </a:lnTo>
                  <a:lnTo>
                    <a:pt x="73972" y="2382"/>
                  </a:lnTo>
                  <a:lnTo>
                    <a:pt x="83197" y="6913"/>
                  </a:lnTo>
                  <a:lnTo>
                    <a:pt x="91320" y="13158"/>
                  </a:lnTo>
                  <a:lnTo>
                    <a:pt x="98338" y="20694"/>
                  </a:lnTo>
                  <a:lnTo>
                    <a:pt x="104407" y="29328"/>
                  </a:lnTo>
                  <a:lnTo>
                    <a:pt x="109733" y="39093"/>
                  </a:lnTo>
                  <a:lnTo>
                    <a:pt x="114504" y="49916"/>
                  </a:lnTo>
                  <a:lnTo>
                    <a:pt x="118712" y="61622"/>
                  </a:lnTo>
                  <a:lnTo>
                    <a:pt x="122167" y="74011"/>
                  </a:lnTo>
                  <a:lnTo>
                    <a:pt x="124821" y="86907"/>
                  </a:lnTo>
                  <a:lnTo>
                    <a:pt x="126604" y="100331"/>
                  </a:lnTo>
                  <a:lnTo>
                    <a:pt x="127351" y="114481"/>
                  </a:lnTo>
                  <a:lnTo>
                    <a:pt x="127079" y="129405"/>
                  </a:lnTo>
                  <a:lnTo>
                    <a:pt x="126099" y="144851"/>
                  </a:lnTo>
                  <a:lnTo>
                    <a:pt x="124911" y="160373"/>
                  </a:lnTo>
                  <a:lnTo>
                    <a:pt x="123811" y="175699"/>
                  </a:lnTo>
                  <a:lnTo>
                    <a:pt x="122584" y="190582"/>
                  </a:lnTo>
                  <a:lnTo>
                    <a:pt x="120621" y="204731"/>
                  </a:lnTo>
                  <a:lnTo>
                    <a:pt x="117636" y="218061"/>
                  </a:lnTo>
                  <a:lnTo>
                    <a:pt x="113816" y="230656"/>
                  </a:lnTo>
                  <a:lnTo>
                    <a:pt x="109635" y="242662"/>
                  </a:lnTo>
                  <a:lnTo>
                    <a:pt x="105405" y="254220"/>
                  </a:lnTo>
                  <a:lnTo>
                    <a:pt x="100937" y="265291"/>
                  </a:lnTo>
                  <a:lnTo>
                    <a:pt x="95653" y="275659"/>
                  </a:lnTo>
                  <a:lnTo>
                    <a:pt x="89284" y="285248"/>
                  </a:lnTo>
                  <a:lnTo>
                    <a:pt x="81871" y="293484"/>
                  </a:lnTo>
                  <a:lnTo>
                    <a:pt x="73591" y="299273"/>
                  </a:lnTo>
                  <a:lnTo>
                    <a:pt x="64661" y="302224"/>
                  </a:lnTo>
                  <a:lnTo>
                    <a:pt x="55750" y="302254"/>
                  </a:lnTo>
                  <a:lnTo>
                    <a:pt x="47920" y="299241"/>
                  </a:lnTo>
                  <a:lnTo>
                    <a:pt x="41669" y="293435"/>
                  </a:lnTo>
                  <a:lnTo>
                    <a:pt x="37136" y="285336"/>
                  </a:lnTo>
                  <a:lnTo>
                    <a:pt x="34379" y="275484"/>
                  </a:lnTo>
                  <a:lnTo>
                    <a:pt x="33229" y="264352"/>
                  </a:lnTo>
                  <a:lnTo>
                    <a:pt x="33386" y="252476"/>
                  </a:lnTo>
                  <a:lnTo>
                    <a:pt x="34538" y="240440"/>
                  </a:lnTo>
                  <a:lnTo>
                    <a:pt x="36429" y="228586"/>
                  </a:lnTo>
                  <a:lnTo>
                    <a:pt x="39338" y="217508"/>
                  </a:lnTo>
                  <a:lnTo>
                    <a:pt x="44032" y="208126"/>
                  </a:lnTo>
                  <a:lnTo>
                    <a:pt x="50783" y="200792"/>
                  </a:lnTo>
                  <a:lnTo>
                    <a:pt x="59250" y="195680"/>
                  </a:lnTo>
                  <a:lnTo>
                    <a:pt x="68768" y="193058"/>
                  </a:lnTo>
                  <a:lnTo>
                    <a:pt x="78836" y="192811"/>
                  </a:lnTo>
                  <a:lnTo>
                    <a:pt x="89171" y="194558"/>
                  </a:lnTo>
                  <a:lnTo>
                    <a:pt x="99627" y="197848"/>
                  </a:lnTo>
                  <a:lnTo>
                    <a:pt x="110136" y="202274"/>
                  </a:lnTo>
                  <a:lnTo>
                    <a:pt x="120666" y="207512"/>
                  </a:lnTo>
                  <a:lnTo>
                    <a:pt x="131202" y="213318"/>
                  </a:lnTo>
                  <a:lnTo>
                    <a:pt x="141740" y="219511"/>
                  </a:lnTo>
                  <a:lnTo>
                    <a:pt x="152276" y="225803"/>
                  </a:lnTo>
                  <a:lnTo>
                    <a:pt x="162810" y="231801"/>
                  </a:lnTo>
                  <a:lnTo>
                    <a:pt x="173347" y="237308"/>
                  </a:lnTo>
                  <a:lnTo>
                    <a:pt x="184051" y="241988"/>
                  </a:lnTo>
                  <a:lnTo>
                    <a:pt x="195231" y="245302"/>
                  </a:lnTo>
                  <a:lnTo>
                    <a:pt x="207005" y="247084"/>
                  </a:lnTo>
                  <a:lnTo>
                    <a:pt x="219117" y="247451"/>
                  </a:lnTo>
                  <a:lnTo>
                    <a:pt x="232422" y="246552"/>
                  </a:lnTo>
                  <a:lnTo>
                    <a:pt x="250327" y="243190"/>
                  </a:lnTo>
                  <a:lnTo>
                    <a:pt x="278637" y="2353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858717" y="3907215"/>
              <a:ext cx="352268" cy="725284"/>
            </a:xfrm>
            <a:custGeom>
              <a:avLst/>
              <a:gdLst/>
              <a:ahLst/>
              <a:cxnLst/>
              <a:rect l="0" t="0" r="0" b="0"/>
              <a:pathLst>
                <a:path w="352268" h="725284">
                  <a:moveTo>
                    <a:pt x="78526" y="30443"/>
                  </a:moveTo>
                  <a:lnTo>
                    <a:pt x="72726" y="36444"/>
                  </a:lnTo>
                  <a:lnTo>
                    <a:pt x="67801" y="43289"/>
                  </a:lnTo>
                  <a:lnTo>
                    <a:pt x="63294" y="51677"/>
                  </a:lnTo>
                  <a:lnTo>
                    <a:pt x="58901" y="61304"/>
                  </a:lnTo>
                  <a:lnTo>
                    <a:pt x="54239" y="71619"/>
                  </a:lnTo>
                  <a:lnTo>
                    <a:pt x="49128" y="82226"/>
                  </a:lnTo>
                  <a:lnTo>
                    <a:pt x="43723" y="92924"/>
                  </a:lnTo>
                  <a:lnTo>
                    <a:pt x="38400" y="103624"/>
                  </a:lnTo>
                  <a:lnTo>
                    <a:pt x="33370" y="114292"/>
                  </a:lnTo>
                  <a:lnTo>
                    <a:pt x="28519" y="124759"/>
                  </a:lnTo>
                  <a:lnTo>
                    <a:pt x="23502" y="134719"/>
                  </a:lnTo>
                  <a:lnTo>
                    <a:pt x="18125" y="144008"/>
                  </a:lnTo>
                  <a:lnTo>
                    <a:pt x="12322" y="151107"/>
                  </a:lnTo>
                  <a:lnTo>
                    <a:pt x="6797" y="153703"/>
                  </a:lnTo>
                  <a:lnTo>
                    <a:pt x="2805" y="151881"/>
                  </a:lnTo>
                  <a:lnTo>
                    <a:pt x="617" y="146896"/>
                  </a:lnTo>
                  <a:lnTo>
                    <a:pt x="0" y="139874"/>
                  </a:lnTo>
                  <a:lnTo>
                    <a:pt x="768" y="131408"/>
                  </a:lnTo>
                  <a:lnTo>
                    <a:pt x="2904" y="121666"/>
                  </a:lnTo>
                  <a:lnTo>
                    <a:pt x="6280" y="110823"/>
                  </a:lnTo>
                  <a:lnTo>
                    <a:pt x="10672" y="99421"/>
                  </a:lnTo>
                  <a:lnTo>
                    <a:pt x="15840" y="88289"/>
                  </a:lnTo>
                  <a:lnTo>
                    <a:pt x="21576" y="77873"/>
                  </a:lnTo>
                  <a:lnTo>
                    <a:pt x="27715" y="68250"/>
                  </a:lnTo>
                  <a:lnTo>
                    <a:pt x="34135" y="59324"/>
                  </a:lnTo>
                  <a:lnTo>
                    <a:pt x="40749" y="50949"/>
                  </a:lnTo>
                  <a:lnTo>
                    <a:pt x="47495" y="42984"/>
                  </a:lnTo>
                  <a:lnTo>
                    <a:pt x="54331" y="35315"/>
                  </a:lnTo>
                  <a:lnTo>
                    <a:pt x="61231" y="27856"/>
                  </a:lnTo>
                  <a:lnTo>
                    <a:pt x="68341" y="20708"/>
                  </a:lnTo>
                  <a:lnTo>
                    <a:pt x="75953" y="14135"/>
                  </a:lnTo>
                  <a:lnTo>
                    <a:pt x="84184" y="8246"/>
                  </a:lnTo>
                  <a:lnTo>
                    <a:pt x="92831" y="3479"/>
                  </a:lnTo>
                  <a:lnTo>
                    <a:pt x="101482" y="640"/>
                  </a:lnTo>
                  <a:lnTo>
                    <a:pt x="109893" y="0"/>
                  </a:lnTo>
                  <a:lnTo>
                    <a:pt x="117997" y="1521"/>
                  </a:lnTo>
                  <a:lnTo>
                    <a:pt x="125819" y="5126"/>
                  </a:lnTo>
                  <a:lnTo>
                    <a:pt x="133413" y="10555"/>
                  </a:lnTo>
                  <a:lnTo>
                    <a:pt x="140835" y="17604"/>
                  </a:lnTo>
                  <a:lnTo>
                    <a:pt x="148132" y="26222"/>
                  </a:lnTo>
                  <a:lnTo>
                    <a:pt x="155341" y="36236"/>
                  </a:lnTo>
                  <a:lnTo>
                    <a:pt x="162489" y="47382"/>
                  </a:lnTo>
                  <a:lnTo>
                    <a:pt x="169595" y="59386"/>
                  </a:lnTo>
                  <a:lnTo>
                    <a:pt x="176668" y="72016"/>
                  </a:lnTo>
                  <a:lnTo>
                    <a:pt x="183554" y="85089"/>
                  </a:lnTo>
                  <a:lnTo>
                    <a:pt x="189951" y="98471"/>
                  </a:lnTo>
                  <a:lnTo>
                    <a:pt x="195734" y="112075"/>
                  </a:lnTo>
                  <a:lnTo>
                    <a:pt x="200940" y="126160"/>
                  </a:lnTo>
                  <a:lnTo>
                    <a:pt x="205670" y="141294"/>
                  </a:lnTo>
                  <a:lnTo>
                    <a:pt x="210034" y="157705"/>
                  </a:lnTo>
                  <a:lnTo>
                    <a:pt x="213965" y="175304"/>
                  </a:lnTo>
                  <a:lnTo>
                    <a:pt x="217234" y="193874"/>
                  </a:lnTo>
                  <a:lnTo>
                    <a:pt x="219763" y="213189"/>
                  </a:lnTo>
                  <a:lnTo>
                    <a:pt x="221461" y="233210"/>
                  </a:lnTo>
                  <a:lnTo>
                    <a:pt x="222152" y="254087"/>
                  </a:lnTo>
                  <a:lnTo>
                    <a:pt x="221841" y="275830"/>
                  </a:lnTo>
                  <a:lnTo>
                    <a:pt x="220836" y="298159"/>
                  </a:lnTo>
                  <a:lnTo>
                    <a:pt x="219631" y="320608"/>
                  </a:lnTo>
                  <a:lnTo>
                    <a:pt x="218525" y="342895"/>
                  </a:lnTo>
                  <a:lnTo>
                    <a:pt x="217463" y="364930"/>
                  </a:lnTo>
                  <a:lnTo>
                    <a:pt x="216143" y="386717"/>
                  </a:lnTo>
                  <a:lnTo>
                    <a:pt x="214404" y="408301"/>
                  </a:lnTo>
                  <a:lnTo>
                    <a:pt x="212235" y="429728"/>
                  </a:lnTo>
                  <a:lnTo>
                    <a:pt x="209700" y="451042"/>
                  </a:lnTo>
                  <a:lnTo>
                    <a:pt x="206880" y="472261"/>
                  </a:lnTo>
                  <a:lnTo>
                    <a:pt x="203851" y="492919"/>
                  </a:lnTo>
                  <a:lnTo>
                    <a:pt x="200671" y="512112"/>
                  </a:lnTo>
                  <a:lnTo>
                    <a:pt x="197386" y="529463"/>
                  </a:lnTo>
                  <a:lnTo>
                    <a:pt x="194029" y="545081"/>
                  </a:lnTo>
                  <a:lnTo>
                    <a:pt x="190622" y="559272"/>
                  </a:lnTo>
                  <a:lnTo>
                    <a:pt x="187177" y="572382"/>
                  </a:lnTo>
                  <a:lnTo>
                    <a:pt x="183541" y="584868"/>
                  </a:lnTo>
                  <a:lnTo>
                    <a:pt x="179414" y="597267"/>
                  </a:lnTo>
                  <a:lnTo>
                    <a:pt x="174672" y="609875"/>
                  </a:lnTo>
                  <a:lnTo>
                    <a:pt x="169351" y="622618"/>
                  </a:lnTo>
                  <a:lnTo>
                    <a:pt x="163554" y="635174"/>
                  </a:lnTo>
                  <a:lnTo>
                    <a:pt x="157394" y="647360"/>
                  </a:lnTo>
                  <a:lnTo>
                    <a:pt x="150971" y="659151"/>
                  </a:lnTo>
                  <a:lnTo>
                    <a:pt x="144359" y="670602"/>
                  </a:lnTo>
                  <a:lnTo>
                    <a:pt x="137613" y="681775"/>
                  </a:lnTo>
                  <a:lnTo>
                    <a:pt x="130609" y="692414"/>
                  </a:lnTo>
                  <a:lnTo>
                    <a:pt x="123067" y="701959"/>
                  </a:lnTo>
                  <a:lnTo>
                    <a:pt x="114880" y="710186"/>
                  </a:lnTo>
                  <a:lnTo>
                    <a:pt x="106092" y="716863"/>
                  </a:lnTo>
                  <a:lnTo>
                    <a:pt x="96815" y="721600"/>
                  </a:lnTo>
                  <a:lnTo>
                    <a:pt x="87165" y="724371"/>
                  </a:lnTo>
                  <a:lnTo>
                    <a:pt x="77245" y="725283"/>
                  </a:lnTo>
                  <a:lnTo>
                    <a:pt x="67133" y="724391"/>
                  </a:lnTo>
                  <a:lnTo>
                    <a:pt x="56901" y="721897"/>
                  </a:lnTo>
                  <a:lnTo>
                    <a:pt x="47083" y="717784"/>
                  </a:lnTo>
                  <a:lnTo>
                    <a:pt x="38628" y="711751"/>
                  </a:lnTo>
                  <a:lnTo>
                    <a:pt x="31941" y="703804"/>
                  </a:lnTo>
                  <a:lnTo>
                    <a:pt x="26774" y="694215"/>
                  </a:lnTo>
                  <a:lnTo>
                    <a:pt x="22526" y="683336"/>
                  </a:lnTo>
                  <a:lnTo>
                    <a:pt x="18747" y="671507"/>
                  </a:lnTo>
                  <a:lnTo>
                    <a:pt x="15511" y="659157"/>
                  </a:lnTo>
                  <a:lnTo>
                    <a:pt x="13308" y="646802"/>
                  </a:lnTo>
                  <a:lnTo>
                    <a:pt x="12340" y="634719"/>
                  </a:lnTo>
                  <a:lnTo>
                    <a:pt x="12519" y="622980"/>
                  </a:lnTo>
                  <a:lnTo>
                    <a:pt x="13634" y="611556"/>
                  </a:lnTo>
                  <a:lnTo>
                    <a:pt x="15467" y="600393"/>
                  </a:lnTo>
                  <a:lnTo>
                    <a:pt x="17985" y="589589"/>
                  </a:lnTo>
                  <a:lnTo>
                    <a:pt x="21345" y="579399"/>
                  </a:lnTo>
                  <a:lnTo>
                    <a:pt x="25567" y="569913"/>
                  </a:lnTo>
                  <a:lnTo>
                    <a:pt x="30535" y="561066"/>
                  </a:lnTo>
                  <a:lnTo>
                    <a:pt x="36095" y="552737"/>
                  </a:lnTo>
                  <a:lnTo>
                    <a:pt x="42108" y="544809"/>
                  </a:lnTo>
                  <a:lnTo>
                    <a:pt x="48943" y="537501"/>
                  </a:lnTo>
                  <a:lnTo>
                    <a:pt x="57428" y="531344"/>
                  </a:lnTo>
                  <a:lnTo>
                    <a:pt x="67873" y="526550"/>
                  </a:lnTo>
                  <a:lnTo>
                    <a:pt x="79803" y="523501"/>
                  </a:lnTo>
                  <a:lnTo>
                    <a:pt x="92267" y="522886"/>
                  </a:lnTo>
                  <a:lnTo>
                    <a:pt x="104645" y="524844"/>
                  </a:lnTo>
                  <a:lnTo>
                    <a:pt x="116528" y="528906"/>
                  </a:lnTo>
                  <a:lnTo>
                    <a:pt x="127575" y="534296"/>
                  </a:lnTo>
                  <a:lnTo>
                    <a:pt x="137706" y="540434"/>
                  </a:lnTo>
                  <a:lnTo>
                    <a:pt x="147185" y="546972"/>
                  </a:lnTo>
                  <a:lnTo>
                    <a:pt x="156486" y="553726"/>
                  </a:lnTo>
                  <a:lnTo>
                    <a:pt x="165896" y="560601"/>
                  </a:lnTo>
                  <a:lnTo>
                    <a:pt x="175356" y="567706"/>
                  </a:lnTo>
                  <a:lnTo>
                    <a:pt x="184562" y="575323"/>
                  </a:lnTo>
                  <a:lnTo>
                    <a:pt x="193354" y="583560"/>
                  </a:lnTo>
                  <a:lnTo>
                    <a:pt x="201885" y="592213"/>
                  </a:lnTo>
                  <a:lnTo>
                    <a:pt x="210526" y="600868"/>
                  </a:lnTo>
                  <a:lnTo>
                    <a:pt x="219488" y="609283"/>
                  </a:lnTo>
                  <a:lnTo>
                    <a:pt x="228812" y="617390"/>
                  </a:lnTo>
                  <a:lnTo>
                    <a:pt x="238457" y="625214"/>
                  </a:lnTo>
                  <a:lnTo>
                    <a:pt x="248357" y="632804"/>
                  </a:lnTo>
                  <a:lnTo>
                    <a:pt x="258446" y="640054"/>
                  </a:lnTo>
                  <a:lnTo>
                    <a:pt x="268672" y="646703"/>
                  </a:lnTo>
                  <a:lnTo>
                    <a:pt x="278994" y="652651"/>
                  </a:lnTo>
                  <a:lnTo>
                    <a:pt x="289383" y="657628"/>
                  </a:lnTo>
                  <a:lnTo>
                    <a:pt x="299817" y="661141"/>
                  </a:lnTo>
                  <a:lnTo>
                    <a:pt x="310268" y="663061"/>
                  </a:lnTo>
                  <a:lnTo>
                    <a:pt x="320272" y="663719"/>
                  </a:lnTo>
                  <a:lnTo>
                    <a:pt x="329913" y="663792"/>
                  </a:lnTo>
                  <a:lnTo>
                    <a:pt x="340039" y="663283"/>
                  </a:lnTo>
                  <a:lnTo>
                    <a:pt x="352267" y="6621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513296" y="3593147"/>
              <a:ext cx="1611859" cy="1175105"/>
            </a:xfrm>
            <a:custGeom>
              <a:avLst/>
              <a:gdLst/>
              <a:ahLst/>
              <a:cxnLst/>
              <a:rect l="0" t="0" r="0" b="0"/>
              <a:pathLst>
                <a:path w="1611859" h="1175105">
                  <a:moveTo>
                    <a:pt x="718745" y="60241"/>
                  </a:moveTo>
                  <a:lnTo>
                    <a:pt x="706943" y="57375"/>
                  </a:lnTo>
                  <a:lnTo>
                    <a:pt x="695174" y="55233"/>
                  </a:lnTo>
                  <a:lnTo>
                    <a:pt x="682279" y="53624"/>
                  </a:lnTo>
                  <a:lnTo>
                    <a:pt x="668258" y="52271"/>
                  </a:lnTo>
                  <a:lnTo>
                    <a:pt x="653282" y="50775"/>
                  </a:lnTo>
                  <a:lnTo>
                    <a:pt x="637559" y="48933"/>
                  </a:lnTo>
                  <a:lnTo>
                    <a:pt x="621283" y="47039"/>
                  </a:lnTo>
                  <a:lnTo>
                    <a:pt x="604611" y="45754"/>
                  </a:lnTo>
                  <a:lnTo>
                    <a:pt x="587670" y="45412"/>
                  </a:lnTo>
                  <a:lnTo>
                    <a:pt x="570872" y="46014"/>
                  </a:lnTo>
                  <a:lnTo>
                    <a:pt x="554894" y="47414"/>
                  </a:lnTo>
                  <a:lnTo>
                    <a:pt x="540028" y="49432"/>
                  </a:lnTo>
                  <a:lnTo>
                    <a:pt x="525909" y="51906"/>
                  </a:lnTo>
                  <a:lnTo>
                    <a:pt x="511740" y="54704"/>
                  </a:lnTo>
                  <a:lnTo>
                    <a:pt x="497063" y="57734"/>
                  </a:lnTo>
                  <a:lnTo>
                    <a:pt x="482083" y="61089"/>
                  </a:lnTo>
                  <a:lnTo>
                    <a:pt x="467473" y="65025"/>
                  </a:lnTo>
                  <a:lnTo>
                    <a:pt x="453605" y="69635"/>
                  </a:lnTo>
                  <a:lnTo>
                    <a:pt x="440529" y="74698"/>
                  </a:lnTo>
                  <a:lnTo>
                    <a:pt x="428141" y="79788"/>
                  </a:lnTo>
                  <a:lnTo>
                    <a:pt x="416293" y="84661"/>
                  </a:lnTo>
                  <a:lnTo>
                    <a:pt x="404845" y="89406"/>
                  </a:lnTo>
                  <a:lnTo>
                    <a:pt x="393684" y="94352"/>
                  </a:lnTo>
                  <a:lnTo>
                    <a:pt x="382724" y="99680"/>
                  </a:lnTo>
                  <a:lnTo>
                    <a:pt x="371903" y="105411"/>
                  </a:lnTo>
                  <a:lnTo>
                    <a:pt x="361177" y="111490"/>
                  </a:lnTo>
                  <a:lnTo>
                    <a:pt x="350511" y="117843"/>
                  </a:lnTo>
                  <a:lnTo>
                    <a:pt x="339721" y="124398"/>
                  </a:lnTo>
                  <a:lnTo>
                    <a:pt x="328485" y="131098"/>
                  </a:lnTo>
                  <a:lnTo>
                    <a:pt x="316668" y="137900"/>
                  </a:lnTo>
                  <a:lnTo>
                    <a:pt x="304460" y="144771"/>
                  </a:lnTo>
                  <a:lnTo>
                    <a:pt x="292265" y="151691"/>
                  </a:lnTo>
                  <a:lnTo>
                    <a:pt x="280322" y="158647"/>
                  </a:lnTo>
                  <a:lnTo>
                    <a:pt x="268693" y="165794"/>
                  </a:lnTo>
                  <a:lnTo>
                    <a:pt x="257351" y="173432"/>
                  </a:lnTo>
                  <a:lnTo>
                    <a:pt x="246246" y="181679"/>
                  </a:lnTo>
                  <a:lnTo>
                    <a:pt x="235483" y="190337"/>
                  </a:lnTo>
                  <a:lnTo>
                    <a:pt x="225321" y="198995"/>
                  </a:lnTo>
                  <a:lnTo>
                    <a:pt x="215849" y="207416"/>
                  </a:lnTo>
                  <a:lnTo>
                    <a:pt x="206843" y="215697"/>
                  </a:lnTo>
                  <a:lnTo>
                    <a:pt x="197875" y="224169"/>
                  </a:lnTo>
                  <a:lnTo>
                    <a:pt x="188690" y="233018"/>
                  </a:lnTo>
                  <a:lnTo>
                    <a:pt x="179215" y="242266"/>
                  </a:lnTo>
                  <a:lnTo>
                    <a:pt x="169467" y="251860"/>
                  </a:lnTo>
                  <a:lnTo>
                    <a:pt x="159504" y="261721"/>
                  </a:lnTo>
                  <a:lnTo>
                    <a:pt x="149541" y="271615"/>
                  </a:lnTo>
                  <a:lnTo>
                    <a:pt x="139932" y="281178"/>
                  </a:lnTo>
                  <a:lnTo>
                    <a:pt x="130843" y="290241"/>
                  </a:lnTo>
                  <a:lnTo>
                    <a:pt x="122266" y="298970"/>
                  </a:lnTo>
                  <a:lnTo>
                    <a:pt x="114119" y="307752"/>
                  </a:lnTo>
                  <a:lnTo>
                    <a:pt x="106304" y="316815"/>
                  </a:lnTo>
                  <a:lnTo>
                    <a:pt x="98733" y="326380"/>
                  </a:lnTo>
                  <a:lnTo>
                    <a:pt x="91335" y="336718"/>
                  </a:lnTo>
                  <a:lnTo>
                    <a:pt x="84062" y="347897"/>
                  </a:lnTo>
                  <a:lnTo>
                    <a:pt x="77041" y="359660"/>
                  </a:lnTo>
                  <a:lnTo>
                    <a:pt x="70553" y="371548"/>
                  </a:lnTo>
                  <a:lnTo>
                    <a:pt x="64703" y="383282"/>
                  </a:lnTo>
                  <a:lnTo>
                    <a:pt x="59284" y="394770"/>
                  </a:lnTo>
                  <a:lnTo>
                    <a:pt x="53877" y="406016"/>
                  </a:lnTo>
                  <a:lnTo>
                    <a:pt x="48242" y="417062"/>
                  </a:lnTo>
                  <a:lnTo>
                    <a:pt x="42473" y="427954"/>
                  </a:lnTo>
                  <a:lnTo>
                    <a:pt x="36900" y="438735"/>
                  </a:lnTo>
                  <a:lnTo>
                    <a:pt x="31705" y="449436"/>
                  </a:lnTo>
                  <a:lnTo>
                    <a:pt x="26912" y="460083"/>
                  </a:lnTo>
                  <a:lnTo>
                    <a:pt x="22465" y="470690"/>
                  </a:lnTo>
                  <a:lnTo>
                    <a:pt x="18291" y="481272"/>
                  </a:lnTo>
                  <a:lnTo>
                    <a:pt x="14319" y="491836"/>
                  </a:lnTo>
                  <a:lnTo>
                    <a:pt x="10491" y="502389"/>
                  </a:lnTo>
                  <a:lnTo>
                    <a:pt x="6774" y="512934"/>
                  </a:lnTo>
                  <a:lnTo>
                    <a:pt x="3463" y="523474"/>
                  </a:lnTo>
                  <a:lnTo>
                    <a:pt x="1151" y="534009"/>
                  </a:lnTo>
                  <a:lnTo>
                    <a:pt x="77" y="544561"/>
                  </a:lnTo>
                  <a:lnTo>
                    <a:pt x="0" y="555783"/>
                  </a:lnTo>
                  <a:lnTo>
                    <a:pt x="406" y="568908"/>
                  </a:lnTo>
                  <a:lnTo>
                    <a:pt x="939" y="584446"/>
                  </a:lnTo>
                  <a:lnTo>
                    <a:pt x="1601" y="602105"/>
                  </a:lnTo>
                  <a:lnTo>
                    <a:pt x="2643" y="621171"/>
                  </a:lnTo>
                  <a:lnTo>
                    <a:pt x="4193" y="641058"/>
                  </a:lnTo>
                  <a:lnTo>
                    <a:pt x="6233" y="660916"/>
                  </a:lnTo>
                  <a:lnTo>
                    <a:pt x="8681" y="679621"/>
                  </a:lnTo>
                  <a:lnTo>
                    <a:pt x="11442" y="696670"/>
                  </a:lnTo>
                  <a:lnTo>
                    <a:pt x="14433" y="712097"/>
                  </a:lnTo>
                  <a:lnTo>
                    <a:pt x="17586" y="726168"/>
                  </a:lnTo>
                  <a:lnTo>
                    <a:pt x="20858" y="739204"/>
                  </a:lnTo>
                  <a:lnTo>
                    <a:pt x="24377" y="751812"/>
                  </a:lnTo>
                  <a:lnTo>
                    <a:pt x="28424" y="764826"/>
                  </a:lnTo>
                  <a:lnTo>
                    <a:pt x="33112" y="778661"/>
                  </a:lnTo>
                  <a:lnTo>
                    <a:pt x="38398" y="793043"/>
                  </a:lnTo>
                  <a:lnTo>
                    <a:pt x="44170" y="807237"/>
                  </a:lnTo>
                  <a:lnTo>
                    <a:pt x="50313" y="820814"/>
                  </a:lnTo>
                  <a:lnTo>
                    <a:pt x="56727" y="833522"/>
                  </a:lnTo>
                  <a:lnTo>
                    <a:pt x="63331" y="845130"/>
                  </a:lnTo>
                  <a:lnTo>
                    <a:pt x="70077" y="855649"/>
                  </a:lnTo>
                  <a:lnTo>
                    <a:pt x="77251" y="865730"/>
                  </a:lnTo>
                  <a:lnTo>
                    <a:pt x="85438" y="876500"/>
                  </a:lnTo>
                  <a:lnTo>
                    <a:pt x="94868" y="888523"/>
                  </a:lnTo>
                  <a:lnTo>
                    <a:pt x="105134" y="901365"/>
                  </a:lnTo>
                  <a:lnTo>
                    <a:pt x="115411" y="913919"/>
                  </a:lnTo>
                  <a:lnTo>
                    <a:pt x="125210" y="925546"/>
                  </a:lnTo>
                  <a:lnTo>
                    <a:pt x="134397" y="936114"/>
                  </a:lnTo>
                  <a:lnTo>
                    <a:pt x="143020" y="945737"/>
                  </a:lnTo>
                  <a:lnTo>
                    <a:pt x="151192" y="954613"/>
                  </a:lnTo>
                  <a:lnTo>
                    <a:pt x="159189" y="962928"/>
                  </a:lnTo>
                  <a:lnTo>
                    <a:pt x="167412" y="970840"/>
                  </a:lnTo>
                  <a:lnTo>
                    <a:pt x="176073" y="978474"/>
                  </a:lnTo>
                  <a:lnTo>
                    <a:pt x="185521" y="986079"/>
                  </a:lnTo>
                  <a:lnTo>
                    <a:pt x="196308" y="994026"/>
                  </a:lnTo>
                  <a:lnTo>
                    <a:pt x="208597" y="1002481"/>
                  </a:lnTo>
                  <a:lnTo>
                    <a:pt x="221919" y="1011278"/>
                  </a:lnTo>
                  <a:lnTo>
                    <a:pt x="235392" y="1020030"/>
                  </a:lnTo>
                  <a:lnTo>
                    <a:pt x="248495" y="1028513"/>
                  </a:lnTo>
                  <a:lnTo>
                    <a:pt x="261392" y="1036835"/>
                  </a:lnTo>
                  <a:lnTo>
                    <a:pt x="274723" y="1045336"/>
                  </a:lnTo>
                  <a:lnTo>
                    <a:pt x="288832" y="1054194"/>
                  </a:lnTo>
                  <a:lnTo>
                    <a:pt x="303426" y="1063109"/>
                  </a:lnTo>
                  <a:lnTo>
                    <a:pt x="317777" y="1071415"/>
                  </a:lnTo>
                  <a:lnTo>
                    <a:pt x="331471" y="1078780"/>
                  </a:lnTo>
                  <a:lnTo>
                    <a:pt x="344430" y="1085199"/>
                  </a:lnTo>
                  <a:lnTo>
                    <a:pt x="356739" y="1090819"/>
                  </a:lnTo>
                  <a:lnTo>
                    <a:pt x="368540" y="1095821"/>
                  </a:lnTo>
                  <a:lnTo>
                    <a:pt x="380126" y="1100367"/>
                  </a:lnTo>
                  <a:lnTo>
                    <a:pt x="391912" y="1104588"/>
                  </a:lnTo>
                  <a:lnTo>
                    <a:pt x="404105" y="1108583"/>
                  </a:lnTo>
                  <a:lnTo>
                    <a:pt x="416568" y="1112420"/>
                  </a:lnTo>
                  <a:lnTo>
                    <a:pt x="428935" y="1116151"/>
                  </a:lnTo>
                  <a:lnTo>
                    <a:pt x="440999" y="1119809"/>
                  </a:lnTo>
                  <a:lnTo>
                    <a:pt x="452879" y="1123419"/>
                  </a:lnTo>
                  <a:lnTo>
                    <a:pt x="464921" y="1126995"/>
                  </a:lnTo>
                  <a:lnTo>
                    <a:pt x="477315" y="1130549"/>
                  </a:lnTo>
                  <a:lnTo>
                    <a:pt x="489927" y="1134088"/>
                  </a:lnTo>
                  <a:lnTo>
                    <a:pt x="502400" y="1137618"/>
                  </a:lnTo>
                  <a:lnTo>
                    <a:pt x="514534" y="1141141"/>
                  </a:lnTo>
                  <a:lnTo>
                    <a:pt x="526293" y="1144659"/>
                  </a:lnTo>
                  <a:lnTo>
                    <a:pt x="537722" y="1148174"/>
                  </a:lnTo>
                  <a:lnTo>
                    <a:pt x="548896" y="1151683"/>
                  </a:lnTo>
                  <a:lnTo>
                    <a:pt x="560044" y="1155022"/>
                  </a:lnTo>
                  <a:lnTo>
                    <a:pt x="571528" y="1157885"/>
                  </a:lnTo>
                  <a:lnTo>
                    <a:pt x="583515" y="1160147"/>
                  </a:lnTo>
                  <a:lnTo>
                    <a:pt x="595839" y="1162005"/>
                  </a:lnTo>
                  <a:lnTo>
                    <a:pt x="608111" y="1163866"/>
                  </a:lnTo>
                  <a:lnTo>
                    <a:pt x="620112" y="1165969"/>
                  </a:lnTo>
                  <a:lnTo>
                    <a:pt x="631949" y="1168213"/>
                  </a:lnTo>
                  <a:lnTo>
                    <a:pt x="643963" y="1170267"/>
                  </a:lnTo>
                  <a:lnTo>
                    <a:pt x="656356" y="1171945"/>
                  </a:lnTo>
                  <a:lnTo>
                    <a:pt x="669646" y="1173224"/>
                  </a:lnTo>
                  <a:lnTo>
                    <a:pt x="684705" y="1174158"/>
                  </a:lnTo>
                  <a:lnTo>
                    <a:pt x="701846" y="1174816"/>
                  </a:lnTo>
                  <a:lnTo>
                    <a:pt x="720903" y="1175104"/>
                  </a:lnTo>
                  <a:lnTo>
                    <a:pt x="741516" y="1174773"/>
                  </a:lnTo>
                  <a:lnTo>
                    <a:pt x="763293" y="1173741"/>
                  </a:lnTo>
                  <a:lnTo>
                    <a:pt x="785422" y="1172235"/>
                  </a:lnTo>
                  <a:lnTo>
                    <a:pt x="806730" y="1170685"/>
                  </a:lnTo>
                  <a:lnTo>
                    <a:pt x="826659" y="1169344"/>
                  </a:lnTo>
                  <a:lnTo>
                    <a:pt x="845664" y="1168123"/>
                  </a:lnTo>
                  <a:lnTo>
                    <a:pt x="864880" y="1166697"/>
                  </a:lnTo>
                  <a:lnTo>
                    <a:pt x="884965" y="1164886"/>
                  </a:lnTo>
                  <a:lnTo>
                    <a:pt x="906071" y="1162669"/>
                  </a:lnTo>
                  <a:lnTo>
                    <a:pt x="928091" y="1160102"/>
                  </a:lnTo>
                  <a:lnTo>
                    <a:pt x="950823" y="1157260"/>
                  </a:lnTo>
                  <a:lnTo>
                    <a:pt x="973429" y="1154216"/>
                  </a:lnTo>
                  <a:lnTo>
                    <a:pt x="994527" y="1151026"/>
                  </a:lnTo>
                  <a:lnTo>
                    <a:pt x="1013483" y="1147736"/>
                  </a:lnTo>
                  <a:lnTo>
                    <a:pt x="1030342" y="1144375"/>
                  </a:lnTo>
                  <a:lnTo>
                    <a:pt x="1045449" y="1140964"/>
                  </a:lnTo>
                  <a:lnTo>
                    <a:pt x="1059207" y="1137522"/>
                  </a:lnTo>
                  <a:lnTo>
                    <a:pt x="1071977" y="1134057"/>
                  </a:lnTo>
                  <a:lnTo>
                    <a:pt x="1084042" y="1130579"/>
                  </a:lnTo>
                  <a:lnTo>
                    <a:pt x="1095617" y="1127089"/>
                  </a:lnTo>
                  <a:lnTo>
                    <a:pt x="1106853" y="1123593"/>
                  </a:lnTo>
                  <a:lnTo>
                    <a:pt x="1117859" y="1120092"/>
                  </a:lnTo>
                  <a:lnTo>
                    <a:pt x="1128708" y="1116589"/>
                  </a:lnTo>
                  <a:lnTo>
                    <a:pt x="1139451" y="1113083"/>
                  </a:lnTo>
                  <a:lnTo>
                    <a:pt x="1150124" y="1109576"/>
                  </a:lnTo>
                  <a:lnTo>
                    <a:pt x="1160749" y="1106064"/>
                  </a:lnTo>
                  <a:lnTo>
                    <a:pt x="1171341" y="1102383"/>
                  </a:lnTo>
                  <a:lnTo>
                    <a:pt x="1181913" y="1098225"/>
                  </a:lnTo>
                  <a:lnTo>
                    <a:pt x="1192470" y="1093468"/>
                  </a:lnTo>
                  <a:lnTo>
                    <a:pt x="1203017" y="1088306"/>
                  </a:lnTo>
                  <a:lnTo>
                    <a:pt x="1213559" y="1083148"/>
                  </a:lnTo>
                  <a:lnTo>
                    <a:pt x="1224096" y="1078237"/>
                  </a:lnTo>
                  <a:lnTo>
                    <a:pt x="1234630" y="1073635"/>
                  </a:lnTo>
                  <a:lnTo>
                    <a:pt x="1245162" y="1069317"/>
                  </a:lnTo>
                  <a:lnTo>
                    <a:pt x="1255693" y="1065225"/>
                  </a:lnTo>
                  <a:lnTo>
                    <a:pt x="1266223" y="1061138"/>
                  </a:lnTo>
                  <a:lnTo>
                    <a:pt x="1276753" y="1056700"/>
                  </a:lnTo>
                  <a:lnTo>
                    <a:pt x="1287291" y="1051742"/>
                  </a:lnTo>
                  <a:lnTo>
                    <a:pt x="1298166" y="1046105"/>
                  </a:lnTo>
                  <a:lnTo>
                    <a:pt x="1309992" y="1039562"/>
                  </a:lnTo>
                  <a:lnTo>
                    <a:pt x="1323027" y="1032085"/>
                  </a:lnTo>
                  <a:lnTo>
                    <a:pt x="1337207" y="1023792"/>
                  </a:lnTo>
                  <a:lnTo>
                    <a:pt x="1352328" y="1014855"/>
                  </a:lnTo>
                  <a:lnTo>
                    <a:pt x="1368155" y="1005442"/>
                  </a:lnTo>
                  <a:lnTo>
                    <a:pt x="1384002" y="995852"/>
                  </a:lnTo>
                  <a:lnTo>
                    <a:pt x="1398794" y="986494"/>
                  </a:lnTo>
                  <a:lnTo>
                    <a:pt x="1412031" y="977573"/>
                  </a:lnTo>
                  <a:lnTo>
                    <a:pt x="1423730" y="969109"/>
                  </a:lnTo>
                  <a:lnTo>
                    <a:pt x="1434137" y="961038"/>
                  </a:lnTo>
                  <a:lnTo>
                    <a:pt x="1443557" y="953270"/>
                  </a:lnTo>
                  <a:lnTo>
                    <a:pt x="1452582" y="945559"/>
                  </a:lnTo>
                  <a:lnTo>
                    <a:pt x="1462037" y="937535"/>
                  </a:lnTo>
                  <a:lnTo>
                    <a:pt x="1472329" y="929025"/>
                  </a:lnTo>
                  <a:lnTo>
                    <a:pt x="1483179" y="920187"/>
                  </a:lnTo>
                  <a:lnTo>
                    <a:pt x="1493848" y="911410"/>
                  </a:lnTo>
                  <a:lnTo>
                    <a:pt x="1503910" y="902904"/>
                  </a:lnTo>
                  <a:lnTo>
                    <a:pt x="1513274" y="894397"/>
                  </a:lnTo>
                  <a:lnTo>
                    <a:pt x="1522016" y="885240"/>
                  </a:lnTo>
                  <a:lnTo>
                    <a:pt x="1530262" y="875109"/>
                  </a:lnTo>
                  <a:lnTo>
                    <a:pt x="1538139" y="863846"/>
                  </a:lnTo>
                  <a:lnTo>
                    <a:pt x="1545749" y="851296"/>
                  </a:lnTo>
                  <a:lnTo>
                    <a:pt x="1553172" y="837515"/>
                  </a:lnTo>
                  <a:lnTo>
                    <a:pt x="1560464" y="822699"/>
                  </a:lnTo>
                  <a:lnTo>
                    <a:pt x="1567668" y="807084"/>
                  </a:lnTo>
                  <a:lnTo>
                    <a:pt x="1574806" y="790879"/>
                  </a:lnTo>
                  <a:lnTo>
                    <a:pt x="1581736" y="774255"/>
                  </a:lnTo>
                  <a:lnTo>
                    <a:pt x="1588163" y="757335"/>
                  </a:lnTo>
                  <a:lnTo>
                    <a:pt x="1593961" y="740214"/>
                  </a:lnTo>
                  <a:lnTo>
                    <a:pt x="1599007" y="722953"/>
                  </a:lnTo>
                  <a:lnTo>
                    <a:pt x="1603098" y="705598"/>
                  </a:lnTo>
                  <a:lnTo>
                    <a:pt x="1606219" y="688181"/>
                  </a:lnTo>
                  <a:lnTo>
                    <a:pt x="1608501" y="670719"/>
                  </a:lnTo>
                  <a:lnTo>
                    <a:pt x="1610124" y="653230"/>
                  </a:lnTo>
                  <a:lnTo>
                    <a:pt x="1611252" y="635722"/>
                  </a:lnTo>
                  <a:lnTo>
                    <a:pt x="1611858" y="618200"/>
                  </a:lnTo>
                  <a:lnTo>
                    <a:pt x="1611742" y="600669"/>
                  </a:lnTo>
                  <a:lnTo>
                    <a:pt x="1610849" y="583134"/>
                  </a:lnTo>
                  <a:lnTo>
                    <a:pt x="1609267" y="565593"/>
                  </a:lnTo>
                  <a:lnTo>
                    <a:pt x="1607135" y="548051"/>
                  </a:lnTo>
                  <a:lnTo>
                    <a:pt x="1604589" y="530516"/>
                  </a:lnTo>
                  <a:lnTo>
                    <a:pt x="1601744" y="513317"/>
                  </a:lnTo>
                  <a:lnTo>
                    <a:pt x="1598689" y="497068"/>
                  </a:lnTo>
                  <a:lnTo>
                    <a:pt x="1595478" y="482018"/>
                  </a:lnTo>
                  <a:lnTo>
                    <a:pt x="1591831" y="467777"/>
                  </a:lnTo>
                  <a:lnTo>
                    <a:pt x="1587165" y="453526"/>
                  </a:lnTo>
                  <a:lnTo>
                    <a:pt x="1581252" y="438794"/>
                  </a:lnTo>
                  <a:lnTo>
                    <a:pt x="1574500" y="423778"/>
                  </a:lnTo>
                  <a:lnTo>
                    <a:pt x="1567737" y="409143"/>
                  </a:lnTo>
                  <a:lnTo>
                    <a:pt x="1561446" y="395263"/>
                  </a:lnTo>
                  <a:lnTo>
                    <a:pt x="1555596" y="382349"/>
                  </a:lnTo>
                  <a:lnTo>
                    <a:pt x="1549836" y="370602"/>
                  </a:lnTo>
                  <a:lnTo>
                    <a:pt x="1543925" y="359998"/>
                  </a:lnTo>
                  <a:lnTo>
                    <a:pt x="1537785" y="350199"/>
                  </a:lnTo>
                  <a:lnTo>
                    <a:pt x="1531424" y="340684"/>
                  </a:lnTo>
                  <a:lnTo>
                    <a:pt x="1524879" y="331130"/>
                  </a:lnTo>
                  <a:lnTo>
                    <a:pt x="1518193" y="321573"/>
                  </a:lnTo>
                  <a:lnTo>
                    <a:pt x="1511405" y="312303"/>
                  </a:lnTo>
                  <a:lnTo>
                    <a:pt x="1504544" y="303473"/>
                  </a:lnTo>
                  <a:lnTo>
                    <a:pt x="1497633" y="295086"/>
                  </a:lnTo>
                  <a:lnTo>
                    <a:pt x="1490687" y="287074"/>
                  </a:lnTo>
                  <a:lnTo>
                    <a:pt x="1483716" y="279348"/>
                  </a:lnTo>
                  <a:lnTo>
                    <a:pt x="1476730" y="271668"/>
                  </a:lnTo>
                  <a:lnTo>
                    <a:pt x="1469734" y="263666"/>
                  </a:lnTo>
                  <a:lnTo>
                    <a:pt x="1462729" y="255170"/>
                  </a:lnTo>
                  <a:lnTo>
                    <a:pt x="1455720" y="246343"/>
                  </a:lnTo>
                  <a:lnTo>
                    <a:pt x="1448707" y="237572"/>
                  </a:lnTo>
                  <a:lnTo>
                    <a:pt x="1441688" y="229080"/>
                  </a:lnTo>
                  <a:lnTo>
                    <a:pt x="1434500" y="220921"/>
                  </a:lnTo>
                  <a:lnTo>
                    <a:pt x="1426834" y="213063"/>
                  </a:lnTo>
                  <a:lnTo>
                    <a:pt x="1418568" y="205445"/>
                  </a:lnTo>
                  <a:lnTo>
                    <a:pt x="1409897" y="198007"/>
                  </a:lnTo>
                  <a:lnTo>
                    <a:pt x="1401230" y="190699"/>
                  </a:lnTo>
                  <a:lnTo>
                    <a:pt x="1392809" y="183482"/>
                  </a:lnTo>
                  <a:lnTo>
                    <a:pt x="1384697" y="176329"/>
                  </a:lnTo>
                  <a:lnTo>
                    <a:pt x="1376870" y="169220"/>
                  </a:lnTo>
                  <a:lnTo>
                    <a:pt x="1369269" y="162145"/>
                  </a:lnTo>
                  <a:lnTo>
                    <a:pt x="1361673" y="155258"/>
                  </a:lnTo>
                  <a:lnTo>
                    <a:pt x="1353726" y="148860"/>
                  </a:lnTo>
                  <a:lnTo>
                    <a:pt x="1345267" y="143071"/>
                  </a:lnTo>
                  <a:lnTo>
                    <a:pt x="1336466" y="137693"/>
                  </a:lnTo>
                  <a:lnTo>
                    <a:pt x="1327711" y="132314"/>
                  </a:lnTo>
                  <a:lnTo>
                    <a:pt x="1319226" y="126692"/>
                  </a:lnTo>
                  <a:lnTo>
                    <a:pt x="1310901" y="120762"/>
                  </a:lnTo>
                  <a:lnTo>
                    <a:pt x="1302399" y="114549"/>
                  </a:lnTo>
                  <a:lnTo>
                    <a:pt x="1293531" y="108111"/>
                  </a:lnTo>
                  <a:lnTo>
                    <a:pt x="1284270" y="101668"/>
                  </a:lnTo>
                  <a:lnTo>
                    <a:pt x="1274667" y="95576"/>
                  </a:lnTo>
                  <a:lnTo>
                    <a:pt x="1264796" y="90001"/>
                  </a:lnTo>
                  <a:lnTo>
                    <a:pt x="1254725" y="84937"/>
                  </a:lnTo>
                  <a:lnTo>
                    <a:pt x="1244512" y="80302"/>
                  </a:lnTo>
                  <a:lnTo>
                    <a:pt x="1234198" y="75998"/>
                  </a:lnTo>
                  <a:lnTo>
                    <a:pt x="1223815" y="71937"/>
                  </a:lnTo>
                  <a:lnTo>
                    <a:pt x="1213385" y="68049"/>
                  </a:lnTo>
                  <a:lnTo>
                    <a:pt x="1202922" y="64282"/>
                  </a:lnTo>
                  <a:lnTo>
                    <a:pt x="1192438" y="60598"/>
                  </a:lnTo>
                  <a:lnTo>
                    <a:pt x="1181939" y="56970"/>
                  </a:lnTo>
                  <a:lnTo>
                    <a:pt x="1171430" y="53382"/>
                  </a:lnTo>
                  <a:lnTo>
                    <a:pt x="1160915" y="49820"/>
                  </a:lnTo>
                  <a:lnTo>
                    <a:pt x="1150396" y="46275"/>
                  </a:lnTo>
                  <a:lnTo>
                    <a:pt x="1139873" y="42741"/>
                  </a:lnTo>
                  <a:lnTo>
                    <a:pt x="1129349" y="39216"/>
                  </a:lnTo>
                  <a:lnTo>
                    <a:pt x="1118823" y="35696"/>
                  </a:lnTo>
                  <a:lnTo>
                    <a:pt x="1108296" y="32179"/>
                  </a:lnTo>
                  <a:lnTo>
                    <a:pt x="1097769" y="28665"/>
                  </a:lnTo>
                  <a:lnTo>
                    <a:pt x="1087241" y="25153"/>
                  </a:lnTo>
                  <a:lnTo>
                    <a:pt x="1076708" y="21646"/>
                  </a:lnTo>
                  <a:lnTo>
                    <a:pt x="1066007" y="18307"/>
                  </a:lnTo>
                  <a:lnTo>
                    <a:pt x="1054831" y="15445"/>
                  </a:lnTo>
                  <a:lnTo>
                    <a:pt x="1043040" y="13184"/>
                  </a:lnTo>
                  <a:lnTo>
                    <a:pt x="1030340" y="11327"/>
                  </a:lnTo>
                  <a:lnTo>
                    <a:pt x="1016219" y="9465"/>
                  </a:lnTo>
                  <a:lnTo>
                    <a:pt x="1000524" y="7363"/>
                  </a:lnTo>
                  <a:lnTo>
                    <a:pt x="983253" y="5119"/>
                  </a:lnTo>
                  <a:lnTo>
                    <a:pt x="964378" y="3065"/>
                  </a:lnTo>
                  <a:lnTo>
                    <a:pt x="944055" y="1392"/>
                  </a:lnTo>
                  <a:lnTo>
                    <a:pt x="922714" y="285"/>
                  </a:lnTo>
                  <a:lnTo>
                    <a:pt x="900945" y="0"/>
                  </a:lnTo>
                  <a:lnTo>
                    <a:pt x="879120" y="591"/>
                  </a:lnTo>
                  <a:lnTo>
                    <a:pt x="857399" y="1955"/>
                  </a:lnTo>
                  <a:lnTo>
                    <a:pt x="835823" y="3934"/>
                  </a:lnTo>
                  <a:lnTo>
                    <a:pt x="814391" y="6374"/>
                  </a:lnTo>
                  <a:lnTo>
                    <a:pt x="793404" y="9146"/>
                  </a:lnTo>
                  <a:lnTo>
                    <a:pt x="773451" y="12151"/>
                  </a:lnTo>
                  <a:lnTo>
                    <a:pt x="754772" y="15319"/>
                  </a:lnTo>
                  <a:lnTo>
                    <a:pt x="737448" y="18597"/>
                  </a:lnTo>
                  <a:lnTo>
                    <a:pt x="721571" y="21952"/>
                  </a:lnTo>
                  <a:lnTo>
                    <a:pt x="707033" y="25361"/>
                  </a:lnTo>
                  <a:lnTo>
                    <a:pt x="693437" y="28974"/>
                  </a:lnTo>
                  <a:lnTo>
                    <a:pt x="680218" y="33085"/>
                  </a:lnTo>
                  <a:lnTo>
                    <a:pt x="667024" y="37812"/>
                  </a:lnTo>
                  <a:lnTo>
                    <a:pt x="653871" y="42953"/>
                  </a:lnTo>
                  <a:lnTo>
                    <a:pt x="641033" y="48097"/>
                  </a:lnTo>
                  <a:lnTo>
                    <a:pt x="628650" y="53004"/>
                  </a:lnTo>
                  <a:lnTo>
                    <a:pt x="616553" y="57773"/>
                  </a:lnTo>
                  <a:lnTo>
                    <a:pt x="604366" y="62735"/>
                  </a:lnTo>
                  <a:lnTo>
                    <a:pt x="591875" y="68068"/>
                  </a:lnTo>
                  <a:lnTo>
                    <a:pt x="579197" y="73633"/>
                  </a:lnTo>
                  <a:lnTo>
                    <a:pt x="566680" y="79070"/>
                  </a:lnTo>
                  <a:lnTo>
                    <a:pt x="554517" y="84177"/>
                  </a:lnTo>
                  <a:lnTo>
                    <a:pt x="542739" y="89081"/>
                  </a:lnTo>
                  <a:lnTo>
                    <a:pt x="531297" y="94134"/>
                  </a:lnTo>
                  <a:lnTo>
                    <a:pt x="520119" y="99534"/>
                  </a:lnTo>
                  <a:lnTo>
                    <a:pt x="509138" y="105313"/>
                  </a:lnTo>
                  <a:lnTo>
                    <a:pt x="498298" y="111425"/>
                  </a:lnTo>
                  <a:lnTo>
                    <a:pt x="487557" y="117800"/>
                  </a:lnTo>
                  <a:lnTo>
                    <a:pt x="476885" y="124369"/>
                  </a:lnTo>
                  <a:lnTo>
                    <a:pt x="466259" y="131079"/>
                  </a:lnTo>
                  <a:lnTo>
                    <a:pt x="455665" y="137882"/>
                  </a:lnTo>
                  <a:lnTo>
                    <a:pt x="445092" y="144585"/>
                  </a:lnTo>
                  <a:lnTo>
                    <a:pt x="434535" y="150859"/>
                  </a:lnTo>
                  <a:lnTo>
                    <a:pt x="423991" y="156560"/>
                  </a:lnTo>
                  <a:lnTo>
                    <a:pt x="413528" y="161754"/>
                  </a:lnTo>
                  <a:lnTo>
                    <a:pt x="402040" y="167245"/>
                  </a:lnTo>
                  <a:lnTo>
                    <a:pt x="386282" y="174630"/>
                  </a:lnTo>
                  <a:lnTo>
                    <a:pt x="360776" y="1865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8033243" y="221550"/>
            <a:ext cx="1473991" cy="918173"/>
            <a:chOff x="8033243" y="221550"/>
            <a:chExt cx="1473991" cy="918173"/>
          </a:xfrm>
        </p:grpSpPr>
        <p:sp>
          <p:nvSpPr>
            <p:cNvPr id="97" name="Freeform 96"/>
            <p:cNvSpPr/>
            <p:nvPr/>
          </p:nvSpPr>
          <p:spPr>
            <a:xfrm>
              <a:off x="8033243" y="242155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7410" y="42692"/>
                  </a:lnTo>
                  <a:lnTo>
                    <a:pt x="1464" y="101110"/>
                  </a:lnTo>
                  <a:lnTo>
                    <a:pt x="651" y="142814"/>
                  </a:lnTo>
                  <a:lnTo>
                    <a:pt x="193" y="206092"/>
                  </a:lnTo>
                  <a:lnTo>
                    <a:pt x="58" y="25876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183609" y="294797"/>
              <a:ext cx="222185" cy="300360"/>
            </a:xfrm>
            <a:custGeom>
              <a:avLst/>
              <a:gdLst/>
              <a:ahLst/>
              <a:cxnLst/>
              <a:rect l="0" t="0" r="0" b="0"/>
              <a:pathLst>
                <a:path w="222185" h="300360">
                  <a:moveTo>
                    <a:pt x="123375" y="0"/>
                  </a:moveTo>
                  <a:lnTo>
                    <a:pt x="106608" y="5590"/>
                  </a:lnTo>
                  <a:lnTo>
                    <a:pt x="92137" y="17692"/>
                  </a:lnTo>
                  <a:lnTo>
                    <a:pt x="49707" y="77448"/>
                  </a:lnTo>
                  <a:lnTo>
                    <a:pt x="21606" y="136182"/>
                  </a:lnTo>
                  <a:lnTo>
                    <a:pt x="3100" y="195703"/>
                  </a:lnTo>
                  <a:lnTo>
                    <a:pt x="0" y="237231"/>
                  </a:lnTo>
                  <a:lnTo>
                    <a:pt x="3421" y="261024"/>
                  </a:lnTo>
                  <a:lnTo>
                    <a:pt x="11961" y="280177"/>
                  </a:lnTo>
                  <a:lnTo>
                    <a:pt x="17513" y="288561"/>
                  </a:lnTo>
                  <a:lnTo>
                    <a:pt x="25895" y="294149"/>
                  </a:lnTo>
                  <a:lnTo>
                    <a:pt x="47686" y="300359"/>
                  </a:lnTo>
                  <a:lnTo>
                    <a:pt x="72968" y="296880"/>
                  </a:lnTo>
                  <a:lnTo>
                    <a:pt x="98632" y="286365"/>
                  </a:lnTo>
                  <a:lnTo>
                    <a:pt x="160065" y="241045"/>
                  </a:lnTo>
                  <a:lnTo>
                    <a:pt x="189879" y="199063"/>
                  </a:lnTo>
                  <a:lnTo>
                    <a:pt x="212508" y="142050"/>
                  </a:lnTo>
                  <a:lnTo>
                    <a:pt x="222184" y="105650"/>
                  </a:lnTo>
                  <a:lnTo>
                    <a:pt x="220713" y="79321"/>
                  </a:lnTo>
                  <a:lnTo>
                    <a:pt x="209921" y="58261"/>
                  </a:lnTo>
                  <a:lnTo>
                    <a:pt x="174396" y="25677"/>
                  </a:lnTo>
                  <a:lnTo>
                    <a:pt x="151121" y="17261"/>
                  </a:lnTo>
                  <a:lnTo>
                    <a:pt x="126348" y="14691"/>
                  </a:lnTo>
                  <a:lnTo>
                    <a:pt x="8126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495789" y="242155"/>
              <a:ext cx="213281" cy="315856"/>
            </a:xfrm>
            <a:custGeom>
              <a:avLst/>
              <a:gdLst/>
              <a:ahLst/>
              <a:cxnLst/>
              <a:rect l="0" t="0" r="0" b="0"/>
              <a:pathLst>
                <a:path w="213281" h="315856">
                  <a:moveTo>
                    <a:pt x="148107" y="0"/>
                  </a:moveTo>
                  <a:lnTo>
                    <a:pt x="95079" y="14654"/>
                  </a:lnTo>
                  <a:lnTo>
                    <a:pt x="58176" y="30338"/>
                  </a:lnTo>
                  <a:lnTo>
                    <a:pt x="28784" y="55392"/>
                  </a:lnTo>
                  <a:lnTo>
                    <a:pt x="5257" y="90632"/>
                  </a:lnTo>
                  <a:lnTo>
                    <a:pt x="0" y="113980"/>
                  </a:lnTo>
                  <a:lnTo>
                    <a:pt x="237" y="125120"/>
                  </a:lnTo>
                  <a:lnTo>
                    <a:pt x="6738" y="143736"/>
                  </a:lnTo>
                  <a:lnTo>
                    <a:pt x="11747" y="151976"/>
                  </a:lnTo>
                  <a:lnTo>
                    <a:pt x="18596" y="155130"/>
                  </a:lnTo>
                  <a:lnTo>
                    <a:pt x="26671" y="154892"/>
                  </a:lnTo>
                  <a:lnTo>
                    <a:pt x="88487" y="139724"/>
                  </a:lnTo>
                  <a:lnTo>
                    <a:pt x="147378" y="143023"/>
                  </a:lnTo>
                  <a:lnTo>
                    <a:pt x="186886" y="157281"/>
                  </a:lnTo>
                  <a:lnTo>
                    <a:pt x="203557" y="172848"/>
                  </a:lnTo>
                  <a:lnTo>
                    <a:pt x="209640" y="181912"/>
                  </a:lnTo>
                  <a:lnTo>
                    <a:pt x="213280" y="201343"/>
                  </a:lnTo>
                  <a:lnTo>
                    <a:pt x="206084" y="242412"/>
                  </a:lnTo>
                  <a:lnTo>
                    <a:pt x="191152" y="268228"/>
                  </a:lnTo>
                  <a:lnTo>
                    <a:pt x="175427" y="280259"/>
                  </a:lnTo>
                  <a:lnTo>
                    <a:pt x="113028" y="304974"/>
                  </a:lnTo>
                  <a:lnTo>
                    <a:pt x="76492" y="312631"/>
                  </a:lnTo>
                  <a:lnTo>
                    <a:pt x="4282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892298" y="221550"/>
              <a:ext cx="320138" cy="294347"/>
            </a:xfrm>
            <a:custGeom>
              <a:avLst/>
              <a:gdLst/>
              <a:ahLst/>
              <a:cxnLst/>
              <a:rect l="0" t="0" r="0" b="0"/>
              <a:pathLst>
                <a:path w="320138" h="294347">
                  <a:moveTo>
                    <a:pt x="88510" y="294346"/>
                  </a:moveTo>
                  <a:lnTo>
                    <a:pt x="62146" y="232066"/>
                  </a:lnTo>
                  <a:lnTo>
                    <a:pt x="35513" y="178015"/>
                  </a:lnTo>
                  <a:lnTo>
                    <a:pt x="13311" y="122278"/>
                  </a:lnTo>
                  <a:lnTo>
                    <a:pt x="0" y="66208"/>
                  </a:lnTo>
                  <a:lnTo>
                    <a:pt x="1599" y="38143"/>
                  </a:lnTo>
                  <a:lnTo>
                    <a:pt x="7172" y="26448"/>
                  </a:lnTo>
                  <a:lnTo>
                    <a:pt x="25844" y="7214"/>
                  </a:lnTo>
                  <a:lnTo>
                    <a:pt x="37373" y="2319"/>
                  </a:lnTo>
                  <a:lnTo>
                    <a:pt x="62663" y="0"/>
                  </a:lnTo>
                  <a:lnTo>
                    <a:pt x="86381" y="5988"/>
                  </a:lnTo>
                  <a:lnTo>
                    <a:pt x="97619" y="10860"/>
                  </a:lnTo>
                  <a:lnTo>
                    <a:pt x="113226" y="25633"/>
                  </a:lnTo>
                  <a:lnTo>
                    <a:pt x="119025" y="34485"/>
                  </a:lnTo>
                  <a:lnTo>
                    <a:pt x="122350" y="53680"/>
                  </a:lnTo>
                  <a:lnTo>
                    <a:pt x="114952" y="94599"/>
                  </a:lnTo>
                  <a:lnTo>
                    <a:pt x="86321" y="148436"/>
                  </a:lnTo>
                  <a:lnTo>
                    <a:pt x="85881" y="158468"/>
                  </a:lnTo>
                  <a:lnTo>
                    <a:pt x="91631" y="178974"/>
                  </a:lnTo>
                  <a:lnTo>
                    <a:pt x="105105" y="196666"/>
                  </a:lnTo>
                  <a:lnTo>
                    <a:pt x="147940" y="227088"/>
                  </a:lnTo>
                  <a:lnTo>
                    <a:pt x="200291" y="247222"/>
                  </a:lnTo>
                  <a:lnTo>
                    <a:pt x="256435" y="266072"/>
                  </a:lnTo>
                  <a:lnTo>
                    <a:pt x="303299" y="280672"/>
                  </a:lnTo>
                  <a:lnTo>
                    <a:pt x="320137" y="2838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185105" y="789637"/>
              <a:ext cx="27124" cy="221099"/>
            </a:xfrm>
            <a:custGeom>
              <a:avLst/>
              <a:gdLst/>
              <a:ahLst/>
              <a:cxnLst/>
              <a:rect l="0" t="0" r="0" b="0"/>
              <a:pathLst>
                <a:path w="27124" h="221099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22651" y="152245"/>
                  </a:lnTo>
                  <a:lnTo>
                    <a:pt x="26240" y="200782"/>
                  </a:lnTo>
                  <a:lnTo>
                    <a:pt x="27123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317513" y="789637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8210" y="176881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117471" y="852808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73010" y="5589"/>
                  </a:lnTo>
                  <a:lnTo>
                    <a:pt x="113294" y="21331"/>
                  </a:lnTo>
                  <a:lnTo>
                    <a:pt x="59164" y="407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222757" y="937036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57196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416977" y="863336"/>
              <a:ext cx="184806" cy="276387"/>
            </a:xfrm>
            <a:custGeom>
              <a:avLst/>
              <a:gdLst/>
              <a:ahLst/>
              <a:cxnLst/>
              <a:rect l="0" t="0" r="0" b="0"/>
              <a:pathLst>
                <a:path w="184806" h="276387">
                  <a:moveTo>
                    <a:pt x="37406" y="0"/>
                  </a:moveTo>
                  <a:lnTo>
                    <a:pt x="77095" y="2340"/>
                  </a:lnTo>
                  <a:lnTo>
                    <a:pt x="99499" y="11179"/>
                  </a:lnTo>
                  <a:lnTo>
                    <a:pt x="118035" y="29145"/>
                  </a:lnTo>
                  <a:lnTo>
                    <a:pt x="131733" y="52728"/>
                  </a:lnTo>
                  <a:lnTo>
                    <a:pt x="137821" y="78807"/>
                  </a:lnTo>
                  <a:lnTo>
                    <a:pt x="135659" y="125386"/>
                  </a:lnTo>
                  <a:lnTo>
                    <a:pt x="117212" y="183952"/>
                  </a:lnTo>
                  <a:lnTo>
                    <a:pt x="91821" y="241423"/>
                  </a:lnTo>
                  <a:lnTo>
                    <a:pt x="75628" y="256648"/>
                  </a:lnTo>
                  <a:lnTo>
                    <a:pt x="36638" y="275954"/>
                  </a:lnTo>
                  <a:lnTo>
                    <a:pt x="27535" y="276386"/>
                  </a:lnTo>
                  <a:lnTo>
                    <a:pt x="11182" y="270627"/>
                  </a:lnTo>
                  <a:lnTo>
                    <a:pt x="5885" y="263477"/>
                  </a:lnTo>
                  <a:lnTo>
                    <a:pt x="0" y="243053"/>
                  </a:lnTo>
                  <a:lnTo>
                    <a:pt x="3623" y="221497"/>
                  </a:lnTo>
                  <a:lnTo>
                    <a:pt x="7866" y="210836"/>
                  </a:lnTo>
                  <a:lnTo>
                    <a:pt x="25057" y="192751"/>
                  </a:lnTo>
                  <a:lnTo>
                    <a:pt x="68632" y="167666"/>
                  </a:lnTo>
                  <a:lnTo>
                    <a:pt x="126676" y="152616"/>
                  </a:lnTo>
                  <a:lnTo>
                    <a:pt x="18480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686010" y="968621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9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843938" y="842279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0" y="0"/>
                  </a:moveTo>
                  <a:lnTo>
                    <a:pt x="14654" y="55141"/>
                  </a:lnTo>
                  <a:lnTo>
                    <a:pt x="28197" y="112105"/>
                  </a:lnTo>
                  <a:lnTo>
                    <a:pt x="39019" y="162178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976745" y="821222"/>
              <a:ext cx="159109" cy="195222"/>
            </a:xfrm>
            <a:custGeom>
              <a:avLst/>
              <a:gdLst/>
              <a:ahLst/>
              <a:cxnLst/>
              <a:rect l="0" t="0" r="0" b="0"/>
              <a:pathLst>
                <a:path w="159109" h="195222">
                  <a:moveTo>
                    <a:pt x="56705" y="0"/>
                  </a:moveTo>
                  <a:lnTo>
                    <a:pt x="21959" y="62281"/>
                  </a:lnTo>
                  <a:lnTo>
                    <a:pt x="1062" y="124607"/>
                  </a:lnTo>
                  <a:lnTo>
                    <a:pt x="0" y="146628"/>
                  </a:lnTo>
                  <a:lnTo>
                    <a:pt x="4597" y="166944"/>
                  </a:lnTo>
                  <a:lnTo>
                    <a:pt x="14439" y="183772"/>
                  </a:lnTo>
                  <a:lnTo>
                    <a:pt x="22679" y="189195"/>
                  </a:lnTo>
                  <a:lnTo>
                    <a:pt x="44312" y="195221"/>
                  </a:lnTo>
                  <a:lnTo>
                    <a:pt x="66406" y="191660"/>
                  </a:lnTo>
                  <a:lnTo>
                    <a:pt x="109184" y="170310"/>
                  </a:lnTo>
                  <a:lnTo>
                    <a:pt x="135296" y="144829"/>
                  </a:lnTo>
                  <a:lnTo>
                    <a:pt x="152262" y="115052"/>
                  </a:lnTo>
                  <a:lnTo>
                    <a:pt x="159108" y="78413"/>
                  </a:lnTo>
                  <a:lnTo>
                    <a:pt x="154471" y="54738"/>
                  </a:lnTo>
                  <a:lnTo>
                    <a:pt x="149959" y="43511"/>
                  </a:lnTo>
                  <a:lnTo>
                    <a:pt x="132467" y="24798"/>
                  </a:lnTo>
                  <a:lnTo>
                    <a:pt x="121251" y="16532"/>
                  </a:lnTo>
                  <a:lnTo>
                    <a:pt x="99431" y="10467"/>
                  </a:lnTo>
                  <a:lnTo>
                    <a:pt x="70535" y="13630"/>
                  </a:lnTo>
                  <a:lnTo>
                    <a:pt x="4617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338777" y="758051"/>
              <a:ext cx="157928" cy="246193"/>
            </a:xfrm>
            <a:custGeom>
              <a:avLst/>
              <a:gdLst/>
              <a:ahLst/>
              <a:cxnLst/>
              <a:rect l="0" t="0" r="0" b="0"/>
              <a:pathLst>
                <a:path w="157928" h="246193">
                  <a:moveTo>
                    <a:pt x="0" y="0"/>
                  </a:moveTo>
                  <a:lnTo>
                    <a:pt x="6066" y="33622"/>
                  </a:lnTo>
                  <a:lnTo>
                    <a:pt x="1545" y="91563"/>
                  </a:lnTo>
                  <a:lnTo>
                    <a:pt x="457" y="143333"/>
                  </a:lnTo>
                  <a:lnTo>
                    <a:pt x="5679" y="197159"/>
                  </a:lnTo>
                  <a:lnTo>
                    <a:pt x="14682" y="230773"/>
                  </a:lnTo>
                  <a:lnTo>
                    <a:pt x="21486" y="238077"/>
                  </a:lnTo>
                  <a:lnTo>
                    <a:pt x="41525" y="246192"/>
                  </a:lnTo>
                  <a:lnTo>
                    <a:pt x="51080" y="246017"/>
                  </a:lnTo>
                  <a:lnTo>
                    <a:pt x="105056" y="223623"/>
                  </a:lnTo>
                  <a:lnTo>
                    <a:pt x="157927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370362" y="831751"/>
              <a:ext cx="84230" cy="42115"/>
            </a:xfrm>
            <a:custGeom>
              <a:avLst/>
              <a:gdLst/>
              <a:ahLst/>
              <a:cxnLst/>
              <a:rect l="0" t="0" r="0" b="0"/>
              <a:pathLst>
                <a:path w="84230" h="42115">
                  <a:moveTo>
                    <a:pt x="84229" y="0"/>
                  </a:moveTo>
                  <a:lnTo>
                    <a:pt x="23356" y="2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359834" y="684352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0"/>
                  </a:moveTo>
                  <a:lnTo>
                    <a:pt x="93254" y="14572"/>
                  </a:lnTo>
                  <a:lnTo>
                    <a:pt x="38307" y="3940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767003" y="709213"/>
            <a:ext cx="1528417" cy="761692"/>
            <a:chOff x="1767003" y="709213"/>
            <a:chExt cx="1528417" cy="761692"/>
          </a:xfrm>
        </p:grpSpPr>
        <p:sp>
          <p:nvSpPr>
            <p:cNvPr id="2" name="Freeform 1"/>
            <p:cNvSpPr/>
            <p:nvPr/>
          </p:nvSpPr>
          <p:spPr>
            <a:xfrm>
              <a:off x="1767003" y="709213"/>
              <a:ext cx="338697" cy="761692"/>
            </a:xfrm>
            <a:custGeom>
              <a:avLst/>
              <a:gdLst/>
              <a:ahLst/>
              <a:cxnLst/>
              <a:rect l="0" t="0" r="0" b="0"/>
              <a:pathLst>
                <a:path w="338697" h="761692">
                  <a:moveTo>
                    <a:pt x="338696" y="154123"/>
                  </a:moveTo>
                  <a:lnTo>
                    <a:pt x="332829" y="165791"/>
                  </a:lnTo>
                  <a:lnTo>
                    <a:pt x="327264" y="176280"/>
                  </a:lnTo>
                  <a:lnTo>
                    <a:pt x="321460" y="186591"/>
                  </a:lnTo>
                  <a:lnTo>
                    <a:pt x="315207" y="197238"/>
                  </a:lnTo>
                  <a:lnTo>
                    <a:pt x="308229" y="208878"/>
                  </a:lnTo>
                  <a:lnTo>
                    <a:pt x="300457" y="221765"/>
                  </a:lnTo>
                  <a:lnTo>
                    <a:pt x="292301" y="235499"/>
                  </a:lnTo>
                  <a:lnTo>
                    <a:pt x="284518" y="249253"/>
                  </a:lnTo>
                  <a:lnTo>
                    <a:pt x="277502" y="262539"/>
                  </a:lnTo>
                  <a:lnTo>
                    <a:pt x="270980" y="275219"/>
                  </a:lnTo>
                  <a:lnTo>
                    <a:pt x="264226" y="287341"/>
                  </a:lnTo>
                  <a:lnTo>
                    <a:pt x="256833" y="299015"/>
                  </a:lnTo>
                  <a:lnTo>
                    <a:pt x="248883" y="310516"/>
                  </a:lnTo>
                  <a:lnTo>
                    <a:pt x="240766" y="322245"/>
                  </a:lnTo>
                  <a:lnTo>
                    <a:pt x="232747" y="334400"/>
                  </a:lnTo>
                  <a:lnTo>
                    <a:pt x="224920" y="346837"/>
                  </a:lnTo>
                  <a:lnTo>
                    <a:pt x="217291" y="359187"/>
                  </a:lnTo>
                  <a:lnTo>
                    <a:pt x="209826" y="371235"/>
                  </a:lnTo>
                  <a:lnTo>
                    <a:pt x="202322" y="382935"/>
                  </a:lnTo>
                  <a:lnTo>
                    <a:pt x="194439" y="394323"/>
                  </a:lnTo>
                  <a:lnTo>
                    <a:pt x="186027" y="405470"/>
                  </a:lnTo>
                  <a:lnTo>
                    <a:pt x="177427" y="416599"/>
                  </a:lnTo>
                  <a:lnTo>
                    <a:pt x="169340" y="428071"/>
                  </a:lnTo>
                  <a:lnTo>
                    <a:pt x="162116" y="440055"/>
                  </a:lnTo>
                  <a:lnTo>
                    <a:pt x="155453" y="452546"/>
                  </a:lnTo>
                  <a:lnTo>
                    <a:pt x="148605" y="465463"/>
                  </a:lnTo>
                  <a:lnTo>
                    <a:pt x="141148" y="478705"/>
                  </a:lnTo>
                  <a:lnTo>
                    <a:pt x="133155" y="492020"/>
                  </a:lnTo>
                  <a:lnTo>
                    <a:pt x="125010" y="505033"/>
                  </a:lnTo>
                  <a:lnTo>
                    <a:pt x="116976" y="517566"/>
                  </a:lnTo>
                  <a:lnTo>
                    <a:pt x="109309" y="529777"/>
                  </a:lnTo>
                  <a:lnTo>
                    <a:pt x="102321" y="542050"/>
                  </a:lnTo>
                  <a:lnTo>
                    <a:pt x="96103" y="554602"/>
                  </a:lnTo>
                  <a:lnTo>
                    <a:pt x="90421" y="567321"/>
                  </a:lnTo>
                  <a:lnTo>
                    <a:pt x="84832" y="579868"/>
                  </a:lnTo>
                  <a:lnTo>
                    <a:pt x="79065" y="592051"/>
                  </a:lnTo>
                  <a:lnTo>
                    <a:pt x="73037" y="603843"/>
                  </a:lnTo>
                  <a:lnTo>
                    <a:pt x="66756" y="615294"/>
                  </a:lnTo>
                  <a:lnTo>
                    <a:pt x="60269" y="626487"/>
                  </a:lnTo>
                  <a:lnTo>
                    <a:pt x="53623" y="637818"/>
                  </a:lnTo>
                  <a:lnTo>
                    <a:pt x="46863" y="649957"/>
                  </a:lnTo>
                  <a:lnTo>
                    <a:pt x="40026" y="663197"/>
                  </a:lnTo>
                  <a:lnTo>
                    <a:pt x="33300" y="677176"/>
                  </a:lnTo>
                  <a:lnTo>
                    <a:pt x="27010" y="691099"/>
                  </a:lnTo>
                  <a:lnTo>
                    <a:pt x="21313" y="704495"/>
                  </a:lnTo>
                  <a:lnTo>
                    <a:pt x="16675" y="717080"/>
                  </a:lnTo>
                  <a:lnTo>
                    <a:pt x="13922" y="728606"/>
                  </a:lnTo>
                  <a:lnTo>
                    <a:pt x="13340" y="739043"/>
                  </a:lnTo>
                  <a:lnTo>
                    <a:pt x="14900" y="748051"/>
                  </a:lnTo>
                  <a:lnTo>
                    <a:pt x="18531" y="754906"/>
                  </a:lnTo>
                  <a:lnTo>
                    <a:pt x="23971" y="759402"/>
                  </a:lnTo>
                  <a:lnTo>
                    <a:pt x="30860" y="761627"/>
                  </a:lnTo>
                  <a:lnTo>
                    <a:pt x="38837" y="761691"/>
                  </a:lnTo>
                  <a:lnTo>
                    <a:pt x="47607" y="759879"/>
                  </a:lnTo>
                  <a:lnTo>
                    <a:pt x="57103" y="756411"/>
                  </a:lnTo>
                  <a:lnTo>
                    <a:pt x="67462" y="751351"/>
                  </a:lnTo>
                  <a:lnTo>
                    <a:pt x="78681" y="744884"/>
                  </a:lnTo>
                  <a:lnTo>
                    <a:pt x="90317" y="737442"/>
                  </a:lnTo>
                  <a:lnTo>
                    <a:pt x="101595" y="729611"/>
                  </a:lnTo>
                  <a:lnTo>
                    <a:pt x="112106" y="721753"/>
                  </a:lnTo>
                  <a:lnTo>
                    <a:pt x="121790" y="714021"/>
                  </a:lnTo>
                  <a:lnTo>
                    <a:pt x="130754" y="706449"/>
                  </a:lnTo>
                  <a:lnTo>
                    <a:pt x="139155" y="699023"/>
                  </a:lnTo>
                  <a:lnTo>
                    <a:pt x="147136" y="691713"/>
                  </a:lnTo>
                  <a:lnTo>
                    <a:pt x="154818" y="684491"/>
                  </a:lnTo>
                  <a:lnTo>
                    <a:pt x="162288" y="677332"/>
                  </a:lnTo>
                  <a:lnTo>
                    <a:pt x="169614" y="670218"/>
                  </a:lnTo>
                  <a:lnTo>
                    <a:pt x="176839" y="663134"/>
                  </a:lnTo>
                  <a:lnTo>
                    <a:pt x="183997" y="656057"/>
                  </a:lnTo>
                  <a:lnTo>
                    <a:pt x="191109" y="648490"/>
                  </a:lnTo>
                  <a:lnTo>
                    <a:pt x="198191" y="639506"/>
                  </a:lnTo>
                  <a:lnTo>
                    <a:pt x="205247" y="628719"/>
                  </a:lnTo>
                  <a:lnTo>
                    <a:pt x="212121" y="616388"/>
                  </a:lnTo>
                  <a:lnTo>
                    <a:pt x="218510" y="603121"/>
                  </a:lnTo>
                  <a:lnTo>
                    <a:pt x="224283" y="589379"/>
                  </a:lnTo>
                  <a:lnTo>
                    <a:pt x="229313" y="575255"/>
                  </a:lnTo>
                  <a:lnTo>
                    <a:pt x="233392" y="560569"/>
                  </a:lnTo>
                  <a:lnTo>
                    <a:pt x="236501" y="545254"/>
                  </a:lnTo>
                  <a:lnTo>
                    <a:pt x="238606" y="529530"/>
                  </a:lnTo>
                  <a:lnTo>
                    <a:pt x="239577" y="513815"/>
                  </a:lnTo>
                  <a:lnTo>
                    <a:pt x="239454" y="498356"/>
                  </a:lnTo>
                  <a:lnTo>
                    <a:pt x="238407" y="483381"/>
                  </a:lnTo>
                  <a:lnTo>
                    <a:pt x="236641" y="469171"/>
                  </a:lnTo>
                  <a:lnTo>
                    <a:pt x="234336" y="455795"/>
                  </a:lnTo>
                  <a:lnTo>
                    <a:pt x="231315" y="442999"/>
                  </a:lnTo>
                  <a:lnTo>
                    <a:pt x="227077" y="430325"/>
                  </a:lnTo>
                  <a:lnTo>
                    <a:pt x="221446" y="417501"/>
                  </a:lnTo>
                  <a:lnTo>
                    <a:pt x="214546" y="404597"/>
                  </a:lnTo>
                  <a:lnTo>
                    <a:pt x="206618" y="391926"/>
                  </a:lnTo>
                  <a:lnTo>
                    <a:pt x="197918" y="379665"/>
                  </a:lnTo>
                  <a:lnTo>
                    <a:pt x="188823" y="367990"/>
                  </a:lnTo>
                  <a:lnTo>
                    <a:pt x="179805" y="357149"/>
                  </a:lnTo>
                  <a:lnTo>
                    <a:pt x="171111" y="347198"/>
                  </a:lnTo>
                  <a:lnTo>
                    <a:pt x="162631" y="338194"/>
                  </a:lnTo>
                  <a:lnTo>
                    <a:pt x="154018" y="330285"/>
                  </a:lnTo>
                  <a:lnTo>
                    <a:pt x="145071" y="323431"/>
                  </a:lnTo>
                  <a:lnTo>
                    <a:pt x="135755" y="316977"/>
                  </a:lnTo>
                  <a:lnTo>
                    <a:pt x="126115" y="309803"/>
                  </a:lnTo>
                  <a:lnTo>
                    <a:pt x="116218" y="301351"/>
                  </a:lnTo>
                  <a:lnTo>
                    <a:pt x="106131" y="292060"/>
                  </a:lnTo>
                  <a:lnTo>
                    <a:pt x="95905" y="283045"/>
                  </a:lnTo>
                  <a:lnTo>
                    <a:pt x="85584" y="274933"/>
                  </a:lnTo>
                  <a:lnTo>
                    <a:pt x="75196" y="267370"/>
                  </a:lnTo>
                  <a:lnTo>
                    <a:pt x="64762" y="259320"/>
                  </a:lnTo>
                  <a:lnTo>
                    <a:pt x="54307" y="250205"/>
                  </a:lnTo>
                  <a:lnTo>
                    <a:pt x="44167" y="240100"/>
                  </a:lnTo>
                  <a:lnTo>
                    <a:pt x="34963" y="229458"/>
                  </a:lnTo>
                  <a:lnTo>
                    <a:pt x="26960" y="218626"/>
                  </a:lnTo>
                  <a:lnTo>
                    <a:pt x="20096" y="207775"/>
                  </a:lnTo>
                  <a:lnTo>
                    <a:pt x="14169" y="196970"/>
                  </a:lnTo>
                  <a:lnTo>
                    <a:pt x="8967" y="186218"/>
                  </a:lnTo>
                  <a:lnTo>
                    <a:pt x="4625" y="175186"/>
                  </a:lnTo>
                  <a:lnTo>
                    <a:pt x="1605" y="163248"/>
                  </a:lnTo>
                  <a:lnTo>
                    <a:pt x="57" y="150143"/>
                  </a:lnTo>
                  <a:lnTo>
                    <a:pt x="0" y="136255"/>
                  </a:lnTo>
                  <a:lnTo>
                    <a:pt x="1482" y="122393"/>
                  </a:lnTo>
                  <a:lnTo>
                    <a:pt x="4369" y="109038"/>
                  </a:lnTo>
                  <a:lnTo>
                    <a:pt x="8409" y="96480"/>
                  </a:lnTo>
                  <a:lnTo>
                    <a:pt x="13330" y="84972"/>
                  </a:lnTo>
                  <a:lnTo>
                    <a:pt x="18904" y="74533"/>
                  </a:lnTo>
                  <a:lnTo>
                    <a:pt x="25271" y="65015"/>
                  </a:lnTo>
                  <a:lnTo>
                    <a:pt x="32908" y="56220"/>
                  </a:lnTo>
                  <a:lnTo>
                    <a:pt x="41970" y="47968"/>
                  </a:lnTo>
                  <a:lnTo>
                    <a:pt x="52158" y="40270"/>
                  </a:lnTo>
                  <a:lnTo>
                    <a:pt x="62913" y="33318"/>
                  </a:lnTo>
                  <a:lnTo>
                    <a:pt x="73861" y="27158"/>
                  </a:lnTo>
                  <a:lnTo>
                    <a:pt x="85144" y="21698"/>
                  </a:lnTo>
                  <a:lnTo>
                    <a:pt x="97309" y="16797"/>
                  </a:lnTo>
                  <a:lnTo>
                    <a:pt x="110601" y="12319"/>
                  </a:lnTo>
                  <a:lnTo>
                    <a:pt x="124798" y="8310"/>
                  </a:lnTo>
                  <a:lnTo>
                    <a:pt x="139407" y="4990"/>
                  </a:lnTo>
                  <a:lnTo>
                    <a:pt x="154084" y="2427"/>
                  </a:lnTo>
                  <a:lnTo>
                    <a:pt x="168516" y="706"/>
                  </a:lnTo>
                  <a:lnTo>
                    <a:pt x="182353" y="0"/>
                  </a:lnTo>
                  <a:lnTo>
                    <a:pt x="195471" y="305"/>
                  </a:lnTo>
                  <a:lnTo>
                    <a:pt x="207922" y="1475"/>
                  </a:lnTo>
                  <a:lnTo>
                    <a:pt x="219831" y="3324"/>
                  </a:lnTo>
                  <a:lnTo>
                    <a:pt x="231325" y="5681"/>
                  </a:lnTo>
                  <a:lnTo>
                    <a:pt x="242351" y="8567"/>
                  </a:lnTo>
                  <a:lnTo>
                    <a:pt x="252690" y="12182"/>
                  </a:lnTo>
                  <a:lnTo>
                    <a:pt x="262277" y="16576"/>
                  </a:lnTo>
                  <a:lnTo>
                    <a:pt x="271191" y="21663"/>
                  </a:lnTo>
                  <a:lnTo>
                    <a:pt x="279565" y="27302"/>
                  </a:lnTo>
                  <a:lnTo>
                    <a:pt x="287532" y="33364"/>
                  </a:lnTo>
                  <a:lnTo>
                    <a:pt x="295206" y="40063"/>
                  </a:lnTo>
                  <a:lnTo>
                    <a:pt x="302673" y="47923"/>
                  </a:lnTo>
                  <a:lnTo>
                    <a:pt x="309987" y="57140"/>
                  </a:lnTo>
                  <a:lnTo>
                    <a:pt x="316866" y="67601"/>
                  </a:lnTo>
                  <a:lnTo>
                    <a:pt x="322727" y="79073"/>
                  </a:lnTo>
                  <a:lnTo>
                    <a:pt x="327332" y="91309"/>
                  </a:lnTo>
                  <a:lnTo>
                    <a:pt x="330762" y="104102"/>
                  </a:lnTo>
                  <a:lnTo>
                    <a:pt x="333229" y="117288"/>
                  </a:lnTo>
                  <a:lnTo>
                    <a:pt x="334964" y="130733"/>
                  </a:lnTo>
                  <a:lnTo>
                    <a:pt x="336167" y="143938"/>
                  </a:lnTo>
                  <a:lnTo>
                    <a:pt x="337122" y="157432"/>
                  </a:lnTo>
                  <a:lnTo>
                    <a:pt x="337917" y="173518"/>
                  </a:lnTo>
                  <a:lnTo>
                    <a:pt x="338696" y="1962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89927" y="140029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92560" y="831751"/>
              <a:ext cx="398362" cy="608913"/>
            </a:xfrm>
            <a:custGeom>
              <a:avLst/>
              <a:gdLst/>
              <a:ahLst/>
              <a:cxnLst/>
              <a:rect l="0" t="0" r="0" b="0"/>
              <a:pathLst>
                <a:path w="398362" h="608913">
                  <a:moveTo>
                    <a:pt x="255377" y="0"/>
                  </a:moveTo>
                  <a:lnTo>
                    <a:pt x="246576" y="2800"/>
                  </a:lnTo>
                  <a:lnTo>
                    <a:pt x="238229" y="4301"/>
                  </a:lnTo>
                  <a:lnTo>
                    <a:pt x="229526" y="4612"/>
                  </a:lnTo>
                  <a:lnTo>
                    <a:pt x="220232" y="4106"/>
                  </a:lnTo>
                  <a:lnTo>
                    <a:pt x="210089" y="3287"/>
                  </a:lnTo>
                  <a:lnTo>
                    <a:pt x="199044" y="2471"/>
                  </a:lnTo>
                  <a:lnTo>
                    <a:pt x="187204" y="1787"/>
                  </a:lnTo>
                  <a:lnTo>
                    <a:pt x="174734" y="1261"/>
                  </a:lnTo>
                  <a:lnTo>
                    <a:pt x="161787" y="875"/>
                  </a:lnTo>
                  <a:lnTo>
                    <a:pt x="148332" y="600"/>
                  </a:lnTo>
                  <a:lnTo>
                    <a:pt x="134161" y="408"/>
                  </a:lnTo>
                  <a:lnTo>
                    <a:pt x="119229" y="281"/>
                  </a:lnTo>
                  <a:lnTo>
                    <a:pt x="103947" y="363"/>
                  </a:lnTo>
                  <a:lnTo>
                    <a:pt x="89069" y="951"/>
                  </a:lnTo>
                  <a:lnTo>
                    <a:pt x="74988" y="2167"/>
                  </a:lnTo>
                  <a:lnTo>
                    <a:pt x="61754" y="4138"/>
                  </a:lnTo>
                  <a:lnTo>
                    <a:pt x="49252" y="7064"/>
                  </a:lnTo>
                  <a:lnTo>
                    <a:pt x="37338" y="10970"/>
                  </a:lnTo>
                  <a:lnTo>
                    <a:pt x="26353" y="16051"/>
                  </a:lnTo>
                  <a:lnTo>
                    <a:pt x="17099" y="22743"/>
                  </a:lnTo>
                  <a:lnTo>
                    <a:pt x="9878" y="31131"/>
                  </a:lnTo>
                  <a:lnTo>
                    <a:pt x="4689" y="40849"/>
                  </a:lnTo>
                  <a:lnTo>
                    <a:pt x="1490" y="51280"/>
                  </a:lnTo>
                  <a:lnTo>
                    <a:pt x="42" y="62006"/>
                  </a:lnTo>
                  <a:lnTo>
                    <a:pt x="0" y="73139"/>
                  </a:lnTo>
                  <a:lnTo>
                    <a:pt x="1018" y="85203"/>
                  </a:lnTo>
                  <a:lnTo>
                    <a:pt x="2806" y="98422"/>
                  </a:lnTo>
                  <a:lnTo>
                    <a:pt x="5137" y="112401"/>
                  </a:lnTo>
                  <a:lnTo>
                    <a:pt x="7847" y="126331"/>
                  </a:lnTo>
                  <a:lnTo>
                    <a:pt x="10820" y="139748"/>
                  </a:lnTo>
                  <a:lnTo>
                    <a:pt x="14138" y="152859"/>
                  </a:lnTo>
                  <a:lnTo>
                    <a:pt x="18051" y="166335"/>
                  </a:lnTo>
                  <a:lnTo>
                    <a:pt x="22645" y="180545"/>
                  </a:lnTo>
                  <a:lnTo>
                    <a:pt x="27698" y="195378"/>
                  </a:lnTo>
                  <a:lnTo>
                    <a:pt x="32783" y="210421"/>
                  </a:lnTo>
                  <a:lnTo>
                    <a:pt x="37646" y="225393"/>
                  </a:lnTo>
                  <a:lnTo>
                    <a:pt x="42215" y="240025"/>
                  </a:lnTo>
                  <a:lnTo>
                    <a:pt x="46511" y="253996"/>
                  </a:lnTo>
                  <a:lnTo>
                    <a:pt x="50598" y="267161"/>
                  </a:lnTo>
                  <a:lnTo>
                    <a:pt x="55012" y="278084"/>
                  </a:lnTo>
                  <a:lnTo>
                    <a:pt x="59914" y="284148"/>
                  </a:lnTo>
                  <a:lnTo>
                    <a:pt x="64657" y="284885"/>
                  </a:lnTo>
                  <a:lnTo>
                    <a:pt x="69446" y="281624"/>
                  </a:lnTo>
                  <a:lnTo>
                    <a:pt x="74555" y="275740"/>
                  </a:lnTo>
                  <a:lnTo>
                    <a:pt x="80075" y="268357"/>
                  </a:lnTo>
                  <a:lnTo>
                    <a:pt x="85980" y="260395"/>
                  </a:lnTo>
                  <a:lnTo>
                    <a:pt x="92203" y="252371"/>
                  </a:lnTo>
                  <a:lnTo>
                    <a:pt x="98834" y="244655"/>
                  </a:lnTo>
                  <a:lnTo>
                    <a:pt x="106112" y="237607"/>
                  </a:lnTo>
                  <a:lnTo>
                    <a:pt x="114128" y="231345"/>
                  </a:lnTo>
                  <a:lnTo>
                    <a:pt x="123137" y="225966"/>
                  </a:lnTo>
                  <a:lnTo>
                    <a:pt x="133627" y="221642"/>
                  </a:lnTo>
                  <a:lnTo>
                    <a:pt x="145722" y="218368"/>
                  </a:lnTo>
                  <a:lnTo>
                    <a:pt x="159082" y="216320"/>
                  </a:lnTo>
                  <a:lnTo>
                    <a:pt x="173114" y="215919"/>
                  </a:lnTo>
                  <a:lnTo>
                    <a:pt x="187396" y="217238"/>
                  </a:lnTo>
                  <a:lnTo>
                    <a:pt x="201560" y="219902"/>
                  </a:lnTo>
                  <a:lnTo>
                    <a:pt x="215216" y="223292"/>
                  </a:lnTo>
                  <a:lnTo>
                    <a:pt x="228221" y="226979"/>
                  </a:lnTo>
                  <a:lnTo>
                    <a:pt x="240936" y="230910"/>
                  </a:lnTo>
                  <a:lnTo>
                    <a:pt x="254088" y="235300"/>
                  </a:lnTo>
                  <a:lnTo>
                    <a:pt x="268042" y="240251"/>
                  </a:lnTo>
                  <a:lnTo>
                    <a:pt x="282349" y="245728"/>
                  </a:lnTo>
                  <a:lnTo>
                    <a:pt x="295968" y="251636"/>
                  </a:lnTo>
                  <a:lnTo>
                    <a:pt x="308350" y="257875"/>
                  </a:lnTo>
                  <a:lnTo>
                    <a:pt x="319442" y="264353"/>
                  </a:lnTo>
                  <a:lnTo>
                    <a:pt x="329427" y="271001"/>
                  </a:lnTo>
                  <a:lnTo>
                    <a:pt x="338548" y="277773"/>
                  </a:lnTo>
                  <a:lnTo>
                    <a:pt x="347029" y="284794"/>
                  </a:lnTo>
                  <a:lnTo>
                    <a:pt x="355054" y="292347"/>
                  </a:lnTo>
                  <a:lnTo>
                    <a:pt x="362753" y="300551"/>
                  </a:lnTo>
                  <a:lnTo>
                    <a:pt x="370064" y="309690"/>
                  </a:lnTo>
                  <a:lnTo>
                    <a:pt x="376748" y="320267"/>
                  </a:lnTo>
                  <a:lnTo>
                    <a:pt x="382719" y="332421"/>
                  </a:lnTo>
                  <a:lnTo>
                    <a:pt x="387881" y="345821"/>
                  </a:lnTo>
                  <a:lnTo>
                    <a:pt x="392050" y="359879"/>
                  </a:lnTo>
                  <a:lnTo>
                    <a:pt x="395218" y="374189"/>
                  </a:lnTo>
                  <a:lnTo>
                    <a:pt x="397363" y="388710"/>
                  </a:lnTo>
                  <a:lnTo>
                    <a:pt x="398361" y="403671"/>
                  </a:lnTo>
                  <a:lnTo>
                    <a:pt x="398250" y="419165"/>
                  </a:lnTo>
                  <a:lnTo>
                    <a:pt x="397042" y="434671"/>
                  </a:lnTo>
                  <a:lnTo>
                    <a:pt x="394636" y="449176"/>
                  </a:lnTo>
                  <a:lnTo>
                    <a:pt x="391088" y="462200"/>
                  </a:lnTo>
                  <a:lnTo>
                    <a:pt x="386418" y="474081"/>
                  </a:lnTo>
                  <a:lnTo>
                    <a:pt x="380534" y="485669"/>
                  </a:lnTo>
                  <a:lnTo>
                    <a:pt x="373506" y="497497"/>
                  </a:lnTo>
                  <a:lnTo>
                    <a:pt x="365687" y="509426"/>
                  </a:lnTo>
                  <a:lnTo>
                    <a:pt x="357600" y="520843"/>
                  </a:lnTo>
                  <a:lnTo>
                    <a:pt x="349567" y="531412"/>
                  </a:lnTo>
                  <a:lnTo>
                    <a:pt x="341547" y="540952"/>
                  </a:lnTo>
                  <a:lnTo>
                    <a:pt x="333250" y="549280"/>
                  </a:lnTo>
                  <a:lnTo>
                    <a:pt x="324510" y="556437"/>
                  </a:lnTo>
                  <a:lnTo>
                    <a:pt x="314995" y="562767"/>
                  </a:lnTo>
                  <a:lnTo>
                    <a:pt x="304157" y="568800"/>
                  </a:lnTo>
                  <a:lnTo>
                    <a:pt x="291829" y="574863"/>
                  </a:lnTo>
                  <a:lnTo>
                    <a:pt x="278480" y="580922"/>
                  </a:lnTo>
                  <a:lnTo>
                    <a:pt x="264989" y="586691"/>
                  </a:lnTo>
                  <a:lnTo>
                    <a:pt x="251868" y="592013"/>
                  </a:lnTo>
                  <a:lnTo>
                    <a:pt x="238789" y="596722"/>
                  </a:lnTo>
                  <a:lnTo>
                    <a:pt x="224803" y="600578"/>
                  </a:lnTo>
                  <a:lnTo>
                    <a:pt x="209438" y="603539"/>
                  </a:lnTo>
                  <a:lnTo>
                    <a:pt x="193015" y="605712"/>
                  </a:lnTo>
                  <a:lnTo>
                    <a:pt x="176366" y="607261"/>
                  </a:lnTo>
                  <a:lnTo>
                    <a:pt x="160019" y="608339"/>
                  </a:lnTo>
                  <a:lnTo>
                    <a:pt x="144314" y="608912"/>
                  </a:lnTo>
                  <a:lnTo>
                    <a:pt x="129548" y="608773"/>
                  </a:lnTo>
                  <a:lnTo>
                    <a:pt x="115757" y="607865"/>
                  </a:lnTo>
                  <a:lnTo>
                    <a:pt x="102327" y="606273"/>
                  </a:lnTo>
                  <a:lnTo>
                    <a:pt x="88157" y="604134"/>
                  </a:lnTo>
                  <a:lnTo>
                    <a:pt x="72711" y="601588"/>
                  </a:lnTo>
                  <a:lnTo>
                    <a:pt x="56862" y="598902"/>
                  </a:lnTo>
                  <a:lnTo>
                    <a:pt x="41060" y="596202"/>
                  </a:lnTo>
                  <a:lnTo>
                    <a:pt x="23907" y="593254"/>
                  </a:lnTo>
                  <a:lnTo>
                    <a:pt x="2693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58549" y="1052849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8196" y="5"/>
                  </a:lnTo>
                  <a:lnTo>
                    <a:pt x="115849" y="178"/>
                  </a:lnTo>
                  <a:lnTo>
                    <a:pt x="101671" y="826"/>
                  </a:lnTo>
                  <a:lnTo>
                    <a:pt x="86421" y="2075"/>
                  </a:lnTo>
                  <a:lnTo>
                    <a:pt x="70838" y="3736"/>
                  </a:lnTo>
                  <a:lnTo>
                    <a:pt x="54149" y="5563"/>
                  </a:lnTo>
                  <a:lnTo>
                    <a:pt x="32659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590262" y="558010"/>
            <a:ext cx="3211148" cy="1321506"/>
            <a:chOff x="3590262" y="558010"/>
            <a:chExt cx="3211148" cy="1321506"/>
          </a:xfrm>
        </p:grpSpPr>
        <p:sp>
          <p:nvSpPr>
            <p:cNvPr id="7" name="Freeform 6"/>
            <p:cNvSpPr/>
            <p:nvPr/>
          </p:nvSpPr>
          <p:spPr>
            <a:xfrm>
              <a:off x="3590262" y="558010"/>
              <a:ext cx="483083" cy="885567"/>
            </a:xfrm>
            <a:custGeom>
              <a:avLst/>
              <a:gdLst/>
              <a:ahLst/>
              <a:cxnLst/>
              <a:rect l="0" t="0" r="0" b="0"/>
              <a:pathLst>
                <a:path w="483083" h="885567">
                  <a:moveTo>
                    <a:pt x="52598" y="136870"/>
                  </a:moveTo>
                  <a:lnTo>
                    <a:pt x="49664" y="145739"/>
                  </a:lnTo>
                  <a:lnTo>
                    <a:pt x="46882" y="154726"/>
                  </a:lnTo>
                  <a:lnTo>
                    <a:pt x="43982" y="164726"/>
                  </a:lnTo>
                  <a:lnTo>
                    <a:pt x="40942" y="175879"/>
                  </a:lnTo>
                  <a:lnTo>
                    <a:pt x="37777" y="188339"/>
                  </a:lnTo>
                  <a:lnTo>
                    <a:pt x="34513" y="202055"/>
                  </a:lnTo>
                  <a:lnTo>
                    <a:pt x="31175" y="216991"/>
                  </a:lnTo>
                  <a:lnTo>
                    <a:pt x="27783" y="233217"/>
                  </a:lnTo>
                  <a:lnTo>
                    <a:pt x="24360" y="250639"/>
                  </a:lnTo>
                  <a:lnTo>
                    <a:pt x="21077" y="268725"/>
                  </a:lnTo>
                  <a:lnTo>
                    <a:pt x="18253" y="286631"/>
                  </a:lnTo>
                  <a:lnTo>
                    <a:pt x="16017" y="303894"/>
                  </a:lnTo>
                  <a:lnTo>
                    <a:pt x="14177" y="320416"/>
                  </a:lnTo>
                  <a:lnTo>
                    <a:pt x="12327" y="336279"/>
                  </a:lnTo>
                  <a:lnTo>
                    <a:pt x="10232" y="351616"/>
                  </a:lnTo>
                  <a:lnTo>
                    <a:pt x="7994" y="366562"/>
                  </a:lnTo>
                  <a:lnTo>
                    <a:pt x="5944" y="381225"/>
                  </a:lnTo>
                  <a:lnTo>
                    <a:pt x="4267" y="395690"/>
                  </a:lnTo>
                  <a:lnTo>
                    <a:pt x="2990" y="410018"/>
                  </a:lnTo>
                  <a:lnTo>
                    <a:pt x="2058" y="424251"/>
                  </a:lnTo>
                  <a:lnTo>
                    <a:pt x="1396" y="438421"/>
                  </a:lnTo>
                  <a:lnTo>
                    <a:pt x="935" y="452547"/>
                  </a:lnTo>
                  <a:lnTo>
                    <a:pt x="618" y="466644"/>
                  </a:lnTo>
                  <a:lnTo>
                    <a:pt x="402" y="480726"/>
                  </a:lnTo>
                  <a:lnTo>
                    <a:pt x="256" y="494964"/>
                  </a:lnTo>
                  <a:lnTo>
                    <a:pt x="156" y="509668"/>
                  </a:lnTo>
                  <a:lnTo>
                    <a:pt x="90" y="524966"/>
                  </a:lnTo>
                  <a:lnTo>
                    <a:pt x="45" y="540665"/>
                  </a:lnTo>
                  <a:lnTo>
                    <a:pt x="15" y="556356"/>
                  </a:lnTo>
                  <a:lnTo>
                    <a:pt x="0" y="571800"/>
                  </a:lnTo>
                  <a:lnTo>
                    <a:pt x="159" y="586933"/>
                  </a:lnTo>
                  <a:lnTo>
                    <a:pt x="798" y="601781"/>
                  </a:lnTo>
                  <a:lnTo>
                    <a:pt x="2046" y="616398"/>
                  </a:lnTo>
                  <a:lnTo>
                    <a:pt x="3867" y="630842"/>
                  </a:lnTo>
                  <a:lnTo>
                    <a:pt x="6162" y="645160"/>
                  </a:lnTo>
                  <a:lnTo>
                    <a:pt x="8816" y="659385"/>
                  </a:lnTo>
                  <a:lnTo>
                    <a:pt x="11733" y="673380"/>
                  </a:lnTo>
                  <a:lnTo>
                    <a:pt x="14836" y="686857"/>
                  </a:lnTo>
                  <a:lnTo>
                    <a:pt x="18070" y="699705"/>
                  </a:lnTo>
                  <a:lnTo>
                    <a:pt x="21393" y="712130"/>
                  </a:lnTo>
                  <a:lnTo>
                    <a:pt x="24777" y="724547"/>
                  </a:lnTo>
                  <a:lnTo>
                    <a:pt x="28212" y="737204"/>
                  </a:lnTo>
                  <a:lnTo>
                    <a:pt x="32010" y="750334"/>
                  </a:lnTo>
                  <a:lnTo>
                    <a:pt x="36778" y="764221"/>
                  </a:lnTo>
                  <a:lnTo>
                    <a:pt x="42764" y="778925"/>
                  </a:lnTo>
                  <a:lnTo>
                    <a:pt x="49735" y="793869"/>
                  </a:lnTo>
                  <a:lnTo>
                    <a:pt x="57178" y="807982"/>
                  </a:lnTo>
                  <a:lnTo>
                    <a:pt x="64752" y="820726"/>
                  </a:lnTo>
                  <a:lnTo>
                    <a:pt x="72786" y="832077"/>
                  </a:lnTo>
                  <a:lnTo>
                    <a:pt x="82149" y="842243"/>
                  </a:lnTo>
                  <a:lnTo>
                    <a:pt x="93220" y="851484"/>
                  </a:lnTo>
                  <a:lnTo>
                    <a:pt x="105587" y="859878"/>
                  </a:lnTo>
                  <a:lnTo>
                    <a:pt x="118352" y="867312"/>
                  </a:lnTo>
                  <a:lnTo>
                    <a:pt x="130953" y="873793"/>
                  </a:lnTo>
                  <a:lnTo>
                    <a:pt x="143667" y="879131"/>
                  </a:lnTo>
                  <a:lnTo>
                    <a:pt x="157401" y="882888"/>
                  </a:lnTo>
                  <a:lnTo>
                    <a:pt x="172590" y="884967"/>
                  </a:lnTo>
                  <a:lnTo>
                    <a:pt x="188722" y="885566"/>
                  </a:lnTo>
                  <a:lnTo>
                    <a:pt x="204643" y="884987"/>
                  </a:lnTo>
                  <a:lnTo>
                    <a:pt x="219684" y="883522"/>
                  </a:lnTo>
                  <a:lnTo>
                    <a:pt x="233528" y="881253"/>
                  </a:lnTo>
                  <a:lnTo>
                    <a:pt x="245974" y="878060"/>
                  </a:lnTo>
                  <a:lnTo>
                    <a:pt x="257084" y="873953"/>
                  </a:lnTo>
                  <a:lnTo>
                    <a:pt x="267239" y="869060"/>
                  </a:lnTo>
                  <a:lnTo>
                    <a:pt x="277001" y="863551"/>
                  </a:lnTo>
                  <a:lnTo>
                    <a:pt x="286729" y="857581"/>
                  </a:lnTo>
                  <a:lnTo>
                    <a:pt x="296573" y="851114"/>
                  </a:lnTo>
                  <a:lnTo>
                    <a:pt x="306570" y="843942"/>
                  </a:lnTo>
                  <a:lnTo>
                    <a:pt x="316701" y="836000"/>
                  </a:lnTo>
                  <a:lnTo>
                    <a:pt x="326776" y="827209"/>
                  </a:lnTo>
                  <a:lnTo>
                    <a:pt x="336460" y="817397"/>
                  </a:lnTo>
                  <a:lnTo>
                    <a:pt x="345600" y="806571"/>
                  </a:lnTo>
                  <a:lnTo>
                    <a:pt x="354211" y="794877"/>
                  </a:lnTo>
                  <a:lnTo>
                    <a:pt x="362380" y="782502"/>
                  </a:lnTo>
                  <a:lnTo>
                    <a:pt x="370206" y="769619"/>
                  </a:lnTo>
                  <a:lnTo>
                    <a:pt x="377615" y="756206"/>
                  </a:lnTo>
                  <a:lnTo>
                    <a:pt x="384372" y="742064"/>
                  </a:lnTo>
                  <a:lnTo>
                    <a:pt x="390404" y="727146"/>
                  </a:lnTo>
                  <a:lnTo>
                    <a:pt x="395948" y="711705"/>
                  </a:lnTo>
                  <a:lnTo>
                    <a:pt x="401439" y="696186"/>
                  </a:lnTo>
                  <a:lnTo>
                    <a:pt x="407131" y="680853"/>
                  </a:lnTo>
                  <a:lnTo>
                    <a:pt x="412938" y="665624"/>
                  </a:lnTo>
                  <a:lnTo>
                    <a:pt x="418537" y="650180"/>
                  </a:lnTo>
                  <a:lnTo>
                    <a:pt x="423754" y="634340"/>
                  </a:lnTo>
                  <a:lnTo>
                    <a:pt x="428731" y="617921"/>
                  </a:lnTo>
                  <a:lnTo>
                    <a:pt x="433833" y="600674"/>
                  </a:lnTo>
                  <a:lnTo>
                    <a:pt x="439261" y="582550"/>
                  </a:lnTo>
                  <a:lnTo>
                    <a:pt x="444889" y="563818"/>
                  </a:lnTo>
                  <a:lnTo>
                    <a:pt x="450368" y="544944"/>
                  </a:lnTo>
                  <a:lnTo>
                    <a:pt x="455493" y="526213"/>
                  </a:lnTo>
                  <a:lnTo>
                    <a:pt x="460071" y="507721"/>
                  </a:lnTo>
                  <a:lnTo>
                    <a:pt x="463840" y="489466"/>
                  </a:lnTo>
                  <a:lnTo>
                    <a:pt x="466746" y="471408"/>
                  </a:lnTo>
                  <a:lnTo>
                    <a:pt x="469053" y="453501"/>
                  </a:lnTo>
                  <a:lnTo>
                    <a:pt x="471224" y="435704"/>
                  </a:lnTo>
                  <a:lnTo>
                    <a:pt x="473537" y="417986"/>
                  </a:lnTo>
                  <a:lnTo>
                    <a:pt x="475925" y="400322"/>
                  </a:lnTo>
                  <a:lnTo>
                    <a:pt x="478074" y="382696"/>
                  </a:lnTo>
                  <a:lnTo>
                    <a:pt x="479818" y="365095"/>
                  </a:lnTo>
                  <a:lnTo>
                    <a:pt x="481140" y="347512"/>
                  </a:lnTo>
                  <a:lnTo>
                    <a:pt x="482103" y="329941"/>
                  </a:lnTo>
                  <a:lnTo>
                    <a:pt x="482780" y="312377"/>
                  </a:lnTo>
                  <a:lnTo>
                    <a:pt x="483082" y="294819"/>
                  </a:lnTo>
                  <a:lnTo>
                    <a:pt x="482759" y="277265"/>
                  </a:lnTo>
                  <a:lnTo>
                    <a:pt x="481733" y="259712"/>
                  </a:lnTo>
                  <a:lnTo>
                    <a:pt x="480231" y="242162"/>
                  </a:lnTo>
                  <a:lnTo>
                    <a:pt x="478684" y="224612"/>
                  </a:lnTo>
                  <a:lnTo>
                    <a:pt x="477345" y="207068"/>
                  </a:lnTo>
                  <a:lnTo>
                    <a:pt x="476126" y="189692"/>
                  </a:lnTo>
                  <a:lnTo>
                    <a:pt x="474700" y="172792"/>
                  </a:lnTo>
                  <a:lnTo>
                    <a:pt x="472889" y="156502"/>
                  </a:lnTo>
                  <a:lnTo>
                    <a:pt x="470672" y="140953"/>
                  </a:lnTo>
                  <a:lnTo>
                    <a:pt x="468105" y="126350"/>
                  </a:lnTo>
                  <a:lnTo>
                    <a:pt x="465260" y="112712"/>
                  </a:lnTo>
                  <a:lnTo>
                    <a:pt x="462043" y="99908"/>
                  </a:lnTo>
                  <a:lnTo>
                    <a:pt x="458206" y="87761"/>
                  </a:lnTo>
                  <a:lnTo>
                    <a:pt x="453665" y="76104"/>
                  </a:lnTo>
                  <a:lnTo>
                    <a:pt x="448651" y="64798"/>
                  </a:lnTo>
                  <a:lnTo>
                    <a:pt x="443593" y="53739"/>
                  </a:lnTo>
                  <a:lnTo>
                    <a:pt x="438752" y="42864"/>
                  </a:lnTo>
                  <a:lnTo>
                    <a:pt x="434353" y="32575"/>
                  </a:lnTo>
                  <a:lnTo>
                    <a:pt x="430236" y="22710"/>
                  </a:lnTo>
                  <a:lnTo>
                    <a:pt x="426042" y="12402"/>
                  </a:lnTo>
                  <a:lnTo>
                    <a:pt x="42109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12029" y="1179701"/>
              <a:ext cx="169926" cy="273232"/>
            </a:xfrm>
            <a:custGeom>
              <a:avLst/>
              <a:gdLst/>
              <a:ahLst/>
              <a:cxnLst/>
              <a:rect l="0" t="0" r="0" b="0"/>
              <a:pathLst>
                <a:path w="169926" h="273232">
                  <a:moveTo>
                    <a:pt x="4613" y="52133"/>
                  </a:moveTo>
                  <a:lnTo>
                    <a:pt x="1813" y="63801"/>
                  </a:lnTo>
                  <a:lnTo>
                    <a:pt x="311" y="74289"/>
                  </a:lnTo>
                  <a:lnTo>
                    <a:pt x="0" y="84600"/>
                  </a:lnTo>
                  <a:lnTo>
                    <a:pt x="507" y="95247"/>
                  </a:lnTo>
                  <a:lnTo>
                    <a:pt x="1326" y="106888"/>
                  </a:lnTo>
                  <a:lnTo>
                    <a:pt x="2142" y="119779"/>
                  </a:lnTo>
                  <a:lnTo>
                    <a:pt x="2826" y="133686"/>
                  </a:lnTo>
                  <a:lnTo>
                    <a:pt x="3352" y="148088"/>
                  </a:lnTo>
                  <a:lnTo>
                    <a:pt x="3743" y="162623"/>
                  </a:lnTo>
                  <a:lnTo>
                    <a:pt x="4190" y="176956"/>
                  </a:lnTo>
                  <a:lnTo>
                    <a:pt x="5030" y="190726"/>
                  </a:lnTo>
                  <a:lnTo>
                    <a:pt x="6387" y="203691"/>
                  </a:lnTo>
                  <a:lnTo>
                    <a:pt x="7261" y="212159"/>
                  </a:lnTo>
                  <a:lnTo>
                    <a:pt x="6537" y="212121"/>
                  </a:lnTo>
                  <a:lnTo>
                    <a:pt x="4771" y="205890"/>
                  </a:lnTo>
                  <a:lnTo>
                    <a:pt x="2733" y="195891"/>
                  </a:lnTo>
                  <a:lnTo>
                    <a:pt x="1265" y="183837"/>
                  </a:lnTo>
                  <a:lnTo>
                    <a:pt x="753" y="170740"/>
                  </a:lnTo>
                  <a:lnTo>
                    <a:pt x="1053" y="157134"/>
                  </a:lnTo>
                  <a:lnTo>
                    <a:pt x="1709" y="143286"/>
                  </a:lnTo>
                  <a:lnTo>
                    <a:pt x="2415" y="129327"/>
                  </a:lnTo>
                  <a:lnTo>
                    <a:pt x="3360" y="115317"/>
                  </a:lnTo>
                  <a:lnTo>
                    <a:pt x="5125" y="101286"/>
                  </a:lnTo>
                  <a:lnTo>
                    <a:pt x="7978" y="87251"/>
                  </a:lnTo>
                  <a:lnTo>
                    <a:pt x="11877" y="73383"/>
                  </a:lnTo>
                  <a:lnTo>
                    <a:pt x="16644" y="59989"/>
                  </a:lnTo>
                  <a:lnTo>
                    <a:pt x="22081" y="47210"/>
                  </a:lnTo>
                  <a:lnTo>
                    <a:pt x="28172" y="35341"/>
                  </a:lnTo>
                  <a:lnTo>
                    <a:pt x="35084" y="24894"/>
                  </a:lnTo>
                  <a:lnTo>
                    <a:pt x="42844" y="16027"/>
                  </a:lnTo>
                  <a:lnTo>
                    <a:pt x="51341" y="8903"/>
                  </a:lnTo>
                  <a:lnTo>
                    <a:pt x="60423" y="3858"/>
                  </a:lnTo>
                  <a:lnTo>
                    <a:pt x="69936" y="882"/>
                  </a:lnTo>
                  <a:lnTo>
                    <a:pt x="79594" y="0"/>
                  </a:lnTo>
                  <a:lnTo>
                    <a:pt x="88999" y="1445"/>
                  </a:lnTo>
                  <a:lnTo>
                    <a:pt x="97952" y="5123"/>
                  </a:lnTo>
                  <a:lnTo>
                    <a:pt x="106437" y="10845"/>
                  </a:lnTo>
                  <a:lnTo>
                    <a:pt x="114523" y="18497"/>
                  </a:lnTo>
                  <a:lnTo>
                    <a:pt x="122292" y="27827"/>
                  </a:lnTo>
                  <a:lnTo>
                    <a:pt x="129664" y="38496"/>
                  </a:lnTo>
                  <a:lnTo>
                    <a:pt x="136395" y="50173"/>
                  </a:lnTo>
                  <a:lnTo>
                    <a:pt x="142402" y="62580"/>
                  </a:lnTo>
                  <a:lnTo>
                    <a:pt x="147590" y="75503"/>
                  </a:lnTo>
                  <a:lnTo>
                    <a:pt x="151776" y="88783"/>
                  </a:lnTo>
                  <a:lnTo>
                    <a:pt x="154966" y="102314"/>
                  </a:lnTo>
                  <a:lnTo>
                    <a:pt x="157464" y="116180"/>
                  </a:lnTo>
                  <a:lnTo>
                    <a:pt x="159764" y="130635"/>
                  </a:lnTo>
                  <a:lnTo>
                    <a:pt x="162165" y="145767"/>
                  </a:lnTo>
                  <a:lnTo>
                    <a:pt x="164611" y="161353"/>
                  </a:lnTo>
                  <a:lnTo>
                    <a:pt x="166799" y="176970"/>
                  </a:lnTo>
                  <a:lnTo>
                    <a:pt x="168564" y="192356"/>
                  </a:lnTo>
                  <a:lnTo>
                    <a:pt x="169705" y="207219"/>
                  </a:lnTo>
                  <a:lnTo>
                    <a:pt x="169925" y="222825"/>
                  </a:lnTo>
                  <a:lnTo>
                    <a:pt x="168123" y="242779"/>
                  </a:lnTo>
                  <a:lnTo>
                    <a:pt x="162541" y="2732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11141" y="811361"/>
              <a:ext cx="416155" cy="680453"/>
            </a:xfrm>
            <a:custGeom>
              <a:avLst/>
              <a:gdLst/>
              <a:ahLst/>
              <a:cxnLst/>
              <a:rect l="0" t="0" r="0" b="0"/>
              <a:pathLst>
                <a:path w="416155" h="680453">
                  <a:moveTo>
                    <a:pt x="142413" y="494172"/>
                  </a:moveTo>
                  <a:lnTo>
                    <a:pt x="139412" y="485438"/>
                  </a:lnTo>
                  <a:lnTo>
                    <a:pt x="135990" y="477731"/>
                  </a:lnTo>
                  <a:lnTo>
                    <a:pt x="131780" y="470338"/>
                  </a:lnTo>
                  <a:lnTo>
                    <a:pt x="126361" y="463423"/>
                  </a:lnTo>
                  <a:lnTo>
                    <a:pt x="118935" y="457541"/>
                  </a:lnTo>
                  <a:lnTo>
                    <a:pt x="109258" y="452936"/>
                  </a:lnTo>
                  <a:lnTo>
                    <a:pt x="98039" y="450015"/>
                  </a:lnTo>
                  <a:lnTo>
                    <a:pt x="86596" y="449486"/>
                  </a:lnTo>
                  <a:lnTo>
                    <a:pt x="75719" y="451507"/>
                  </a:lnTo>
                  <a:lnTo>
                    <a:pt x="65489" y="455780"/>
                  </a:lnTo>
                  <a:lnTo>
                    <a:pt x="55560" y="461845"/>
                  </a:lnTo>
                  <a:lnTo>
                    <a:pt x="45672" y="469257"/>
                  </a:lnTo>
                  <a:lnTo>
                    <a:pt x="36031" y="477806"/>
                  </a:lnTo>
                  <a:lnTo>
                    <a:pt x="27223" y="487513"/>
                  </a:lnTo>
                  <a:lnTo>
                    <a:pt x="19518" y="498302"/>
                  </a:lnTo>
                  <a:lnTo>
                    <a:pt x="13038" y="510155"/>
                  </a:lnTo>
                  <a:lnTo>
                    <a:pt x="7907" y="523175"/>
                  </a:lnTo>
                  <a:lnTo>
                    <a:pt x="4056" y="537304"/>
                  </a:lnTo>
                  <a:lnTo>
                    <a:pt x="1437" y="552199"/>
                  </a:lnTo>
                  <a:lnTo>
                    <a:pt x="112" y="567344"/>
                  </a:lnTo>
                  <a:lnTo>
                    <a:pt x="0" y="582414"/>
                  </a:lnTo>
                  <a:lnTo>
                    <a:pt x="1057" y="597125"/>
                  </a:lnTo>
                  <a:lnTo>
                    <a:pt x="3362" y="611156"/>
                  </a:lnTo>
                  <a:lnTo>
                    <a:pt x="6837" y="624403"/>
                  </a:lnTo>
                  <a:lnTo>
                    <a:pt x="11288" y="636773"/>
                  </a:lnTo>
                  <a:lnTo>
                    <a:pt x="16493" y="648096"/>
                  </a:lnTo>
                  <a:lnTo>
                    <a:pt x="22255" y="658368"/>
                  </a:lnTo>
                  <a:lnTo>
                    <a:pt x="28582" y="667252"/>
                  </a:lnTo>
                  <a:lnTo>
                    <a:pt x="35659" y="674016"/>
                  </a:lnTo>
                  <a:lnTo>
                    <a:pt x="43533" y="678444"/>
                  </a:lnTo>
                  <a:lnTo>
                    <a:pt x="52108" y="680452"/>
                  </a:lnTo>
                  <a:lnTo>
                    <a:pt x="61243" y="679837"/>
                  </a:lnTo>
                  <a:lnTo>
                    <a:pt x="70792" y="676747"/>
                  </a:lnTo>
                  <a:lnTo>
                    <a:pt x="80475" y="671267"/>
                  </a:lnTo>
                  <a:lnTo>
                    <a:pt x="89896" y="663253"/>
                  </a:lnTo>
                  <a:lnTo>
                    <a:pt x="98855" y="652874"/>
                  </a:lnTo>
                  <a:lnTo>
                    <a:pt x="107175" y="640858"/>
                  </a:lnTo>
                  <a:lnTo>
                    <a:pt x="114617" y="628270"/>
                  </a:lnTo>
                  <a:lnTo>
                    <a:pt x="121141" y="615774"/>
                  </a:lnTo>
                  <a:lnTo>
                    <a:pt x="126862" y="603625"/>
                  </a:lnTo>
                  <a:lnTo>
                    <a:pt x="131947" y="591860"/>
                  </a:lnTo>
                  <a:lnTo>
                    <a:pt x="136557" y="580412"/>
                  </a:lnTo>
                  <a:lnTo>
                    <a:pt x="140824" y="568552"/>
                  </a:lnTo>
                  <a:lnTo>
                    <a:pt x="144851" y="554985"/>
                  </a:lnTo>
                  <a:lnTo>
                    <a:pt x="148707" y="539152"/>
                  </a:lnTo>
                  <a:lnTo>
                    <a:pt x="152282" y="521631"/>
                  </a:lnTo>
                  <a:lnTo>
                    <a:pt x="155303" y="503720"/>
                  </a:lnTo>
                  <a:lnTo>
                    <a:pt x="157671" y="486227"/>
                  </a:lnTo>
                  <a:lnTo>
                    <a:pt x="159599" y="469265"/>
                  </a:lnTo>
                  <a:lnTo>
                    <a:pt x="161508" y="452517"/>
                  </a:lnTo>
                  <a:lnTo>
                    <a:pt x="163642" y="435743"/>
                  </a:lnTo>
                  <a:lnTo>
                    <a:pt x="165907" y="419004"/>
                  </a:lnTo>
                  <a:lnTo>
                    <a:pt x="167975" y="402592"/>
                  </a:lnTo>
                  <a:lnTo>
                    <a:pt x="169663" y="386649"/>
                  </a:lnTo>
                  <a:lnTo>
                    <a:pt x="170948" y="371007"/>
                  </a:lnTo>
                  <a:lnTo>
                    <a:pt x="171886" y="355284"/>
                  </a:lnTo>
                  <a:lnTo>
                    <a:pt x="172551" y="339260"/>
                  </a:lnTo>
                  <a:lnTo>
                    <a:pt x="173014" y="322888"/>
                  </a:lnTo>
                  <a:lnTo>
                    <a:pt x="173332" y="306204"/>
                  </a:lnTo>
                  <a:lnTo>
                    <a:pt x="173551" y="289273"/>
                  </a:lnTo>
                  <a:lnTo>
                    <a:pt x="173698" y="272156"/>
                  </a:lnTo>
                  <a:lnTo>
                    <a:pt x="173797" y="254905"/>
                  </a:lnTo>
                  <a:lnTo>
                    <a:pt x="173864" y="237564"/>
                  </a:lnTo>
                  <a:lnTo>
                    <a:pt x="173908" y="220327"/>
                  </a:lnTo>
                  <a:lnTo>
                    <a:pt x="173938" y="203521"/>
                  </a:lnTo>
                  <a:lnTo>
                    <a:pt x="173954" y="187293"/>
                  </a:lnTo>
                  <a:lnTo>
                    <a:pt x="173794" y="171786"/>
                  </a:lnTo>
                  <a:lnTo>
                    <a:pt x="173155" y="157212"/>
                  </a:lnTo>
                  <a:lnTo>
                    <a:pt x="171912" y="143587"/>
                  </a:lnTo>
                  <a:lnTo>
                    <a:pt x="170264" y="130624"/>
                  </a:lnTo>
                  <a:lnTo>
                    <a:pt x="168618" y="117837"/>
                  </a:lnTo>
                  <a:lnTo>
                    <a:pt x="167212" y="104928"/>
                  </a:lnTo>
                  <a:lnTo>
                    <a:pt x="165948" y="91627"/>
                  </a:lnTo>
                  <a:lnTo>
                    <a:pt x="164492" y="77626"/>
                  </a:lnTo>
                  <a:lnTo>
                    <a:pt x="162662" y="62839"/>
                  </a:lnTo>
                  <a:lnTo>
                    <a:pt x="160432" y="47671"/>
                  </a:lnTo>
                  <a:lnTo>
                    <a:pt x="157855" y="32875"/>
                  </a:lnTo>
                  <a:lnTo>
                    <a:pt x="154996" y="18895"/>
                  </a:lnTo>
                  <a:lnTo>
                    <a:pt x="151467" y="7261"/>
                  </a:lnTo>
                  <a:lnTo>
                    <a:pt x="147218" y="628"/>
                  </a:lnTo>
                  <a:lnTo>
                    <a:pt x="143246" y="0"/>
                  </a:lnTo>
                  <a:lnTo>
                    <a:pt x="140022" y="4940"/>
                  </a:lnTo>
                  <a:lnTo>
                    <a:pt x="137582" y="14412"/>
                  </a:lnTo>
                  <a:lnTo>
                    <a:pt x="135644" y="27162"/>
                  </a:lnTo>
                  <a:lnTo>
                    <a:pt x="133751" y="41944"/>
                  </a:lnTo>
                  <a:lnTo>
                    <a:pt x="131638" y="57890"/>
                  </a:lnTo>
                  <a:lnTo>
                    <a:pt x="129392" y="74331"/>
                  </a:lnTo>
                  <a:lnTo>
                    <a:pt x="127341" y="90673"/>
                  </a:lnTo>
                  <a:lnTo>
                    <a:pt x="125665" y="106634"/>
                  </a:lnTo>
                  <a:lnTo>
                    <a:pt x="124388" y="122319"/>
                  </a:lnTo>
                  <a:lnTo>
                    <a:pt x="123456" y="138087"/>
                  </a:lnTo>
                  <a:lnTo>
                    <a:pt x="122800" y="154148"/>
                  </a:lnTo>
                  <a:lnTo>
                    <a:pt x="122512" y="170549"/>
                  </a:lnTo>
                  <a:lnTo>
                    <a:pt x="122844" y="187253"/>
                  </a:lnTo>
                  <a:lnTo>
                    <a:pt x="123877" y="204195"/>
                  </a:lnTo>
                  <a:lnTo>
                    <a:pt x="125383" y="221150"/>
                  </a:lnTo>
                  <a:lnTo>
                    <a:pt x="126933" y="237760"/>
                  </a:lnTo>
                  <a:lnTo>
                    <a:pt x="128269" y="253861"/>
                  </a:lnTo>
                  <a:lnTo>
                    <a:pt x="129317" y="269622"/>
                  </a:lnTo>
                  <a:lnTo>
                    <a:pt x="130095" y="285430"/>
                  </a:lnTo>
                  <a:lnTo>
                    <a:pt x="130658" y="301510"/>
                  </a:lnTo>
                  <a:lnTo>
                    <a:pt x="131222" y="317750"/>
                  </a:lnTo>
                  <a:lnTo>
                    <a:pt x="132141" y="333814"/>
                  </a:lnTo>
                  <a:lnTo>
                    <a:pt x="133575" y="349517"/>
                  </a:lnTo>
                  <a:lnTo>
                    <a:pt x="135353" y="364995"/>
                  </a:lnTo>
                  <a:lnTo>
                    <a:pt x="137086" y="380606"/>
                  </a:lnTo>
                  <a:lnTo>
                    <a:pt x="138551" y="396563"/>
                  </a:lnTo>
                  <a:lnTo>
                    <a:pt x="139855" y="413230"/>
                  </a:lnTo>
                  <a:lnTo>
                    <a:pt x="141337" y="431176"/>
                  </a:lnTo>
                  <a:lnTo>
                    <a:pt x="143181" y="450582"/>
                  </a:lnTo>
                  <a:lnTo>
                    <a:pt x="145250" y="470990"/>
                  </a:lnTo>
                  <a:lnTo>
                    <a:pt x="147186" y="491527"/>
                  </a:lnTo>
                  <a:lnTo>
                    <a:pt x="148789" y="511661"/>
                  </a:lnTo>
                  <a:lnTo>
                    <a:pt x="150189" y="530907"/>
                  </a:lnTo>
                  <a:lnTo>
                    <a:pt x="151735" y="548678"/>
                  </a:lnTo>
                  <a:lnTo>
                    <a:pt x="153639" y="564783"/>
                  </a:lnTo>
                  <a:lnTo>
                    <a:pt x="156373" y="578368"/>
                  </a:lnTo>
                  <a:lnTo>
                    <a:pt x="160618" y="586779"/>
                  </a:lnTo>
                  <a:lnTo>
                    <a:pt x="166005" y="589024"/>
                  </a:lnTo>
                  <a:lnTo>
                    <a:pt x="171686" y="587392"/>
                  </a:lnTo>
                  <a:lnTo>
                    <a:pt x="177695" y="583582"/>
                  </a:lnTo>
                  <a:lnTo>
                    <a:pt x="184391" y="578518"/>
                  </a:lnTo>
                  <a:lnTo>
                    <a:pt x="191917" y="572719"/>
                  </a:lnTo>
                  <a:lnTo>
                    <a:pt x="200212" y="566640"/>
                  </a:lnTo>
                  <a:lnTo>
                    <a:pt x="209135" y="560759"/>
                  </a:lnTo>
                  <a:lnTo>
                    <a:pt x="218536" y="555305"/>
                  </a:lnTo>
                  <a:lnTo>
                    <a:pt x="228284" y="550145"/>
                  </a:lnTo>
                  <a:lnTo>
                    <a:pt x="238278" y="544909"/>
                  </a:lnTo>
                  <a:lnTo>
                    <a:pt x="248444" y="539386"/>
                  </a:lnTo>
                  <a:lnTo>
                    <a:pt x="258727" y="533691"/>
                  </a:lnTo>
                  <a:lnTo>
                    <a:pt x="269091" y="528167"/>
                  </a:lnTo>
                  <a:lnTo>
                    <a:pt x="279508" y="523000"/>
                  </a:lnTo>
                  <a:lnTo>
                    <a:pt x="289962" y="518056"/>
                  </a:lnTo>
                  <a:lnTo>
                    <a:pt x="300441" y="512976"/>
                  </a:lnTo>
                  <a:lnTo>
                    <a:pt x="310936" y="507558"/>
                  </a:lnTo>
                  <a:lnTo>
                    <a:pt x="321442" y="501767"/>
                  </a:lnTo>
                  <a:lnTo>
                    <a:pt x="331956" y="495647"/>
                  </a:lnTo>
                  <a:lnTo>
                    <a:pt x="342470" y="489263"/>
                  </a:lnTo>
                  <a:lnTo>
                    <a:pt x="352819" y="482517"/>
                  </a:lnTo>
                  <a:lnTo>
                    <a:pt x="362695" y="475156"/>
                  </a:lnTo>
                  <a:lnTo>
                    <a:pt x="371958" y="467089"/>
                  </a:lnTo>
                  <a:lnTo>
                    <a:pt x="380313" y="458214"/>
                  </a:lnTo>
                  <a:lnTo>
                    <a:pt x="387247" y="448346"/>
                  </a:lnTo>
                  <a:lnTo>
                    <a:pt x="392603" y="437487"/>
                  </a:lnTo>
                  <a:lnTo>
                    <a:pt x="396216" y="425940"/>
                  </a:lnTo>
                  <a:lnTo>
                    <a:pt x="397750" y="414197"/>
                  </a:lnTo>
                  <a:lnTo>
                    <a:pt x="397221" y="402570"/>
                  </a:lnTo>
                  <a:lnTo>
                    <a:pt x="394765" y="391493"/>
                  </a:lnTo>
                  <a:lnTo>
                    <a:pt x="390460" y="381588"/>
                  </a:lnTo>
                  <a:lnTo>
                    <a:pt x="384530" y="373087"/>
                  </a:lnTo>
                  <a:lnTo>
                    <a:pt x="377297" y="366211"/>
                  </a:lnTo>
                  <a:lnTo>
                    <a:pt x="369080" y="361333"/>
                  </a:lnTo>
                  <a:lnTo>
                    <a:pt x="360149" y="358463"/>
                  </a:lnTo>
                  <a:lnTo>
                    <a:pt x="350714" y="357483"/>
                  </a:lnTo>
                  <a:lnTo>
                    <a:pt x="340928" y="358330"/>
                  </a:lnTo>
                  <a:lnTo>
                    <a:pt x="330902" y="360788"/>
                  </a:lnTo>
                  <a:lnTo>
                    <a:pt x="320712" y="364707"/>
                  </a:lnTo>
                  <a:lnTo>
                    <a:pt x="310411" y="370077"/>
                  </a:lnTo>
                  <a:lnTo>
                    <a:pt x="300039" y="376766"/>
                  </a:lnTo>
                  <a:lnTo>
                    <a:pt x="289785" y="384696"/>
                  </a:lnTo>
                  <a:lnTo>
                    <a:pt x="279972" y="393922"/>
                  </a:lnTo>
                  <a:lnTo>
                    <a:pt x="270747" y="404351"/>
                  </a:lnTo>
                  <a:lnTo>
                    <a:pt x="262248" y="415778"/>
                  </a:lnTo>
                  <a:lnTo>
                    <a:pt x="254684" y="427972"/>
                  </a:lnTo>
                  <a:lnTo>
                    <a:pt x="248083" y="440734"/>
                  </a:lnTo>
                  <a:lnTo>
                    <a:pt x="242480" y="454066"/>
                  </a:lnTo>
                  <a:lnTo>
                    <a:pt x="238007" y="468154"/>
                  </a:lnTo>
                  <a:lnTo>
                    <a:pt x="234626" y="483036"/>
                  </a:lnTo>
                  <a:lnTo>
                    <a:pt x="232167" y="498454"/>
                  </a:lnTo>
                  <a:lnTo>
                    <a:pt x="230425" y="513957"/>
                  </a:lnTo>
                  <a:lnTo>
                    <a:pt x="229223" y="529270"/>
                  </a:lnTo>
                  <a:lnTo>
                    <a:pt x="228735" y="544145"/>
                  </a:lnTo>
                  <a:lnTo>
                    <a:pt x="229464" y="558288"/>
                  </a:lnTo>
                  <a:lnTo>
                    <a:pt x="231590" y="571609"/>
                  </a:lnTo>
                  <a:lnTo>
                    <a:pt x="235155" y="584029"/>
                  </a:lnTo>
                  <a:lnTo>
                    <a:pt x="240222" y="595386"/>
                  </a:lnTo>
                  <a:lnTo>
                    <a:pt x="246674" y="605690"/>
                  </a:lnTo>
                  <a:lnTo>
                    <a:pt x="254431" y="614934"/>
                  </a:lnTo>
                  <a:lnTo>
                    <a:pt x="263532" y="623005"/>
                  </a:lnTo>
                  <a:lnTo>
                    <a:pt x="273879" y="629951"/>
                  </a:lnTo>
                  <a:lnTo>
                    <a:pt x="285419" y="635787"/>
                  </a:lnTo>
                  <a:lnTo>
                    <a:pt x="298221" y="640416"/>
                  </a:lnTo>
                  <a:lnTo>
                    <a:pt x="312195" y="643893"/>
                  </a:lnTo>
                  <a:lnTo>
                    <a:pt x="326816" y="646077"/>
                  </a:lnTo>
                  <a:lnTo>
                    <a:pt x="341243" y="646569"/>
                  </a:lnTo>
                  <a:lnTo>
                    <a:pt x="355008" y="645315"/>
                  </a:lnTo>
                  <a:lnTo>
                    <a:pt x="367761" y="642848"/>
                  </a:lnTo>
                  <a:lnTo>
                    <a:pt x="380445" y="639871"/>
                  </a:lnTo>
                  <a:lnTo>
                    <a:pt x="395287" y="636122"/>
                  </a:lnTo>
                  <a:lnTo>
                    <a:pt x="416154" y="6310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52882" y="1147606"/>
              <a:ext cx="184984" cy="268440"/>
            </a:xfrm>
            <a:custGeom>
              <a:avLst/>
              <a:gdLst/>
              <a:ahLst/>
              <a:cxnLst/>
              <a:rect l="0" t="0" r="0" b="0"/>
              <a:pathLst>
                <a:path w="184984" h="268440">
                  <a:moveTo>
                    <a:pt x="16527" y="147399"/>
                  </a:moveTo>
                  <a:lnTo>
                    <a:pt x="19461" y="159134"/>
                  </a:lnTo>
                  <a:lnTo>
                    <a:pt x="22243" y="170263"/>
                  </a:lnTo>
                  <a:lnTo>
                    <a:pt x="25143" y="181861"/>
                  </a:lnTo>
                  <a:lnTo>
                    <a:pt x="28183" y="194022"/>
                  </a:lnTo>
                  <a:lnTo>
                    <a:pt x="31348" y="206682"/>
                  </a:lnTo>
                  <a:lnTo>
                    <a:pt x="34612" y="219734"/>
                  </a:lnTo>
                  <a:lnTo>
                    <a:pt x="37950" y="232913"/>
                  </a:lnTo>
                  <a:lnTo>
                    <a:pt x="41342" y="245830"/>
                  </a:lnTo>
                  <a:lnTo>
                    <a:pt x="44713" y="258208"/>
                  </a:lnTo>
                  <a:lnTo>
                    <a:pt x="46054" y="267072"/>
                  </a:lnTo>
                  <a:lnTo>
                    <a:pt x="43630" y="268439"/>
                  </a:lnTo>
                  <a:lnTo>
                    <a:pt x="39267" y="262961"/>
                  </a:lnTo>
                  <a:lnTo>
                    <a:pt x="34139" y="252791"/>
                  </a:lnTo>
                  <a:lnTo>
                    <a:pt x="28932" y="240105"/>
                  </a:lnTo>
                  <a:lnTo>
                    <a:pt x="23961" y="226287"/>
                  </a:lnTo>
                  <a:lnTo>
                    <a:pt x="19310" y="212042"/>
                  </a:lnTo>
                  <a:lnTo>
                    <a:pt x="14955" y="197688"/>
                  </a:lnTo>
                  <a:lnTo>
                    <a:pt x="10845" y="183351"/>
                  </a:lnTo>
                  <a:lnTo>
                    <a:pt x="7084" y="169069"/>
                  </a:lnTo>
                  <a:lnTo>
                    <a:pt x="3930" y="154848"/>
                  </a:lnTo>
                  <a:lnTo>
                    <a:pt x="1483" y="140681"/>
                  </a:lnTo>
                  <a:lnTo>
                    <a:pt x="8" y="126722"/>
                  </a:lnTo>
                  <a:lnTo>
                    <a:pt x="0" y="113267"/>
                  </a:lnTo>
                  <a:lnTo>
                    <a:pt x="1596" y="100442"/>
                  </a:lnTo>
                  <a:lnTo>
                    <a:pt x="4788" y="88372"/>
                  </a:lnTo>
                  <a:lnTo>
                    <a:pt x="9596" y="77259"/>
                  </a:lnTo>
                  <a:lnTo>
                    <a:pt x="15871" y="67116"/>
                  </a:lnTo>
                  <a:lnTo>
                    <a:pt x="23508" y="57813"/>
                  </a:lnTo>
                  <a:lnTo>
                    <a:pt x="32528" y="49169"/>
                  </a:lnTo>
                  <a:lnTo>
                    <a:pt x="42810" y="41022"/>
                  </a:lnTo>
                  <a:lnTo>
                    <a:pt x="53968" y="33395"/>
                  </a:lnTo>
                  <a:lnTo>
                    <a:pt x="65449" y="26492"/>
                  </a:lnTo>
                  <a:lnTo>
                    <a:pt x="76913" y="20370"/>
                  </a:lnTo>
                  <a:lnTo>
                    <a:pt x="88390" y="15106"/>
                  </a:lnTo>
                  <a:lnTo>
                    <a:pt x="100162" y="10868"/>
                  </a:lnTo>
                  <a:lnTo>
                    <a:pt x="112369" y="7648"/>
                  </a:lnTo>
                  <a:lnTo>
                    <a:pt x="124791" y="5295"/>
                  </a:lnTo>
                  <a:lnTo>
                    <a:pt x="138345" y="3369"/>
                  </a:lnTo>
                  <a:lnTo>
                    <a:pt x="156461" y="1701"/>
                  </a:lnTo>
                  <a:lnTo>
                    <a:pt x="1849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90507" y="1126549"/>
              <a:ext cx="232262" cy="338567"/>
            </a:xfrm>
            <a:custGeom>
              <a:avLst/>
              <a:gdLst/>
              <a:ahLst/>
              <a:cxnLst/>
              <a:rect l="0" t="0" r="0" b="0"/>
              <a:pathLst>
                <a:path w="232262" h="338567">
                  <a:moveTo>
                    <a:pt x="189514" y="0"/>
                  </a:moveTo>
                  <a:lnTo>
                    <a:pt x="180713" y="3000"/>
                  </a:lnTo>
                  <a:lnTo>
                    <a:pt x="172366" y="6423"/>
                  </a:lnTo>
                  <a:lnTo>
                    <a:pt x="163667" y="10619"/>
                  </a:lnTo>
                  <a:lnTo>
                    <a:pt x="154546" y="15519"/>
                  </a:lnTo>
                  <a:lnTo>
                    <a:pt x="145051" y="21001"/>
                  </a:lnTo>
                  <a:lnTo>
                    <a:pt x="135254" y="26931"/>
                  </a:lnTo>
                  <a:lnTo>
                    <a:pt x="125067" y="33193"/>
                  </a:lnTo>
                  <a:lnTo>
                    <a:pt x="114245" y="39691"/>
                  </a:lnTo>
                  <a:lnTo>
                    <a:pt x="102715" y="46355"/>
                  </a:lnTo>
                  <a:lnTo>
                    <a:pt x="90870" y="53134"/>
                  </a:lnTo>
                  <a:lnTo>
                    <a:pt x="79453" y="59991"/>
                  </a:lnTo>
                  <a:lnTo>
                    <a:pt x="68850" y="66901"/>
                  </a:lnTo>
                  <a:lnTo>
                    <a:pt x="59104" y="73847"/>
                  </a:lnTo>
                  <a:lnTo>
                    <a:pt x="50097" y="80817"/>
                  </a:lnTo>
                  <a:lnTo>
                    <a:pt x="41674" y="87808"/>
                  </a:lnTo>
                  <a:lnTo>
                    <a:pt x="33847" y="94978"/>
                  </a:lnTo>
                  <a:lnTo>
                    <a:pt x="26802" y="102630"/>
                  </a:lnTo>
                  <a:lnTo>
                    <a:pt x="20590" y="110888"/>
                  </a:lnTo>
                  <a:lnTo>
                    <a:pt x="15604" y="119553"/>
                  </a:lnTo>
                  <a:lnTo>
                    <a:pt x="12616" y="128216"/>
                  </a:lnTo>
                  <a:lnTo>
                    <a:pt x="11880" y="136626"/>
                  </a:lnTo>
                  <a:lnTo>
                    <a:pt x="13507" y="144390"/>
                  </a:lnTo>
                  <a:lnTo>
                    <a:pt x="17715" y="150919"/>
                  </a:lnTo>
                  <a:lnTo>
                    <a:pt x="24357" y="156004"/>
                  </a:lnTo>
                  <a:lnTo>
                    <a:pt x="32866" y="159604"/>
                  </a:lnTo>
                  <a:lnTo>
                    <a:pt x="42471" y="161661"/>
                  </a:lnTo>
                  <a:lnTo>
                    <a:pt x="52630" y="162310"/>
                  </a:lnTo>
                  <a:lnTo>
                    <a:pt x="63209" y="161969"/>
                  </a:lnTo>
                  <a:lnTo>
                    <a:pt x="74369" y="161219"/>
                  </a:lnTo>
                  <a:lnTo>
                    <a:pt x="86172" y="160430"/>
                  </a:lnTo>
                  <a:lnTo>
                    <a:pt x="98556" y="159922"/>
                  </a:lnTo>
                  <a:lnTo>
                    <a:pt x="111409" y="160040"/>
                  </a:lnTo>
                  <a:lnTo>
                    <a:pt x="124611" y="160901"/>
                  </a:lnTo>
                  <a:lnTo>
                    <a:pt x="137902" y="162447"/>
                  </a:lnTo>
                  <a:lnTo>
                    <a:pt x="150898" y="164547"/>
                  </a:lnTo>
                  <a:lnTo>
                    <a:pt x="163412" y="167073"/>
                  </a:lnTo>
                  <a:lnTo>
                    <a:pt x="175271" y="170071"/>
                  </a:lnTo>
                  <a:lnTo>
                    <a:pt x="186242" y="173761"/>
                  </a:lnTo>
                  <a:lnTo>
                    <a:pt x="196285" y="178211"/>
                  </a:lnTo>
                  <a:lnTo>
                    <a:pt x="205351" y="183504"/>
                  </a:lnTo>
                  <a:lnTo>
                    <a:pt x="213304" y="189814"/>
                  </a:lnTo>
                  <a:lnTo>
                    <a:pt x="220165" y="197140"/>
                  </a:lnTo>
                  <a:lnTo>
                    <a:pt x="225774" y="205501"/>
                  </a:lnTo>
                  <a:lnTo>
                    <a:pt x="229719" y="215016"/>
                  </a:lnTo>
                  <a:lnTo>
                    <a:pt x="231919" y="225631"/>
                  </a:lnTo>
                  <a:lnTo>
                    <a:pt x="232261" y="236842"/>
                  </a:lnTo>
                  <a:lnTo>
                    <a:pt x="230446" y="247827"/>
                  </a:lnTo>
                  <a:lnTo>
                    <a:pt x="226520" y="258137"/>
                  </a:lnTo>
                  <a:lnTo>
                    <a:pt x="220800" y="267684"/>
                  </a:lnTo>
                  <a:lnTo>
                    <a:pt x="213681" y="276557"/>
                  </a:lnTo>
                  <a:lnTo>
                    <a:pt x="205522" y="284895"/>
                  </a:lnTo>
                  <a:lnTo>
                    <a:pt x="196453" y="292835"/>
                  </a:lnTo>
                  <a:lnTo>
                    <a:pt x="186390" y="300489"/>
                  </a:lnTo>
                  <a:lnTo>
                    <a:pt x="175358" y="307936"/>
                  </a:lnTo>
                  <a:lnTo>
                    <a:pt x="163340" y="315076"/>
                  </a:lnTo>
                  <a:lnTo>
                    <a:pt x="150209" y="321645"/>
                  </a:lnTo>
                  <a:lnTo>
                    <a:pt x="136005" y="327535"/>
                  </a:lnTo>
                  <a:lnTo>
                    <a:pt x="121060" y="332472"/>
                  </a:lnTo>
                  <a:lnTo>
                    <a:pt x="105881" y="335958"/>
                  </a:lnTo>
                  <a:lnTo>
                    <a:pt x="90789" y="337859"/>
                  </a:lnTo>
                  <a:lnTo>
                    <a:pt x="75925" y="338504"/>
                  </a:lnTo>
                  <a:lnTo>
                    <a:pt x="59575" y="338566"/>
                  </a:lnTo>
                  <a:lnTo>
                    <a:pt x="36952" y="33805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01669" y="800165"/>
              <a:ext cx="46809" cy="642240"/>
            </a:xfrm>
            <a:custGeom>
              <a:avLst/>
              <a:gdLst/>
              <a:ahLst/>
              <a:cxnLst/>
              <a:rect l="0" t="0" r="0" b="0"/>
              <a:pathLst>
                <a:path w="46809" h="642240">
                  <a:moveTo>
                    <a:pt x="4693" y="0"/>
                  </a:moveTo>
                  <a:lnTo>
                    <a:pt x="4626" y="11668"/>
                  </a:lnTo>
                  <a:lnTo>
                    <a:pt x="3986" y="22157"/>
                  </a:lnTo>
                  <a:lnTo>
                    <a:pt x="2699" y="32459"/>
                  </a:lnTo>
                  <a:lnTo>
                    <a:pt x="1185" y="42760"/>
                  </a:lnTo>
                  <a:lnTo>
                    <a:pt x="165" y="53104"/>
                  </a:lnTo>
                  <a:lnTo>
                    <a:pt x="0" y="63503"/>
                  </a:lnTo>
                  <a:lnTo>
                    <a:pt x="555" y="74277"/>
                  </a:lnTo>
                  <a:lnTo>
                    <a:pt x="1392" y="86031"/>
                  </a:lnTo>
                  <a:lnTo>
                    <a:pt x="2216" y="99018"/>
                  </a:lnTo>
                  <a:lnTo>
                    <a:pt x="2903" y="113164"/>
                  </a:lnTo>
                  <a:lnTo>
                    <a:pt x="3431" y="128263"/>
                  </a:lnTo>
                  <a:lnTo>
                    <a:pt x="3822" y="144092"/>
                  </a:lnTo>
                  <a:lnTo>
                    <a:pt x="4270" y="160620"/>
                  </a:lnTo>
                  <a:lnTo>
                    <a:pt x="5110" y="177999"/>
                  </a:lnTo>
                  <a:lnTo>
                    <a:pt x="6491" y="196244"/>
                  </a:lnTo>
                  <a:lnTo>
                    <a:pt x="8234" y="215241"/>
                  </a:lnTo>
                  <a:lnTo>
                    <a:pt x="9943" y="234832"/>
                  </a:lnTo>
                  <a:lnTo>
                    <a:pt x="11392" y="254861"/>
                  </a:lnTo>
                  <a:lnTo>
                    <a:pt x="12685" y="275040"/>
                  </a:lnTo>
                  <a:lnTo>
                    <a:pt x="14160" y="294968"/>
                  </a:lnTo>
                  <a:lnTo>
                    <a:pt x="15999" y="314450"/>
                  </a:lnTo>
                  <a:lnTo>
                    <a:pt x="18065" y="333634"/>
                  </a:lnTo>
                  <a:lnTo>
                    <a:pt x="19999" y="352894"/>
                  </a:lnTo>
                  <a:lnTo>
                    <a:pt x="21601" y="372444"/>
                  </a:lnTo>
                  <a:lnTo>
                    <a:pt x="22999" y="392169"/>
                  </a:lnTo>
                  <a:lnTo>
                    <a:pt x="24544" y="411725"/>
                  </a:lnTo>
                  <a:lnTo>
                    <a:pt x="26431" y="430917"/>
                  </a:lnTo>
                  <a:lnTo>
                    <a:pt x="28530" y="449551"/>
                  </a:lnTo>
                  <a:lnTo>
                    <a:pt x="30484" y="467370"/>
                  </a:lnTo>
                  <a:lnTo>
                    <a:pt x="32096" y="484318"/>
                  </a:lnTo>
                  <a:lnTo>
                    <a:pt x="33330" y="500495"/>
                  </a:lnTo>
                  <a:lnTo>
                    <a:pt x="34234" y="516059"/>
                  </a:lnTo>
                  <a:lnTo>
                    <a:pt x="34881" y="531169"/>
                  </a:lnTo>
                  <a:lnTo>
                    <a:pt x="35502" y="546116"/>
                  </a:lnTo>
                  <a:lnTo>
                    <a:pt x="36459" y="561305"/>
                  </a:lnTo>
                  <a:lnTo>
                    <a:pt x="37918" y="576915"/>
                  </a:lnTo>
                  <a:lnTo>
                    <a:pt x="39722" y="592202"/>
                  </a:lnTo>
                  <a:lnTo>
                    <a:pt x="41661" y="607109"/>
                  </a:lnTo>
                  <a:lnTo>
                    <a:pt x="43907" y="622947"/>
                  </a:lnTo>
                  <a:lnTo>
                    <a:pt x="46808" y="6422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01036" y="1000207"/>
              <a:ext cx="473783" cy="73700"/>
            </a:xfrm>
            <a:custGeom>
              <a:avLst/>
              <a:gdLst/>
              <a:ahLst/>
              <a:cxnLst/>
              <a:rect l="0" t="0" r="0" b="0"/>
              <a:pathLst>
                <a:path w="473783" h="73700">
                  <a:moveTo>
                    <a:pt x="473782" y="0"/>
                  </a:moveTo>
                  <a:lnTo>
                    <a:pt x="461913" y="67"/>
                  </a:lnTo>
                  <a:lnTo>
                    <a:pt x="449504" y="707"/>
                  </a:lnTo>
                  <a:lnTo>
                    <a:pt x="435326" y="2004"/>
                  </a:lnTo>
                  <a:lnTo>
                    <a:pt x="419964" y="3863"/>
                  </a:lnTo>
                  <a:lnTo>
                    <a:pt x="404616" y="6180"/>
                  </a:lnTo>
                  <a:lnTo>
                    <a:pt x="389982" y="8846"/>
                  </a:lnTo>
                  <a:lnTo>
                    <a:pt x="376086" y="11770"/>
                  </a:lnTo>
                  <a:lnTo>
                    <a:pt x="362548" y="14877"/>
                  </a:lnTo>
                  <a:lnTo>
                    <a:pt x="349077" y="18108"/>
                  </a:lnTo>
                  <a:lnTo>
                    <a:pt x="335540" y="21259"/>
                  </a:lnTo>
                  <a:lnTo>
                    <a:pt x="321898" y="23995"/>
                  </a:lnTo>
                  <a:lnTo>
                    <a:pt x="308155" y="26172"/>
                  </a:lnTo>
                  <a:lnTo>
                    <a:pt x="294329" y="27972"/>
                  </a:lnTo>
                  <a:lnTo>
                    <a:pt x="280440" y="29796"/>
                  </a:lnTo>
                  <a:lnTo>
                    <a:pt x="266501" y="31872"/>
                  </a:lnTo>
                  <a:lnTo>
                    <a:pt x="252360" y="34099"/>
                  </a:lnTo>
                  <a:lnTo>
                    <a:pt x="237721" y="36141"/>
                  </a:lnTo>
                  <a:lnTo>
                    <a:pt x="222467" y="37817"/>
                  </a:lnTo>
                  <a:lnTo>
                    <a:pt x="206798" y="39263"/>
                  </a:lnTo>
                  <a:lnTo>
                    <a:pt x="191127" y="40842"/>
                  </a:lnTo>
                  <a:lnTo>
                    <a:pt x="175696" y="42751"/>
                  </a:lnTo>
                  <a:lnTo>
                    <a:pt x="160572" y="44863"/>
                  </a:lnTo>
                  <a:lnTo>
                    <a:pt x="145730" y="46828"/>
                  </a:lnTo>
                  <a:lnTo>
                    <a:pt x="131121" y="48451"/>
                  </a:lnTo>
                  <a:lnTo>
                    <a:pt x="116853" y="49863"/>
                  </a:lnTo>
                  <a:lnTo>
                    <a:pt x="103185" y="51418"/>
                  </a:lnTo>
                  <a:lnTo>
                    <a:pt x="90211" y="53316"/>
                  </a:lnTo>
                  <a:lnTo>
                    <a:pt x="77869" y="55590"/>
                  </a:lnTo>
                  <a:lnTo>
                    <a:pt x="66040" y="58196"/>
                  </a:lnTo>
                  <a:lnTo>
                    <a:pt x="54608" y="61059"/>
                  </a:lnTo>
                  <a:lnTo>
                    <a:pt x="43728" y="63959"/>
                  </a:lnTo>
                  <a:lnTo>
                    <a:pt x="32651" y="66826"/>
                  </a:lnTo>
                  <a:lnTo>
                    <a:pt x="19283" y="6991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48448" y="1212518"/>
              <a:ext cx="257998" cy="247483"/>
            </a:xfrm>
            <a:custGeom>
              <a:avLst/>
              <a:gdLst/>
              <a:ahLst/>
              <a:cxnLst/>
              <a:rect l="0" t="0" r="0" b="0"/>
              <a:pathLst>
                <a:path w="257998" h="247483">
                  <a:moveTo>
                    <a:pt x="142184" y="135129"/>
                  </a:moveTo>
                  <a:lnTo>
                    <a:pt x="145051" y="123394"/>
                  </a:lnTo>
                  <a:lnTo>
                    <a:pt x="147193" y="112265"/>
                  </a:lnTo>
                  <a:lnTo>
                    <a:pt x="148786" y="100671"/>
                  </a:lnTo>
                  <a:lnTo>
                    <a:pt x="149621" y="88683"/>
                  </a:lnTo>
                  <a:lnTo>
                    <a:pt x="149173" y="76671"/>
                  </a:lnTo>
                  <a:lnTo>
                    <a:pt x="147264" y="64873"/>
                  </a:lnTo>
                  <a:lnTo>
                    <a:pt x="144028" y="53520"/>
                  </a:lnTo>
                  <a:lnTo>
                    <a:pt x="139719" y="42899"/>
                  </a:lnTo>
                  <a:lnTo>
                    <a:pt x="134591" y="33098"/>
                  </a:lnTo>
                  <a:lnTo>
                    <a:pt x="128539" y="24196"/>
                  </a:lnTo>
                  <a:lnTo>
                    <a:pt x="121122" y="16355"/>
                  </a:lnTo>
                  <a:lnTo>
                    <a:pt x="112216" y="9573"/>
                  </a:lnTo>
                  <a:lnTo>
                    <a:pt x="102304" y="4188"/>
                  </a:lnTo>
                  <a:lnTo>
                    <a:pt x="92266" y="924"/>
                  </a:lnTo>
                  <a:lnTo>
                    <a:pt x="82628" y="0"/>
                  </a:lnTo>
                  <a:lnTo>
                    <a:pt x="73548" y="1499"/>
                  </a:lnTo>
                  <a:lnTo>
                    <a:pt x="64996" y="5621"/>
                  </a:lnTo>
                  <a:lnTo>
                    <a:pt x="56877" y="12210"/>
                  </a:lnTo>
                  <a:lnTo>
                    <a:pt x="49086" y="20853"/>
                  </a:lnTo>
                  <a:lnTo>
                    <a:pt x="41532" y="31079"/>
                  </a:lnTo>
                  <a:lnTo>
                    <a:pt x="34153" y="42469"/>
                  </a:lnTo>
                  <a:lnTo>
                    <a:pt x="27058" y="54690"/>
                  </a:lnTo>
                  <a:lnTo>
                    <a:pt x="20520" y="67490"/>
                  </a:lnTo>
                  <a:lnTo>
                    <a:pt x="14646" y="80690"/>
                  </a:lnTo>
                  <a:lnTo>
                    <a:pt x="9549" y="94163"/>
                  </a:lnTo>
                  <a:lnTo>
                    <a:pt x="5423" y="107822"/>
                  </a:lnTo>
                  <a:lnTo>
                    <a:pt x="2289" y="121605"/>
                  </a:lnTo>
                  <a:lnTo>
                    <a:pt x="336" y="135472"/>
                  </a:lnTo>
                  <a:lnTo>
                    <a:pt x="0" y="149396"/>
                  </a:lnTo>
                  <a:lnTo>
                    <a:pt x="1363" y="163354"/>
                  </a:lnTo>
                  <a:lnTo>
                    <a:pt x="4057" y="177168"/>
                  </a:lnTo>
                  <a:lnTo>
                    <a:pt x="7467" y="190523"/>
                  </a:lnTo>
                  <a:lnTo>
                    <a:pt x="11177" y="203276"/>
                  </a:lnTo>
                  <a:lnTo>
                    <a:pt x="15462" y="215128"/>
                  </a:lnTo>
                  <a:lnTo>
                    <a:pt x="21155" y="225563"/>
                  </a:lnTo>
                  <a:lnTo>
                    <a:pt x="28607" y="234418"/>
                  </a:lnTo>
                  <a:lnTo>
                    <a:pt x="37392" y="241364"/>
                  </a:lnTo>
                  <a:lnTo>
                    <a:pt x="46599" y="245756"/>
                  </a:lnTo>
                  <a:lnTo>
                    <a:pt x="55643" y="247482"/>
                  </a:lnTo>
                  <a:lnTo>
                    <a:pt x="64308" y="246709"/>
                  </a:lnTo>
                  <a:lnTo>
                    <a:pt x="72573" y="243615"/>
                  </a:lnTo>
                  <a:lnTo>
                    <a:pt x="80502" y="238538"/>
                  </a:lnTo>
                  <a:lnTo>
                    <a:pt x="88333" y="231896"/>
                  </a:lnTo>
                  <a:lnTo>
                    <a:pt x="96444" y="224084"/>
                  </a:lnTo>
                  <a:lnTo>
                    <a:pt x="105013" y="215424"/>
                  </a:lnTo>
                  <a:lnTo>
                    <a:pt x="113719" y="206002"/>
                  </a:lnTo>
                  <a:lnTo>
                    <a:pt x="121879" y="195694"/>
                  </a:lnTo>
                  <a:lnTo>
                    <a:pt x="129142" y="184498"/>
                  </a:lnTo>
                  <a:lnTo>
                    <a:pt x="135492" y="172539"/>
                  </a:lnTo>
                  <a:lnTo>
                    <a:pt x="141066" y="159979"/>
                  </a:lnTo>
                  <a:lnTo>
                    <a:pt x="146031" y="146972"/>
                  </a:lnTo>
                  <a:lnTo>
                    <a:pt x="150383" y="133644"/>
                  </a:lnTo>
                  <a:lnTo>
                    <a:pt x="153941" y="120090"/>
                  </a:lnTo>
                  <a:lnTo>
                    <a:pt x="156681" y="106479"/>
                  </a:lnTo>
                  <a:lnTo>
                    <a:pt x="159017" y="96321"/>
                  </a:lnTo>
                  <a:lnTo>
                    <a:pt x="161391" y="93806"/>
                  </a:lnTo>
                  <a:lnTo>
                    <a:pt x="163767" y="97356"/>
                  </a:lnTo>
                  <a:lnTo>
                    <a:pt x="166251" y="104806"/>
                  </a:lnTo>
                  <a:lnTo>
                    <a:pt x="168921" y="114678"/>
                  </a:lnTo>
                  <a:lnTo>
                    <a:pt x="171789" y="126052"/>
                  </a:lnTo>
                  <a:lnTo>
                    <a:pt x="174829" y="138204"/>
                  </a:lnTo>
                  <a:lnTo>
                    <a:pt x="178006" y="150481"/>
                  </a:lnTo>
                  <a:lnTo>
                    <a:pt x="181287" y="162534"/>
                  </a:lnTo>
                  <a:lnTo>
                    <a:pt x="184809" y="174096"/>
                  </a:lnTo>
                  <a:lnTo>
                    <a:pt x="188858" y="184874"/>
                  </a:lnTo>
                  <a:lnTo>
                    <a:pt x="193552" y="194790"/>
                  </a:lnTo>
                  <a:lnTo>
                    <a:pt x="199010" y="203773"/>
                  </a:lnTo>
                  <a:lnTo>
                    <a:pt x="205431" y="211670"/>
                  </a:lnTo>
                  <a:lnTo>
                    <a:pt x="212818" y="218500"/>
                  </a:lnTo>
                  <a:lnTo>
                    <a:pt x="220771" y="224275"/>
                  </a:lnTo>
                  <a:lnTo>
                    <a:pt x="229467" y="229482"/>
                  </a:lnTo>
                  <a:lnTo>
                    <a:pt x="240788" y="234582"/>
                  </a:lnTo>
                  <a:lnTo>
                    <a:pt x="257997" y="2404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99773" y="1199692"/>
              <a:ext cx="192319" cy="242713"/>
            </a:xfrm>
            <a:custGeom>
              <a:avLst/>
              <a:gdLst/>
              <a:ahLst/>
              <a:cxnLst/>
              <a:rect l="0" t="0" r="0" b="0"/>
              <a:pathLst>
                <a:path w="192319" h="242713">
                  <a:moveTo>
                    <a:pt x="17201" y="84784"/>
                  </a:moveTo>
                  <a:lnTo>
                    <a:pt x="20068" y="96519"/>
                  </a:lnTo>
                  <a:lnTo>
                    <a:pt x="22209" y="107648"/>
                  </a:lnTo>
                  <a:lnTo>
                    <a:pt x="23812" y="119247"/>
                  </a:lnTo>
                  <a:lnTo>
                    <a:pt x="24993" y="131408"/>
                  </a:lnTo>
                  <a:lnTo>
                    <a:pt x="25841" y="144068"/>
                  </a:lnTo>
                  <a:lnTo>
                    <a:pt x="26439" y="157128"/>
                  </a:lnTo>
                  <a:lnTo>
                    <a:pt x="26853" y="170653"/>
                  </a:lnTo>
                  <a:lnTo>
                    <a:pt x="27137" y="184866"/>
                  </a:lnTo>
                  <a:lnTo>
                    <a:pt x="27322" y="199803"/>
                  </a:lnTo>
                  <a:lnTo>
                    <a:pt x="27088" y="214238"/>
                  </a:lnTo>
                  <a:lnTo>
                    <a:pt x="25186" y="225856"/>
                  </a:lnTo>
                  <a:lnTo>
                    <a:pt x="21283" y="232975"/>
                  </a:lnTo>
                  <a:lnTo>
                    <a:pt x="16824" y="234829"/>
                  </a:lnTo>
                  <a:lnTo>
                    <a:pt x="12443" y="232133"/>
                  </a:lnTo>
                  <a:lnTo>
                    <a:pt x="8429" y="225822"/>
                  </a:lnTo>
                  <a:lnTo>
                    <a:pt x="5077" y="216559"/>
                  </a:lnTo>
                  <a:lnTo>
                    <a:pt x="2479" y="204963"/>
                  </a:lnTo>
                  <a:lnTo>
                    <a:pt x="729" y="191770"/>
                  </a:lnTo>
                  <a:lnTo>
                    <a:pt x="0" y="177767"/>
                  </a:lnTo>
                  <a:lnTo>
                    <a:pt x="289" y="163452"/>
                  </a:lnTo>
                  <a:lnTo>
                    <a:pt x="1448" y="148907"/>
                  </a:lnTo>
                  <a:lnTo>
                    <a:pt x="3289" y="133920"/>
                  </a:lnTo>
                  <a:lnTo>
                    <a:pt x="5641" y="118399"/>
                  </a:lnTo>
                  <a:lnTo>
                    <a:pt x="8523" y="102703"/>
                  </a:lnTo>
                  <a:lnTo>
                    <a:pt x="12134" y="87537"/>
                  </a:lnTo>
                  <a:lnTo>
                    <a:pt x="16528" y="73259"/>
                  </a:lnTo>
                  <a:lnTo>
                    <a:pt x="21613" y="59892"/>
                  </a:lnTo>
                  <a:lnTo>
                    <a:pt x="27251" y="47300"/>
                  </a:lnTo>
                  <a:lnTo>
                    <a:pt x="33313" y="35325"/>
                  </a:lnTo>
                  <a:lnTo>
                    <a:pt x="40011" y="24299"/>
                  </a:lnTo>
                  <a:lnTo>
                    <a:pt x="47871" y="15018"/>
                  </a:lnTo>
                  <a:lnTo>
                    <a:pt x="57083" y="7783"/>
                  </a:lnTo>
                  <a:lnTo>
                    <a:pt x="67372" y="2755"/>
                  </a:lnTo>
                  <a:lnTo>
                    <a:pt x="78195" y="195"/>
                  </a:lnTo>
                  <a:lnTo>
                    <a:pt x="89174" y="0"/>
                  </a:lnTo>
                  <a:lnTo>
                    <a:pt x="99968" y="1952"/>
                  </a:lnTo>
                  <a:lnTo>
                    <a:pt x="110209" y="5913"/>
                  </a:lnTo>
                  <a:lnTo>
                    <a:pt x="119758" y="11617"/>
                  </a:lnTo>
                  <a:lnTo>
                    <a:pt x="128661" y="19037"/>
                  </a:lnTo>
                  <a:lnTo>
                    <a:pt x="137035" y="28443"/>
                  </a:lnTo>
                  <a:lnTo>
                    <a:pt x="145001" y="39803"/>
                  </a:lnTo>
                  <a:lnTo>
                    <a:pt x="152506" y="52668"/>
                  </a:lnTo>
                  <a:lnTo>
                    <a:pt x="159328" y="66366"/>
                  </a:lnTo>
                  <a:lnTo>
                    <a:pt x="165401" y="80434"/>
                  </a:lnTo>
                  <a:lnTo>
                    <a:pt x="170801" y="94794"/>
                  </a:lnTo>
                  <a:lnTo>
                    <a:pt x="175663" y="109647"/>
                  </a:lnTo>
                  <a:lnTo>
                    <a:pt x="180114" y="125078"/>
                  </a:lnTo>
                  <a:lnTo>
                    <a:pt x="184106" y="140881"/>
                  </a:lnTo>
                  <a:lnTo>
                    <a:pt x="187414" y="156650"/>
                  </a:lnTo>
                  <a:lnTo>
                    <a:pt x="189969" y="172137"/>
                  </a:lnTo>
                  <a:lnTo>
                    <a:pt x="191661" y="186871"/>
                  </a:lnTo>
                  <a:lnTo>
                    <a:pt x="192318" y="201633"/>
                  </a:lnTo>
                  <a:lnTo>
                    <a:pt x="190881" y="218835"/>
                  </a:lnTo>
                  <a:lnTo>
                    <a:pt x="185657" y="2427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63574" y="844702"/>
              <a:ext cx="237712" cy="629828"/>
            </a:xfrm>
            <a:custGeom>
              <a:avLst/>
              <a:gdLst/>
              <a:ahLst/>
              <a:cxnLst/>
              <a:rect l="0" t="0" r="0" b="0"/>
              <a:pathLst>
                <a:path w="237712" h="629828">
                  <a:moveTo>
                    <a:pt x="142954" y="502945"/>
                  </a:moveTo>
                  <a:lnTo>
                    <a:pt x="145820" y="494010"/>
                  </a:lnTo>
                  <a:lnTo>
                    <a:pt x="147963" y="484383"/>
                  </a:lnTo>
                  <a:lnTo>
                    <a:pt x="149552" y="473100"/>
                  </a:lnTo>
                  <a:lnTo>
                    <a:pt x="150214" y="460605"/>
                  </a:lnTo>
                  <a:lnTo>
                    <a:pt x="149118" y="447774"/>
                  </a:lnTo>
                  <a:lnTo>
                    <a:pt x="145951" y="435169"/>
                  </a:lnTo>
                  <a:lnTo>
                    <a:pt x="140716" y="423478"/>
                  </a:lnTo>
                  <a:lnTo>
                    <a:pt x="133462" y="413627"/>
                  </a:lnTo>
                  <a:lnTo>
                    <a:pt x="124439" y="405951"/>
                  </a:lnTo>
                  <a:lnTo>
                    <a:pt x="114162" y="400598"/>
                  </a:lnTo>
                  <a:lnTo>
                    <a:pt x="103289" y="397807"/>
                  </a:lnTo>
                  <a:lnTo>
                    <a:pt x="92248" y="397449"/>
                  </a:lnTo>
                  <a:lnTo>
                    <a:pt x="81398" y="399290"/>
                  </a:lnTo>
                  <a:lnTo>
                    <a:pt x="71113" y="403175"/>
                  </a:lnTo>
                  <a:lnTo>
                    <a:pt x="61530" y="408823"/>
                  </a:lnTo>
                  <a:lnTo>
                    <a:pt x="52604" y="416035"/>
                  </a:lnTo>
                  <a:lnTo>
                    <a:pt x="44213" y="424769"/>
                  </a:lnTo>
                  <a:lnTo>
                    <a:pt x="36235" y="434865"/>
                  </a:lnTo>
                  <a:lnTo>
                    <a:pt x="28723" y="446066"/>
                  </a:lnTo>
                  <a:lnTo>
                    <a:pt x="21895" y="458109"/>
                  </a:lnTo>
                  <a:lnTo>
                    <a:pt x="15824" y="470765"/>
                  </a:lnTo>
                  <a:lnTo>
                    <a:pt x="10593" y="483856"/>
                  </a:lnTo>
                  <a:lnTo>
                    <a:pt x="6378" y="497250"/>
                  </a:lnTo>
                  <a:lnTo>
                    <a:pt x="3178" y="510853"/>
                  </a:lnTo>
                  <a:lnTo>
                    <a:pt x="1012" y="524598"/>
                  </a:lnTo>
                  <a:lnTo>
                    <a:pt x="0" y="538439"/>
                  </a:lnTo>
                  <a:lnTo>
                    <a:pt x="100" y="552335"/>
                  </a:lnTo>
                  <a:lnTo>
                    <a:pt x="1302" y="565939"/>
                  </a:lnTo>
                  <a:lnTo>
                    <a:pt x="3704" y="578621"/>
                  </a:lnTo>
                  <a:lnTo>
                    <a:pt x="7250" y="590109"/>
                  </a:lnTo>
                  <a:lnTo>
                    <a:pt x="11918" y="600297"/>
                  </a:lnTo>
                  <a:lnTo>
                    <a:pt x="17800" y="609076"/>
                  </a:lnTo>
                  <a:lnTo>
                    <a:pt x="24832" y="616528"/>
                  </a:lnTo>
                  <a:lnTo>
                    <a:pt x="32823" y="622550"/>
                  </a:lnTo>
                  <a:lnTo>
                    <a:pt x="41558" y="626781"/>
                  </a:lnTo>
                  <a:lnTo>
                    <a:pt x="50836" y="629180"/>
                  </a:lnTo>
                  <a:lnTo>
                    <a:pt x="60335" y="629827"/>
                  </a:lnTo>
                  <a:lnTo>
                    <a:pt x="69631" y="628749"/>
                  </a:lnTo>
                  <a:lnTo>
                    <a:pt x="78516" y="626127"/>
                  </a:lnTo>
                  <a:lnTo>
                    <a:pt x="87126" y="621928"/>
                  </a:lnTo>
                  <a:lnTo>
                    <a:pt x="95827" y="615836"/>
                  </a:lnTo>
                  <a:lnTo>
                    <a:pt x="104828" y="607844"/>
                  </a:lnTo>
                  <a:lnTo>
                    <a:pt x="114011" y="598055"/>
                  </a:lnTo>
                  <a:lnTo>
                    <a:pt x="123029" y="586511"/>
                  </a:lnTo>
                  <a:lnTo>
                    <a:pt x="131690" y="573420"/>
                  </a:lnTo>
                  <a:lnTo>
                    <a:pt x="139964" y="559411"/>
                  </a:lnTo>
                  <a:lnTo>
                    <a:pt x="147901" y="545402"/>
                  </a:lnTo>
                  <a:lnTo>
                    <a:pt x="155567" y="531908"/>
                  </a:lnTo>
                  <a:lnTo>
                    <a:pt x="162868" y="518900"/>
                  </a:lnTo>
                  <a:lnTo>
                    <a:pt x="169552" y="506019"/>
                  </a:lnTo>
                  <a:lnTo>
                    <a:pt x="175530" y="493023"/>
                  </a:lnTo>
                  <a:lnTo>
                    <a:pt x="180869" y="479988"/>
                  </a:lnTo>
                  <a:lnTo>
                    <a:pt x="185688" y="467222"/>
                  </a:lnTo>
                  <a:lnTo>
                    <a:pt x="190117" y="454883"/>
                  </a:lnTo>
                  <a:lnTo>
                    <a:pt x="194261" y="442816"/>
                  </a:lnTo>
                  <a:lnTo>
                    <a:pt x="198205" y="430646"/>
                  </a:lnTo>
                  <a:lnTo>
                    <a:pt x="202009" y="418162"/>
                  </a:lnTo>
                  <a:lnTo>
                    <a:pt x="205718" y="405320"/>
                  </a:lnTo>
                  <a:lnTo>
                    <a:pt x="209363" y="392159"/>
                  </a:lnTo>
                  <a:lnTo>
                    <a:pt x="212957" y="378746"/>
                  </a:lnTo>
                  <a:lnTo>
                    <a:pt x="216354" y="365144"/>
                  </a:lnTo>
                  <a:lnTo>
                    <a:pt x="219256" y="351407"/>
                  </a:lnTo>
                  <a:lnTo>
                    <a:pt x="221539" y="337570"/>
                  </a:lnTo>
                  <a:lnTo>
                    <a:pt x="223242" y="323498"/>
                  </a:lnTo>
                  <a:lnTo>
                    <a:pt x="224467" y="308906"/>
                  </a:lnTo>
                  <a:lnTo>
                    <a:pt x="225333" y="293682"/>
                  </a:lnTo>
                  <a:lnTo>
                    <a:pt x="226102" y="278034"/>
                  </a:lnTo>
                  <a:lnTo>
                    <a:pt x="227159" y="262376"/>
                  </a:lnTo>
                  <a:lnTo>
                    <a:pt x="228686" y="246950"/>
                  </a:lnTo>
                  <a:lnTo>
                    <a:pt x="230526" y="231659"/>
                  </a:lnTo>
                  <a:lnTo>
                    <a:pt x="232300" y="216173"/>
                  </a:lnTo>
                  <a:lnTo>
                    <a:pt x="233783" y="200300"/>
                  </a:lnTo>
                  <a:lnTo>
                    <a:pt x="234760" y="183690"/>
                  </a:lnTo>
                  <a:lnTo>
                    <a:pt x="234958" y="165782"/>
                  </a:lnTo>
                  <a:lnTo>
                    <a:pt x="234308" y="146397"/>
                  </a:lnTo>
                  <a:lnTo>
                    <a:pt x="232905" y="125834"/>
                  </a:lnTo>
                  <a:lnTo>
                    <a:pt x="230899" y="104659"/>
                  </a:lnTo>
                  <a:lnTo>
                    <a:pt x="228442" y="83284"/>
                  </a:lnTo>
                  <a:lnTo>
                    <a:pt x="225659" y="62390"/>
                  </a:lnTo>
                  <a:lnTo>
                    <a:pt x="222645" y="42975"/>
                  </a:lnTo>
                  <a:lnTo>
                    <a:pt x="219468" y="25473"/>
                  </a:lnTo>
                  <a:lnTo>
                    <a:pt x="215990" y="10951"/>
                  </a:lnTo>
                  <a:lnTo>
                    <a:pt x="211153" y="2033"/>
                  </a:lnTo>
                  <a:lnTo>
                    <a:pt x="204941" y="0"/>
                  </a:lnTo>
                  <a:lnTo>
                    <a:pt x="199362" y="3609"/>
                  </a:lnTo>
                  <a:lnTo>
                    <a:pt x="195060" y="11407"/>
                  </a:lnTo>
                  <a:lnTo>
                    <a:pt x="191774" y="22056"/>
                  </a:lnTo>
                  <a:lnTo>
                    <a:pt x="188936" y="34357"/>
                  </a:lnTo>
                  <a:lnTo>
                    <a:pt x="186175" y="47530"/>
                  </a:lnTo>
                  <a:lnTo>
                    <a:pt x="183487" y="61143"/>
                  </a:lnTo>
                  <a:lnTo>
                    <a:pt x="181135" y="74974"/>
                  </a:lnTo>
                  <a:lnTo>
                    <a:pt x="179258" y="88912"/>
                  </a:lnTo>
                  <a:lnTo>
                    <a:pt x="177845" y="102903"/>
                  </a:lnTo>
                  <a:lnTo>
                    <a:pt x="176823" y="116918"/>
                  </a:lnTo>
                  <a:lnTo>
                    <a:pt x="176106" y="130950"/>
                  </a:lnTo>
                  <a:lnTo>
                    <a:pt x="175777" y="145156"/>
                  </a:lnTo>
                  <a:lnTo>
                    <a:pt x="176082" y="159841"/>
                  </a:lnTo>
                  <a:lnTo>
                    <a:pt x="177096" y="175127"/>
                  </a:lnTo>
                  <a:lnTo>
                    <a:pt x="178591" y="190817"/>
                  </a:lnTo>
                  <a:lnTo>
                    <a:pt x="180132" y="206503"/>
                  </a:lnTo>
                  <a:lnTo>
                    <a:pt x="181463" y="221944"/>
                  </a:lnTo>
                  <a:lnTo>
                    <a:pt x="182508" y="237075"/>
                  </a:lnTo>
                  <a:lnTo>
                    <a:pt x="183284" y="251921"/>
                  </a:lnTo>
                  <a:lnTo>
                    <a:pt x="183846" y="266537"/>
                  </a:lnTo>
                  <a:lnTo>
                    <a:pt x="184409" y="280980"/>
                  </a:lnTo>
                  <a:lnTo>
                    <a:pt x="185327" y="295298"/>
                  </a:lnTo>
                  <a:lnTo>
                    <a:pt x="186764" y="309527"/>
                  </a:lnTo>
                  <a:lnTo>
                    <a:pt x="188715" y="323694"/>
                  </a:lnTo>
                  <a:lnTo>
                    <a:pt x="191096" y="337820"/>
                  </a:lnTo>
                  <a:lnTo>
                    <a:pt x="193805" y="351917"/>
                  </a:lnTo>
                  <a:lnTo>
                    <a:pt x="196588" y="365995"/>
                  </a:lnTo>
                  <a:lnTo>
                    <a:pt x="199070" y="380059"/>
                  </a:lnTo>
                  <a:lnTo>
                    <a:pt x="201073" y="394111"/>
                  </a:lnTo>
                  <a:lnTo>
                    <a:pt x="202755" y="407988"/>
                  </a:lnTo>
                  <a:lnTo>
                    <a:pt x="204498" y="421385"/>
                  </a:lnTo>
                  <a:lnTo>
                    <a:pt x="206526" y="434175"/>
                  </a:lnTo>
                  <a:lnTo>
                    <a:pt x="208890" y="446391"/>
                  </a:lnTo>
                  <a:lnTo>
                    <a:pt x="211556" y="458135"/>
                  </a:lnTo>
                  <a:lnTo>
                    <a:pt x="214459" y="469523"/>
                  </a:lnTo>
                  <a:lnTo>
                    <a:pt x="217375" y="480817"/>
                  </a:lnTo>
                  <a:lnTo>
                    <a:pt x="219946" y="492399"/>
                  </a:lnTo>
                  <a:lnTo>
                    <a:pt x="222008" y="504443"/>
                  </a:lnTo>
                  <a:lnTo>
                    <a:pt x="223763" y="516540"/>
                  </a:lnTo>
                  <a:lnTo>
                    <a:pt x="225957" y="529089"/>
                  </a:lnTo>
                  <a:lnTo>
                    <a:pt x="229899" y="544314"/>
                  </a:lnTo>
                  <a:lnTo>
                    <a:pt x="237711" y="5661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85513" y="1337119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7661" y="11735"/>
                  </a:lnTo>
                  <a:lnTo>
                    <a:pt x="5520" y="22864"/>
                  </a:lnTo>
                  <a:lnTo>
                    <a:pt x="3917" y="34448"/>
                  </a:lnTo>
                  <a:lnTo>
                    <a:pt x="2733" y="46164"/>
                  </a:lnTo>
                  <a:lnTo>
                    <a:pt x="1755" y="58381"/>
                  </a:lnTo>
                  <a:lnTo>
                    <a:pt x="893" y="7329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64456" y="115813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69741" y="1228336"/>
              <a:ext cx="160700" cy="224597"/>
            </a:xfrm>
            <a:custGeom>
              <a:avLst/>
              <a:gdLst/>
              <a:ahLst/>
              <a:cxnLst/>
              <a:rect l="0" t="0" r="0" b="0"/>
              <a:pathLst>
                <a:path w="160700" h="224597">
                  <a:moveTo>
                    <a:pt x="0" y="3498"/>
                  </a:moveTo>
                  <a:lnTo>
                    <a:pt x="2933" y="12299"/>
                  </a:lnTo>
                  <a:lnTo>
                    <a:pt x="5716" y="20646"/>
                  </a:lnTo>
                  <a:lnTo>
                    <a:pt x="8615" y="29354"/>
                  </a:lnTo>
                  <a:lnTo>
                    <a:pt x="11656" y="38820"/>
                  </a:lnTo>
                  <a:lnTo>
                    <a:pt x="14820" y="49612"/>
                  </a:lnTo>
                  <a:lnTo>
                    <a:pt x="18079" y="61910"/>
                  </a:lnTo>
                  <a:lnTo>
                    <a:pt x="21245" y="75575"/>
                  </a:lnTo>
                  <a:lnTo>
                    <a:pt x="23988" y="90342"/>
                  </a:lnTo>
                  <a:lnTo>
                    <a:pt x="26168" y="105936"/>
                  </a:lnTo>
                  <a:lnTo>
                    <a:pt x="27970" y="121964"/>
                  </a:lnTo>
                  <a:lnTo>
                    <a:pt x="29795" y="137942"/>
                  </a:lnTo>
                  <a:lnTo>
                    <a:pt x="31863" y="153579"/>
                  </a:lnTo>
                  <a:lnTo>
                    <a:pt x="33728" y="167657"/>
                  </a:lnTo>
                  <a:lnTo>
                    <a:pt x="33898" y="177647"/>
                  </a:lnTo>
                  <a:lnTo>
                    <a:pt x="31989" y="182109"/>
                  </a:lnTo>
                  <a:lnTo>
                    <a:pt x="29502" y="181424"/>
                  </a:lnTo>
                  <a:lnTo>
                    <a:pt x="27251" y="176717"/>
                  </a:lnTo>
                  <a:lnTo>
                    <a:pt x="25462" y="168926"/>
                  </a:lnTo>
                  <a:lnTo>
                    <a:pt x="24129" y="158612"/>
                  </a:lnTo>
                  <a:lnTo>
                    <a:pt x="23171" y="146280"/>
                  </a:lnTo>
                  <a:lnTo>
                    <a:pt x="22499" y="132411"/>
                  </a:lnTo>
                  <a:lnTo>
                    <a:pt x="22034" y="117417"/>
                  </a:lnTo>
                  <a:lnTo>
                    <a:pt x="21725" y="101631"/>
                  </a:lnTo>
                  <a:lnTo>
                    <a:pt x="21855" y="85623"/>
                  </a:lnTo>
                  <a:lnTo>
                    <a:pt x="23005" y="70179"/>
                  </a:lnTo>
                  <a:lnTo>
                    <a:pt x="25414" y="55687"/>
                  </a:lnTo>
                  <a:lnTo>
                    <a:pt x="28999" y="42329"/>
                  </a:lnTo>
                  <a:lnTo>
                    <a:pt x="33547" y="30269"/>
                  </a:lnTo>
                  <a:lnTo>
                    <a:pt x="38834" y="19469"/>
                  </a:lnTo>
                  <a:lnTo>
                    <a:pt x="44824" y="10385"/>
                  </a:lnTo>
                  <a:lnTo>
                    <a:pt x="51668" y="4009"/>
                  </a:lnTo>
                  <a:lnTo>
                    <a:pt x="59377" y="648"/>
                  </a:lnTo>
                  <a:lnTo>
                    <a:pt x="67670" y="0"/>
                  </a:lnTo>
                  <a:lnTo>
                    <a:pt x="76082" y="1533"/>
                  </a:lnTo>
                  <a:lnTo>
                    <a:pt x="84333" y="4713"/>
                  </a:lnTo>
                  <a:lnTo>
                    <a:pt x="92330" y="9251"/>
                  </a:lnTo>
                  <a:lnTo>
                    <a:pt x="100080" y="15104"/>
                  </a:lnTo>
                  <a:lnTo>
                    <a:pt x="107621" y="22144"/>
                  </a:lnTo>
                  <a:lnTo>
                    <a:pt x="114838" y="30156"/>
                  </a:lnTo>
                  <a:lnTo>
                    <a:pt x="121466" y="38911"/>
                  </a:lnTo>
                  <a:lnTo>
                    <a:pt x="127406" y="48214"/>
                  </a:lnTo>
                  <a:lnTo>
                    <a:pt x="132720" y="58072"/>
                  </a:lnTo>
                  <a:lnTo>
                    <a:pt x="137523" y="68675"/>
                  </a:lnTo>
                  <a:lnTo>
                    <a:pt x="141940" y="80069"/>
                  </a:lnTo>
                  <a:lnTo>
                    <a:pt x="146078" y="92161"/>
                  </a:lnTo>
                  <a:lnTo>
                    <a:pt x="150017" y="104811"/>
                  </a:lnTo>
                  <a:lnTo>
                    <a:pt x="153809" y="117877"/>
                  </a:lnTo>
                  <a:lnTo>
                    <a:pt x="157171" y="131245"/>
                  </a:lnTo>
                  <a:lnTo>
                    <a:pt x="159516" y="144826"/>
                  </a:lnTo>
                  <a:lnTo>
                    <a:pt x="160613" y="158539"/>
                  </a:lnTo>
                  <a:lnTo>
                    <a:pt x="160699" y="171926"/>
                  </a:lnTo>
                  <a:lnTo>
                    <a:pt x="160317" y="185563"/>
                  </a:lnTo>
                  <a:lnTo>
                    <a:pt x="159431" y="201765"/>
                  </a:lnTo>
                  <a:lnTo>
                    <a:pt x="157928" y="224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88890" y="1241918"/>
              <a:ext cx="212520" cy="637598"/>
            </a:xfrm>
            <a:custGeom>
              <a:avLst/>
              <a:gdLst/>
              <a:ahLst/>
              <a:cxnLst/>
              <a:rect l="0" t="0" r="0" b="0"/>
              <a:pathLst>
                <a:path w="212520" h="637598">
                  <a:moveTo>
                    <a:pt x="65120" y="221543"/>
                  </a:moveTo>
                  <a:lnTo>
                    <a:pt x="76789" y="215675"/>
                  </a:lnTo>
                  <a:lnTo>
                    <a:pt x="87277" y="210111"/>
                  </a:lnTo>
                  <a:lnTo>
                    <a:pt x="97570" y="204302"/>
                  </a:lnTo>
                  <a:lnTo>
                    <a:pt x="107526" y="197876"/>
                  </a:lnTo>
                  <a:lnTo>
                    <a:pt x="116573" y="190250"/>
                  </a:lnTo>
                  <a:lnTo>
                    <a:pt x="124456" y="181215"/>
                  </a:lnTo>
                  <a:lnTo>
                    <a:pt x="131233" y="170888"/>
                  </a:lnTo>
                  <a:lnTo>
                    <a:pt x="137098" y="159512"/>
                  </a:lnTo>
                  <a:lnTo>
                    <a:pt x="142256" y="147347"/>
                  </a:lnTo>
                  <a:lnTo>
                    <a:pt x="146569" y="134774"/>
                  </a:lnTo>
                  <a:lnTo>
                    <a:pt x="149569" y="122268"/>
                  </a:lnTo>
                  <a:lnTo>
                    <a:pt x="151107" y="110079"/>
                  </a:lnTo>
                  <a:lnTo>
                    <a:pt x="151328" y="98100"/>
                  </a:lnTo>
                  <a:lnTo>
                    <a:pt x="150489" y="85983"/>
                  </a:lnTo>
                  <a:lnTo>
                    <a:pt x="148846" y="73541"/>
                  </a:lnTo>
                  <a:lnTo>
                    <a:pt x="146456" y="61064"/>
                  </a:lnTo>
                  <a:lnTo>
                    <a:pt x="143182" y="49213"/>
                  </a:lnTo>
                  <a:lnTo>
                    <a:pt x="139010" y="38320"/>
                  </a:lnTo>
                  <a:lnTo>
                    <a:pt x="133734" y="28547"/>
                  </a:lnTo>
                  <a:lnTo>
                    <a:pt x="126904" y="20055"/>
                  </a:lnTo>
                  <a:lnTo>
                    <a:pt x="118420" y="12798"/>
                  </a:lnTo>
                  <a:lnTo>
                    <a:pt x="108636" y="6909"/>
                  </a:lnTo>
                  <a:lnTo>
                    <a:pt x="98160" y="2768"/>
                  </a:lnTo>
                  <a:lnTo>
                    <a:pt x="87413" y="434"/>
                  </a:lnTo>
                  <a:lnTo>
                    <a:pt x="76605" y="0"/>
                  </a:lnTo>
                  <a:lnTo>
                    <a:pt x="65824" y="1753"/>
                  </a:lnTo>
                  <a:lnTo>
                    <a:pt x="55103" y="5646"/>
                  </a:lnTo>
                  <a:lnTo>
                    <a:pt x="44770" y="11684"/>
                  </a:lnTo>
                  <a:lnTo>
                    <a:pt x="35428" y="20080"/>
                  </a:lnTo>
                  <a:lnTo>
                    <a:pt x="27330" y="30728"/>
                  </a:lnTo>
                  <a:lnTo>
                    <a:pt x="20398" y="43267"/>
                  </a:lnTo>
                  <a:lnTo>
                    <a:pt x="14427" y="57270"/>
                  </a:lnTo>
                  <a:lnTo>
                    <a:pt x="9194" y="72348"/>
                  </a:lnTo>
                  <a:lnTo>
                    <a:pt x="4832" y="88029"/>
                  </a:lnTo>
                  <a:lnTo>
                    <a:pt x="1798" y="103774"/>
                  </a:lnTo>
                  <a:lnTo>
                    <a:pt x="236" y="119287"/>
                  </a:lnTo>
                  <a:lnTo>
                    <a:pt x="0" y="134482"/>
                  </a:lnTo>
                  <a:lnTo>
                    <a:pt x="829" y="149378"/>
                  </a:lnTo>
                  <a:lnTo>
                    <a:pt x="2470" y="164018"/>
                  </a:lnTo>
                  <a:lnTo>
                    <a:pt x="5029" y="177970"/>
                  </a:lnTo>
                  <a:lnTo>
                    <a:pt x="8948" y="190362"/>
                  </a:lnTo>
                  <a:lnTo>
                    <a:pt x="14361" y="200835"/>
                  </a:lnTo>
                  <a:lnTo>
                    <a:pt x="21115" y="209189"/>
                  </a:lnTo>
                  <a:lnTo>
                    <a:pt x="28944" y="215135"/>
                  </a:lnTo>
                  <a:lnTo>
                    <a:pt x="37578" y="218753"/>
                  </a:lnTo>
                  <a:lnTo>
                    <a:pt x="46628" y="220081"/>
                  </a:lnTo>
                  <a:lnTo>
                    <a:pt x="55616" y="218945"/>
                  </a:lnTo>
                  <a:lnTo>
                    <a:pt x="64284" y="215481"/>
                  </a:lnTo>
                  <a:lnTo>
                    <a:pt x="72578" y="210074"/>
                  </a:lnTo>
                  <a:lnTo>
                    <a:pt x="80534" y="203166"/>
                  </a:lnTo>
                  <a:lnTo>
                    <a:pt x="88217" y="195154"/>
                  </a:lnTo>
                  <a:lnTo>
                    <a:pt x="95531" y="186354"/>
                  </a:lnTo>
                  <a:lnTo>
                    <a:pt x="102224" y="177002"/>
                  </a:lnTo>
                  <a:lnTo>
                    <a:pt x="108225" y="167303"/>
                  </a:lnTo>
                  <a:lnTo>
                    <a:pt x="114138" y="158568"/>
                  </a:lnTo>
                  <a:lnTo>
                    <a:pt x="120363" y="154045"/>
                  </a:lnTo>
                  <a:lnTo>
                    <a:pt x="125563" y="155038"/>
                  </a:lnTo>
                  <a:lnTo>
                    <a:pt x="128588" y="159559"/>
                  </a:lnTo>
                  <a:lnTo>
                    <a:pt x="129781" y="166850"/>
                  </a:lnTo>
                  <a:lnTo>
                    <a:pt x="129980" y="177375"/>
                  </a:lnTo>
                  <a:lnTo>
                    <a:pt x="129774" y="191177"/>
                  </a:lnTo>
                  <a:lnTo>
                    <a:pt x="129458" y="207339"/>
                  </a:lnTo>
                  <a:lnTo>
                    <a:pt x="129158" y="224343"/>
                  </a:lnTo>
                  <a:lnTo>
                    <a:pt x="128913" y="241230"/>
                  </a:lnTo>
                  <a:lnTo>
                    <a:pt x="128727" y="257788"/>
                  </a:lnTo>
                  <a:lnTo>
                    <a:pt x="128592" y="274267"/>
                  </a:lnTo>
                  <a:lnTo>
                    <a:pt x="128498" y="290861"/>
                  </a:lnTo>
                  <a:lnTo>
                    <a:pt x="128432" y="307479"/>
                  </a:lnTo>
                  <a:lnTo>
                    <a:pt x="128386" y="323812"/>
                  </a:lnTo>
                  <a:lnTo>
                    <a:pt x="128355" y="339701"/>
                  </a:lnTo>
                  <a:lnTo>
                    <a:pt x="128334" y="355308"/>
                  </a:lnTo>
                  <a:lnTo>
                    <a:pt x="128320" y="371007"/>
                  </a:lnTo>
                  <a:lnTo>
                    <a:pt x="128305" y="387011"/>
                  </a:lnTo>
                  <a:lnTo>
                    <a:pt x="128127" y="403199"/>
                  </a:lnTo>
                  <a:lnTo>
                    <a:pt x="127474" y="419227"/>
                  </a:lnTo>
                  <a:lnTo>
                    <a:pt x="126222" y="434901"/>
                  </a:lnTo>
                  <a:lnTo>
                    <a:pt x="124567" y="450189"/>
                  </a:lnTo>
                  <a:lnTo>
                    <a:pt x="122918" y="465142"/>
                  </a:lnTo>
                  <a:lnTo>
                    <a:pt x="121515" y="479830"/>
                  </a:lnTo>
                  <a:lnTo>
                    <a:pt x="120422" y="494320"/>
                  </a:lnTo>
                  <a:lnTo>
                    <a:pt x="119613" y="508670"/>
                  </a:lnTo>
                  <a:lnTo>
                    <a:pt x="119030" y="522925"/>
                  </a:lnTo>
                  <a:lnTo>
                    <a:pt x="118453" y="537280"/>
                  </a:lnTo>
                  <a:lnTo>
                    <a:pt x="117525" y="552063"/>
                  </a:lnTo>
                  <a:lnTo>
                    <a:pt x="116075" y="567407"/>
                  </a:lnTo>
                  <a:lnTo>
                    <a:pt x="113947" y="582795"/>
                  </a:lnTo>
                  <a:lnTo>
                    <a:pt x="110914" y="597214"/>
                  </a:lnTo>
                  <a:lnTo>
                    <a:pt x="106933" y="610155"/>
                  </a:lnTo>
                  <a:lnTo>
                    <a:pt x="101631" y="621129"/>
                  </a:lnTo>
                  <a:lnTo>
                    <a:pt x="94258" y="629446"/>
                  </a:lnTo>
                  <a:lnTo>
                    <a:pt x="84609" y="634982"/>
                  </a:lnTo>
                  <a:lnTo>
                    <a:pt x="73570" y="637597"/>
                  </a:lnTo>
                  <a:lnTo>
                    <a:pt x="62778" y="636874"/>
                  </a:lnTo>
                  <a:lnTo>
                    <a:pt x="53162" y="632900"/>
                  </a:lnTo>
                  <a:lnTo>
                    <a:pt x="45101" y="625845"/>
                  </a:lnTo>
                  <a:lnTo>
                    <a:pt x="38765" y="615704"/>
                  </a:lnTo>
                  <a:lnTo>
                    <a:pt x="34029" y="602783"/>
                  </a:lnTo>
                  <a:lnTo>
                    <a:pt x="30612" y="587925"/>
                  </a:lnTo>
                  <a:lnTo>
                    <a:pt x="28203" y="572284"/>
                  </a:lnTo>
                  <a:lnTo>
                    <a:pt x="26538" y="556575"/>
                  </a:lnTo>
                  <a:lnTo>
                    <a:pt x="25565" y="540607"/>
                  </a:lnTo>
                  <a:lnTo>
                    <a:pt x="25435" y="523528"/>
                  </a:lnTo>
                  <a:lnTo>
                    <a:pt x="26162" y="504937"/>
                  </a:lnTo>
                  <a:lnTo>
                    <a:pt x="27632" y="485365"/>
                  </a:lnTo>
                  <a:lnTo>
                    <a:pt x="29689" y="465980"/>
                  </a:lnTo>
                  <a:lnTo>
                    <a:pt x="32191" y="447460"/>
                  </a:lnTo>
                  <a:lnTo>
                    <a:pt x="35174" y="430127"/>
                  </a:lnTo>
                  <a:lnTo>
                    <a:pt x="38855" y="414185"/>
                  </a:lnTo>
                  <a:lnTo>
                    <a:pt x="43290" y="399574"/>
                  </a:lnTo>
                  <a:lnTo>
                    <a:pt x="48233" y="385916"/>
                  </a:lnTo>
                  <a:lnTo>
                    <a:pt x="53245" y="372648"/>
                  </a:lnTo>
                  <a:lnTo>
                    <a:pt x="58064" y="359418"/>
                  </a:lnTo>
                  <a:lnTo>
                    <a:pt x="62773" y="346239"/>
                  </a:lnTo>
                  <a:lnTo>
                    <a:pt x="67695" y="333382"/>
                  </a:lnTo>
                  <a:lnTo>
                    <a:pt x="73006" y="320991"/>
                  </a:lnTo>
                  <a:lnTo>
                    <a:pt x="78727" y="309059"/>
                  </a:lnTo>
                  <a:lnTo>
                    <a:pt x="84799" y="297514"/>
                  </a:lnTo>
                  <a:lnTo>
                    <a:pt x="91147" y="286268"/>
                  </a:lnTo>
                  <a:lnTo>
                    <a:pt x="97698" y="275241"/>
                  </a:lnTo>
                  <a:lnTo>
                    <a:pt x="104396" y="264370"/>
                  </a:lnTo>
                  <a:lnTo>
                    <a:pt x="111197" y="253608"/>
                  </a:lnTo>
                  <a:lnTo>
                    <a:pt x="118068" y="242922"/>
                  </a:lnTo>
                  <a:lnTo>
                    <a:pt x="124986" y="232287"/>
                  </a:lnTo>
                  <a:lnTo>
                    <a:pt x="131937" y="221692"/>
                  </a:lnTo>
                  <a:lnTo>
                    <a:pt x="138911" y="211288"/>
                  </a:lnTo>
                  <a:lnTo>
                    <a:pt x="145900" y="201376"/>
                  </a:lnTo>
                  <a:lnTo>
                    <a:pt x="152898" y="192079"/>
                  </a:lnTo>
                  <a:lnTo>
                    <a:pt x="159904" y="183362"/>
                  </a:lnTo>
                  <a:lnTo>
                    <a:pt x="166913" y="175120"/>
                  </a:lnTo>
                  <a:lnTo>
                    <a:pt x="173922" y="167251"/>
                  </a:lnTo>
                  <a:lnTo>
                    <a:pt x="180818" y="159956"/>
                  </a:lnTo>
                  <a:lnTo>
                    <a:pt x="188166" y="153033"/>
                  </a:lnTo>
                  <a:lnTo>
                    <a:pt x="197730" y="145870"/>
                  </a:lnTo>
                  <a:lnTo>
                    <a:pt x="212519" y="1373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810901" y="1977676"/>
            <a:ext cx="5790675" cy="2423236"/>
            <a:chOff x="1810901" y="1977676"/>
            <a:chExt cx="5790675" cy="2423236"/>
          </a:xfrm>
        </p:grpSpPr>
        <p:sp>
          <p:nvSpPr>
            <p:cNvPr id="22" name="Freeform 21"/>
            <p:cNvSpPr/>
            <p:nvPr/>
          </p:nvSpPr>
          <p:spPr>
            <a:xfrm>
              <a:off x="1810901" y="1977676"/>
              <a:ext cx="315856" cy="875547"/>
            </a:xfrm>
            <a:custGeom>
              <a:avLst/>
              <a:gdLst/>
              <a:ahLst/>
              <a:cxnLst/>
              <a:rect l="0" t="0" r="0" b="0"/>
              <a:pathLst>
                <a:path w="315856" h="875547">
                  <a:moveTo>
                    <a:pt x="0" y="875546"/>
                  </a:moveTo>
                  <a:lnTo>
                    <a:pt x="67" y="860811"/>
                  </a:lnTo>
                  <a:lnTo>
                    <a:pt x="707" y="846259"/>
                  </a:lnTo>
                  <a:lnTo>
                    <a:pt x="2004" y="830460"/>
                  </a:lnTo>
                  <a:lnTo>
                    <a:pt x="3864" y="813226"/>
                  </a:lnTo>
                  <a:lnTo>
                    <a:pt x="6180" y="794436"/>
                  </a:lnTo>
                  <a:lnTo>
                    <a:pt x="8847" y="774206"/>
                  </a:lnTo>
                  <a:lnTo>
                    <a:pt x="11770" y="753112"/>
                  </a:lnTo>
                  <a:lnTo>
                    <a:pt x="14877" y="732049"/>
                  </a:lnTo>
                  <a:lnTo>
                    <a:pt x="18108" y="711520"/>
                  </a:lnTo>
                  <a:lnTo>
                    <a:pt x="21259" y="691655"/>
                  </a:lnTo>
                  <a:lnTo>
                    <a:pt x="23995" y="672396"/>
                  </a:lnTo>
                  <a:lnTo>
                    <a:pt x="26172" y="653626"/>
                  </a:lnTo>
                  <a:lnTo>
                    <a:pt x="27972" y="635222"/>
                  </a:lnTo>
                  <a:lnTo>
                    <a:pt x="29796" y="617084"/>
                  </a:lnTo>
                  <a:lnTo>
                    <a:pt x="31873" y="599132"/>
                  </a:lnTo>
                  <a:lnTo>
                    <a:pt x="34100" y="581311"/>
                  </a:lnTo>
                  <a:lnTo>
                    <a:pt x="36142" y="563578"/>
                  </a:lnTo>
                  <a:lnTo>
                    <a:pt x="37817" y="545902"/>
                  </a:lnTo>
                  <a:lnTo>
                    <a:pt x="39264" y="528098"/>
                  </a:lnTo>
                  <a:lnTo>
                    <a:pt x="40842" y="509846"/>
                  </a:lnTo>
                  <a:lnTo>
                    <a:pt x="42751" y="491008"/>
                  </a:lnTo>
                  <a:lnTo>
                    <a:pt x="44864" y="471609"/>
                  </a:lnTo>
                  <a:lnTo>
                    <a:pt x="46828" y="451749"/>
                  </a:lnTo>
                  <a:lnTo>
                    <a:pt x="48447" y="431534"/>
                  </a:lnTo>
                  <a:lnTo>
                    <a:pt x="49686" y="411061"/>
                  </a:lnTo>
                  <a:lnTo>
                    <a:pt x="50592" y="390404"/>
                  </a:lnTo>
                  <a:lnTo>
                    <a:pt x="51241" y="369623"/>
                  </a:lnTo>
                  <a:lnTo>
                    <a:pt x="51863" y="348923"/>
                  </a:lnTo>
                  <a:lnTo>
                    <a:pt x="52821" y="328638"/>
                  </a:lnTo>
                  <a:lnTo>
                    <a:pt x="54277" y="308918"/>
                  </a:lnTo>
                  <a:lnTo>
                    <a:pt x="55899" y="289742"/>
                  </a:lnTo>
                  <a:lnTo>
                    <a:pt x="56996" y="271019"/>
                  </a:lnTo>
                  <a:lnTo>
                    <a:pt x="57219" y="252648"/>
                  </a:lnTo>
                  <a:lnTo>
                    <a:pt x="56876" y="234699"/>
                  </a:lnTo>
                  <a:lnTo>
                    <a:pt x="56713" y="217406"/>
                  </a:lnTo>
                  <a:lnTo>
                    <a:pt x="57157" y="200843"/>
                  </a:lnTo>
                  <a:lnTo>
                    <a:pt x="58134" y="184940"/>
                  </a:lnTo>
                  <a:lnTo>
                    <a:pt x="59263" y="169567"/>
                  </a:lnTo>
                  <a:lnTo>
                    <a:pt x="60285" y="154594"/>
                  </a:lnTo>
                  <a:lnTo>
                    <a:pt x="61106" y="139909"/>
                  </a:lnTo>
                  <a:lnTo>
                    <a:pt x="61725" y="125429"/>
                  </a:lnTo>
                  <a:lnTo>
                    <a:pt x="62177" y="111096"/>
                  </a:lnTo>
                  <a:lnTo>
                    <a:pt x="62666" y="97028"/>
                  </a:lnTo>
                  <a:lnTo>
                    <a:pt x="63534" y="83502"/>
                  </a:lnTo>
                  <a:lnTo>
                    <a:pt x="64937" y="70621"/>
                  </a:lnTo>
                  <a:lnTo>
                    <a:pt x="66865" y="58174"/>
                  </a:lnTo>
                  <a:lnTo>
                    <a:pt x="69231" y="45744"/>
                  </a:lnTo>
                  <a:lnTo>
                    <a:pt x="71942" y="33104"/>
                  </a:lnTo>
                  <a:lnTo>
                    <a:pt x="75238" y="21004"/>
                  </a:lnTo>
                  <a:lnTo>
                    <a:pt x="79660" y="11003"/>
                  </a:lnTo>
                  <a:lnTo>
                    <a:pt x="85410" y="3820"/>
                  </a:lnTo>
                  <a:lnTo>
                    <a:pt x="92221" y="0"/>
                  </a:lnTo>
                  <a:lnTo>
                    <a:pt x="99556" y="314"/>
                  </a:lnTo>
                  <a:lnTo>
                    <a:pt x="107040" y="4753"/>
                  </a:lnTo>
                  <a:lnTo>
                    <a:pt x="114334" y="12564"/>
                  </a:lnTo>
                  <a:lnTo>
                    <a:pt x="121071" y="22673"/>
                  </a:lnTo>
                  <a:lnTo>
                    <a:pt x="127116" y="34239"/>
                  </a:lnTo>
                  <a:lnTo>
                    <a:pt x="132512" y="46877"/>
                  </a:lnTo>
                  <a:lnTo>
                    <a:pt x="137378" y="60555"/>
                  </a:lnTo>
                  <a:lnTo>
                    <a:pt x="141845" y="75190"/>
                  </a:lnTo>
                  <a:lnTo>
                    <a:pt x="146187" y="90456"/>
                  </a:lnTo>
                  <a:lnTo>
                    <a:pt x="150796" y="105864"/>
                  </a:lnTo>
                  <a:lnTo>
                    <a:pt x="155861" y="121131"/>
                  </a:lnTo>
                  <a:lnTo>
                    <a:pt x="161231" y="136487"/>
                  </a:lnTo>
                  <a:lnTo>
                    <a:pt x="166528" y="152550"/>
                  </a:lnTo>
                  <a:lnTo>
                    <a:pt x="171539" y="169615"/>
                  </a:lnTo>
                  <a:lnTo>
                    <a:pt x="176377" y="187500"/>
                  </a:lnTo>
                  <a:lnTo>
                    <a:pt x="181386" y="205739"/>
                  </a:lnTo>
                  <a:lnTo>
                    <a:pt x="186750" y="224016"/>
                  </a:lnTo>
                  <a:lnTo>
                    <a:pt x="192336" y="242358"/>
                  </a:lnTo>
                  <a:lnTo>
                    <a:pt x="197786" y="261037"/>
                  </a:lnTo>
                  <a:lnTo>
                    <a:pt x="202902" y="280191"/>
                  </a:lnTo>
                  <a:lnTo>
                    <a:pt x="207813" y="299646"/>
                  </a:lnTo>
                  <a:lnTo>
                    <a:pt x="212870" y="319020"/>
                  </a:lnTo>
                  <a:lnTo>
                    <a:pt x="218267" y="338098"/>
                  </a:lnTo>
                  <a:lnTo>
                    <a:pt x="223876" y="356996"/>
                  </a:lnTo>
                  <a:lnTo>
                    <a:pt x="229341" y="376056"/>
                  </a:lnTo>
                  <a:lnTo>
                    <a:pt x="234462" y="395469"/>
                  </a:lnTo>
                  <a:lnTo>
                    <a:pt x="239207" y="415100"/>
                  </a:lnTo>
                  <a:lnTo>
                    <a:pt x="243620" y="434593"/>
                  </a:lnTo>
                  <a:lnTo>
                    <a:pt x="247772" y="453746"/>
                  </a:lnTo>
                  <a:lnTo>
                    <a:pt x="251730" y="472524"/>
                  </a:lnTo>
                  <a:lnTo>
                    <a:pt x="255548" y="490972"/>
                  </a:lnTo>
                  <a:lnTo>
                    <a:pt x="259268" y="509160"/>
                  </a:lnTo>
                  <a:lnTo>
                    <a:pt x="262920" y="527155"/>
                  </a:lnTo>
                  <a:lnTo>
                    <a:pt x="266526" y="545010"/>
                  </a:lnTo>
                  <a:lnTo>
                    <a:pt x="270100" y="562763"/>
                  </a:lnTo>
                  <a:lnTo>
                    <a:pt x="273653" y="580280"/>
                  </a:lnTo>
                  <a:lnTo>
                    <a:pt x="277192" y="597275"/>
                  </a:lnTo>
                  <a:lnTo>
                    <a:pt x="280721" y="613629"/>
                  </a:lnTo>
                  <a:lnTo>
                    <a:pt x="284243" y="629222"/>
                  </a:lnTo>
                  <a:lnTo>
                    <a:pt x="287761" y="643853"/>
                  </a:lnTo>
                  <a:lnTo>
                    <a:pt x="291277" y="657520"/>
                  </a:lnTo>
                  <a:lnTo>
                    <a:pt x="294790" y="670682"/>
                  </a:lnTo>
                  <a:lnTo>
                    <a:pt x="298303" y="684134"/>
                  </a:lnTo>
                  <a:lnTo>
                    <a:pt x="301809" y="698285"/>
                  </a:lnTo>
                  <a:lnTo>
                    <a:pt x="305159" y="712639"/>
                  </a:lnTo>
                  <a:lnTo>
                    <a:pt x="308385" y="727488"/>
                  </a:lnTo>
                  <a:lnTo>
                    <a:pt x="311770" y="745261"/>
                  </a:lnTo>
                  <a:lnTo>
                    <a:pt x="315855" y="7702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53015" y="2526839"/>
              <a:ext cx="189514" cy="94757"/>
            </a:xfrm>
            <a:custGeom>
              <a:avLst/>
              <a:gdLst/>
              <a:ahLst/>
              <a:cxnLst/>
              <a:rect l="0" t="0" r="0" b="0"/>
              <a:pathLst>
                <a:path w="189514" h="94757">
                  <a:moveTo>
                    <a:pt x="189513" y="0"/>
                  </a:moveTo>
                  <a:lnTo>
                    <a:pt x="174911" y="2934"/>
                  </a:lnTo>
                  <a:lnTo>
                    <a:pt x="161640" y="5716"/>
                  </a:lnTo>
                  <a:lnTo>
                    <a:pt x="148443" y="8620"/>
                  </a:lnTo>
                  <a:lnTo>
                    <a:pt x="135274" y="11833"/>
                  </a:lnTo>
                  <a:lnTo>
                    <a:pt x="122414" y="15647"/>
                  </a:lnTo>
                  <a:lnTo>
                    <a:pt x="110009" y="20168"/>
                  </a:lnTo>
                  <a:lnTo>
                    <a:pt x="97896" y="25505"/>
                  </a:lnTo>
                  <a:lnTo>
                    <a:pt x="85695" y="31841"/>
                  </a:lnTo>
                  <a:lnTo>
                    <a:pt x="73198" y="39174"/>
                  </a:lnTo>
                  <a:lnTo>
                    <a:pt x="60686" y="47200"/>
                  </a:lnTo>
                  <a:lnTo>
                    <a:pt x="48813" y="55425"/>
                  </a:lnTo>
                  <a:lnTo>
                    <a:pt x="37909" y="63537"/>
                  </a:lnTo>
                  <a:lnTo>
                    <a:pt x="28269" y="71127"/>
                  </a:lnTo>
                  <a:lnTo>
                    <a:pt x="19368" y="78346"/>
                  </a:lnTo>
                  <a:lnTo>
                    <a:pt x="10429" y="8582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25184" y="2037191"/>
              <a:ext cx="206899" cy="770366"/>
            </a:xfrm>
            <a:custGeom>
              <a:avLst/>
              <a:gdLst/>
              <a:ahLst/>
              <a:cxnLst/>
              <a:rect l="0" t="0" r="0" b="0"/>
              <a:pathLst>
                <a:path w="206899" h="770366">
                  <a:moveTo>
                    <a:pt x="154256" y="615990"/>
                  </a:moveTo>
                  <a:lnTo>
                    <a:pt x="157056" y="607122"/>
                  </a:lnTo>
                  <a:lnTo>
                    <a:pt x="158558" y="598135"/>
                  </a:lnTo>
                  <a:lnTo>
                    <a:pt x="158859" y="588144"/>
                  </a:lnTo>
                  <a:lnTo>
                    <a:pt x="158007" y="577336"/>
                  </a:lnTo>
                  <a:lnTo>
                    <a:pt x="155891" y="566173"/>
                  </a:lnTo>
                  <a:lnTo>
                    <a:pt x="152560" y="554977"/>
                  </a:lnTo>
                  <a:lnTo>
                    <a:pt x="147879" y="544210"/>
                  </a:lnTo>
                  <a:lnTo>
                    <a:pt x="141463" y="534523"/>
                  </a:lnTo>
                  <a:lnTo>
                    <a:pt x="133263" y="526172"/>
                  </a:lnTo>
                  <a:lnTo>
                    <a:pt x="123673" y="519399"/>
                  </a:lnTo>
                  <a:lnTo>
                    <a:pt x="113328" y="514592"/>
                  </a:lnTo>
                  <a:lnTo>
                    <a:pt x="102669" y="511774"/>
                  </a:lnTo>
                  <a:lnTo>
                    <a:pt x="91922" y="510999"/>
                  </a:lnTo>
                  <a:lnTo>
                    <a:pt x="81180" y="512515"/>
                  </a:lnTo>
                  <a:lnTo>
                    <a:pt x="70485" y="516237"/>
                  </a:lnTo>
                  <a:lnTo>
                    <a:pt x="60169" y="521818"/>
                  </a:lnTo>
                  <a:lnTo>
                    <a:pt x="50840" y="528843"/>
                  </a:lnTo>
                  <a:lnTo>
                    <a:pt x="42750" y="536938"/>
                  </a:lnTo>
                  <a:lnTo>
                    <a:pt x="35824" y="545965"/>
                  </a:lnTo>
                  <a:lnTo>
                    <a:pt x="29856" y="556000"/>
                  </a:lnTo>
                  <a:lnTo>
                    <a:pt x="24617" y="567004"/>
                  </a:lnTo>
                  <a:lnTo>
                    <a:pt x="19910" y="578663"/>
                  </a:lnTo>
                  <a:lnTo>
                    <a:pt x="15580" y="590489"/>
                  </a:lnTo>
                  <a:lnTo>
                    <a:pt x="11518" y="602194"/>
                  </a:lnTo>
                  <a:lnTo>
                    <a:pt x="7804" y="614004"/>
                  </a:lnTo>
                  <a:lnTo>
                    <a:pt x="4689" y="626532"/>
                  </a:lnTo>
                  <a:lnTo>
                    <a:pt x="2267" y="640070"/>
                  </a:lnTo>
                  <a:lnTo>
                    <a:pt x="641" y="654435"/>
                  </a:lnTo>
                  <a:lnTo>
                    <a:pt x="0" y="669156"/>
                  </a:lnTo>
                  <a:lnTo>
                    <a:pt x="353" y="683909"/>
                  </a:lnTo>
                  <a:lnTo>
                    <a:pt x="1726" y="698392"/>
                  </a:lnTo>
                  <a:lnTo>
                    <a:pt x="4243" y="712262"/>
                  </a:lnTo>
                  <a:lnTo>
                    <a:pt x="7866" y="725394"/>
                  </a:lnTo>
                  <a:lnTo>
                    <a:pt x="12586" y="737514"/>
                  </a:lnTo>
                  <a:lnTo>
                    <a:pt x="18504" y="748137"/>
                  </a:lnTo>
                  <a:lnTo>
                    <a:pt x="25563" y="757122"/>
                  </a:lnTo>
                  <a:lnTo>
                    <a:pt x="33743" y="764156"/>
                  </a:lnTo>
                  <a:lnTo>
                    <a:pt x="43136" y="768608"/>
                  </a:lnTo>
                  <a:lnTo>
                    <a:pt x="53674" y="770365"/>
                  </a:lnTo>
                  <a:lnTo>
                    <a:pt x="65003" y="769274"/>
                  </a:lnTo>
                  <a:lnTo>
                    <a:pt x="76600" y="764902"/>
                  </a:lnTo>
                  <a:lnTo>
                    <a:pt x="88133" y="757335"/>
                  </a:lnTo>
                  <a:lnTo>
                    <a:pt x="99317" y="747222"/>
                  </a:lnTo>
                  <a:lnTo>
                    <a:pt x="109827" y="735471"/>
                  </a:lnTo>
                  <a:lnTo>
                    <a:pt x="119556" y="722761"/>
                  </a:lnTo>
                  <a:lnTo>
                    <a:pt x="128412" y="709504"/>
                  </a:lnTo>
                  <a:lnTo>
                    <a:pt x="136221" y="695933"/>
                  </a:lnTo>
                  <a:lnTo>
                    <a:pt x="142996" y="682180"/>
                  </a:lnTo>
                  <a:lnTo>
                    <a:pt x="148886" y="668318"/>
                  </a:lnTo>
                  <a:lnTo>
                    <a:pt x="154086" y="654391"/>
                  </a:lnTo>
                  <a:lnTo>
                    <a:pt x="158772" y="640419"/>
                  </a:lnTo>
                  <a:lnTo>
                    <a:pt x="163092" y="626254"/>
                  </a:lnTo>
                  <a:lnTo>
                    <a:pt x="167154" y="611598"/>
                  </a:lnTo>
                  <a:lnTo>
                    <a:pt x="171033" y="596326"/>
                  </a:lnTo>
                  <a:lnTo>
                    <a:pt x="174622" y="580475"/>
                  </a:lnTo>
                  <a:lnTo>
                    <a:pt x="177653" y="564149"/>
                  </a:lnTo>
                  <a:lnTo>
                    <a:pt x="180028" y="547460"/>
                  </a:lnTo>
                  <a:lnTo>
                    <a:pt x="181961" y="530508"/>
                  </a:lnTo>
                  <a:lnTo>
                    <a:pt x="183873" y="513368"/>
                  </a:lnTo>
                  <a:lnTo>
                    <a:pt x="186009" y="496097"/>
                  </a:lnTo>
                  <a:lnTo>
                    <a:pt x="188276" y="478737"/>
                  </a:lnTo>
                  <a:lnTo>
                    <a:pt x="190344" y="461316"/>
                  </a:lnTo>
                  <a:lnTo>
                    <a:pt x="192033" y="443853"/>
                  </a:lnTo>
                  <a:lnTo>
                    <a:pt x="193319" y="426362"/>
                  </a:lnTo>
                  <a:lnTo>
                    <a:pt x="194257" y="408853"/>
                  </a:lnTo>
                  <a:lnTo>
                    <a:pt x="194922" y="391326"/>
                  </a:lnTo>
                  <a:lnTo>
                    <a:pt x="195385" y="373623"/>
                  </a:lnTo>
                  <a:lnTo>
                    <a:pt x="195704" y="355439"/>
                  </a:lnTo>
                  <a:lnTo>
                    <a:pt x="195921" y="336650"/>
                  </a:lnTo>
                  <a:lnTo>
                    <a:pt x="196069" y="317455"/>
                  </a:lnTo>
                  <a:lnTo>
                    <a:pt x="196168" y="298262"/>
                  </a:lnTo>
                  <a:lnTo>
                    <a:pt x="196235" y="279315"/>
                  </a:lnTo>
                  <a:lnTo>
                    <a:pt x="196280" y="260676"/>
                  </a:lnTo>
                  <a:lnTo>
                    <a:pt x="196310" y="242321"/>
                  </a:lnTo>
                  <a:lnTo>
                    <a:pt x="196325" y="224201"/>
                  </a:lnTo>
                  <a:lnTo>
                    <a:pt x="196166" y="206422"/>
                  </a:lnTo>
                  <a:lnTo>
                    <a:pt x="195526" y="189243"/>
                  </a:lnTo>
                  <a:lnTo>
                    <a:pt x="194284" y="172758"/>
                  </a:lnTo>
                  <a:lnTo>
                    <a:pt x="192635" y="156906"/>
                  </a:lnTo>
                  <a:lnTo>
                    <a:pt x="190990" y="141568"/>
                  </a:lnTo>
                  <a:lnTo>
                    <a:pt x="189584" y="126622"/>
                  </a:lnTo>
                  <a:lnTo>
                    <a:pt x="188319" y="112126"/>
                  </a:lnTo>
                  <a:lnTo>
                    <a:pt x="186864" y="98305"/>
                  </a:lnTo>
                  <a:lnTo>
                    <a:pt x="185033" y="85227"/>
                  </a:lnTo>
                  <a:lnTo>
                    <a:pt x="182803" y="72816"/>
                  </a:lnTo>
                  <a:lnTo>
                    <a:pt x="180227" y="60941"/>
                  </a:lnTo>
                  <a:lnTo>
                    <a:pt x="177380" y="49470"/>
                  </a:lnTo>
                  <a:lnTo>
                    <a:pt x="174332" y="38290"/>
                  </a:lnTo>
                  <a:lnTo>
                    <a:pt x="171140" y="27317"/>
                  </a:lnTo>
                  <a:lnTo>
                    <a:pt x="167821" y="16518"/>
                  </a:lnTo>
                  <a:lnTo>
                    <a:pt x="163517" y="6993"/>
                  </a:lnTo>
                  <a:lnTo>
                    <a:pt x="157701" y="1031"/>
                  </a:lnTo>
                  <a:lnTo>
                    <a:pt x="151626" y="0"/>
                  </a:lnTo>
                  <a:lnTo>
                    <a:pt x="145926" y="4090"/>
                  </a:lnTo>
                  <a:lnTo>
                    <a:pt x="140733" y="12670"/>
                  </a:lnTo>
                  <a:lnTo>
                    <a:pt x="136161" y="24486"/>
                  </a:lnTo>
                  <a:lnTo>
                    <a:pt x="132423" y="38027"/>
                  </a:lnTo>
                  <a:lnTo>
                    <a:pt x="129556" y="52288"/>
                  </a:lnTo>
                  <a:lnTo>
                    <a:pt x="127452" y="66764"/>
                  </a:lnTo>
                  <a:lnTo>
                    <a:pt x="125953" y="81240"/>
                  </a:lnTo>
                  <a:lnTo>
                    <a:pt x="124905" y="95647"/>
                  </a:lnTo>
                  <a:lnTo>
                    <a:pt x="124184" y="110137"/>
                  </a:lnTo>
                  <a:lnTo>
                    <a:pt x="123690" y="125027"/>
                  </a:lnTo>
                  <a:lnTo>
                    <a:pt x="123356" y="140463"/>
                  </a:lnTo>
                  <a:lnTo>
                    <a:pt x="123130" y="156427"/>
                  </a:lnTo>
                  <a:lnTo>
                    <a:pt x="122978" y="172831"/>
                  </a:lnTo>
                  <a:lnTo>
                    <a:pt x="122877" y="189572"/>
                  </a:lnTo>
                  <a:lnTo>
                    <a:pt x="122808" y="206560"/>
                  </a:lnTo>
                  <a:lnTo>
                    <a:pt x="122762" y="223724"/>
                  </a:lnTo>
                  <a:lnTo>
                    <a:pt x="122737" y="241015"/>
                  </a:lnTo>
                  <a:lnTo>
                    <a:pt x="122889" y="258559"/>
                  </a:lnTo>
                  <a:lnTo>
                    <a:pt x="123524" y="276636"/>
                  </a:lnTo>
                  <a:lnTo>
                    <a:pt x="124763" y="295352"/>
                  </a:lnTo>
                  <a:lnTo>
                    <a:pt x="126410" y="314499"/>
                  </a:lnTo>
                  <a:lnTo>
                    <a:pt x="128054" y="333659"/>
                  </a:lnTo>
                  <a:lnTo>
                    <a:pt x="129459" y="352585"/>
                  </a:lnTo>
                  <a:lnTo>
                    <a:pt x="130723" y="371209"/>
                  </a:lnTo>
                  <a:lnTo>
                    <a:pt x="132178" y="389554"/>
                  </a:lnTo>
                  <a:lnTo>
                    <a:pt x="134008" y="407672"/>
                  </a:lnTo>
                  <a:lnTo>
                    <a:pt x="136238" y="425620"/>
                  </a:lnTo>
                  <a:lnTo>
                    <a:pt x="138814" y="443444"/>
                  </a:lnTo>
                  <a:lnTo>
                    <a:pt x="141656" y="461176"/>
                  </a:lnTo>
                  <a:lnTo>
                    <a:pt x="144531" y="478679"/>
                  </a:lnTo>
                  <a:lnTo>
                    <a:pt x="147075" y="495665"/>
                  </a:lnTo>
                  <a:lnTo>
                    <a:pt x="149119" y="512017"/>
                  </a:lnTo>
                  <a:lnTo>
                    <a:pt x="150829" y="527778"/>
                  </a:lnTo>
                  <a:lnTo>
                    <a:pt x="152591" y="543055"/>
                  </a:lnTo>
                  <a:lnTo>
                    <a:pt x="154632" y="557960"/>
                  </a:lnTo>
                  <a:lnTo>
                    <a:pt x="157004" y="572428"/>
                  </a:lnTo>
                  <a:lnTo>
                    <a:pt x="159675" y="586231"/>
                  </a:lnTo>
                  <a:lnTo>
                    <a:pt x="162587" y="599296"/>
                  </a:lnTo>
                  <a:lnTo>
                    <a:pt x="165678" y="611698"/>
                  </a:lnTo>
                  <a:lnTo>
                    <a:pt x="168899" y="623568"/>
                  </a:lnTo>
                  <a:lnTo>
                    <a:pt x="172216" y="635031"/>
                  </a:lnTo>
                  <a:lnTo>
                    <a:pt x="175765" y="646035"/>
                  </a:lnTo>
                  <a:lnTo>
                    <a:pt x="179832" y="656359"/>
                  </a:lnTo>
                  <a:lnTo>
                    <a:pt x="184525" y="665926"/>
                  </a:lnTo>
                  <a:lnTo>
                    <a:pt x="189494" y="674515"/>
                  </a:lnTo>
                  <a:lnTo>
                    <a:pt x="194514" y="682522"/>
                  </a:lnTo>
                  <a:lnTo>
                    <a:pt x="200027" y="690651"/>
                  </a:lnTo>
                  <a:lnTo>
                    <a:pt x="206898" y="7002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36026" y="2005929"/>
              <a:ext cx="211912" cy="766709"/>
            </a:xfrm>
            <a:custGeom>
              <a:avLst/>
              <a:gdLst/>
              <a:ahLst/>
              <a:cxnLst/>
              <a:rect l="0" t="0" r="0" b="0"/>
              <a:pathLst>
                <a:path w="211912" h="766709">
                  <a:moveTo>
                    <a:pt x="159269" y="584081"/>
                  </a:moveTo>
                  <a:lnTo>
                    <a:pt x="156201" y="575414"/>
                  </a:lnTo>
                  <a:lnTo>
                    <a:pt x="152139" y="568347"/>
                  </a:lnTo>
                  <a:lnTo>
                    <a:pt x="146641" y="562246"/>
                  </a:lnTo>
                  <a:lnTo>
                    <a:pt x="139709" y="557018"/>
                  </a:lnTo>
                  <a:lnTo>
                    <a:pt x="131262" y="552804"/>
                  </a:lnTo>
                  <a:lnTo>
                    <a:pt x="121417" y="549607"/>
                  </a:lnTo>
                  <a:lnTo>
                    <a:pt x="110579" y="547612"/>
                  </a:lnTo>
                  <a:lnTo>
                    <a:pt x="99325" y="547245"/>
                  </a:lnTo>
                  <a:lnTo>
                    <a:pt x="88027" y="548601"/>
                  </a:lnTo>
                  <a:lnTo>
                    <a:pt x="77004" y="551800"/>
                  </a:lnTo>
                  <a:lnTo>
                    <a:pt x="66604" y="557145"/>
                  </a:lnTo>
                  <a:lnTo>
                    <a:pt x="56943" y="564595"/>
                  </a:lnTo>
                  <a:lnTo>
                    <a:pt x="47965" y="573833"/>
                  </a:lnTo>
                  <a:lnTo>
                    <a:pt x="39541" y="584468"/>
                  </a:lnTo>
                  <a:lnTo>
                    <a:pt x="31539" y="596136"/>
                  </a:lnTo>
                  <a:lnTo>
                    <a:pt x="24011" y="608543"/>
                  </a:lnTo>
                  <a:lnTo>
                    <a:pt x="17174" y="621470"/>
                  </a:lnTo>
                  <a:lnTo>
                    <a:pt x="11100" y="634755"/>
                  </a:lnTo>
                  <a:lnTo>
                    <a:pt x="6038" y="648285"/>
                  </a:lnTo>
                  <a:lnTo>
                    <a:pt x="2468" y="661982"/>
                  </a:lnTo>
                  <a:lnTo>
                    <a:pt x="514" y="675786"/>
                  </a:lnTo>
                  <a:lnTo>
                    <a:pt x="0" y="689497"/>
                  </a:lnTo>
                  <a:lnTo>
                    <a:pt x="635" y="702784"/>
                  </a:lnTo>
                  <a:lnTo>
                    <a:pt x="2142" y="715496"/>
                  </a:lnTo>
                  <a:lnTo>
                    <a:pt x="4609" y="727490"/>
                  </a:lnTo>
                  <a:lnTo>
                    <a:pt x="8467" y="738552"/>
                  </a:lnTo>
                  <a:lnTo>
                    <a:pt x="13844" y="748643"/>
                  </a:lnTo>
                  <a:lnTo>
                    <a:pt x="20742" y="757232"/>
                  </a:lnTo>
                  <a:lnTo>
                    <a:pt x="29200" y="763266"/>
                  </a:lnTo>
                  <a:lnTo>
                    <a:pt x="39074" y="766391"/>
                  </a:lnTo>
                  <a:lnTo>
                    <a:pt x="49941" y="766708"/>
                  </a:lnTo>
                  <a:lnTo>
                    <a:pt x="61220" y="764420"/>
                  </a:lnTo>
                  <a:lnTo>
                    <a:pt x="72537" y="759925"/>
                  </a:lnTo>
                  <a:lnTo>
                    <a:pt x="83574" y="753859"/>
                  </a:lnTo>
                  <a:lnTo>
                    <a:pt x="93985" y="746975"/>
                  </a:lnTo>
                  <a:lnTo>
                    <a:pt x="103647" y="739759"/>
                  </a:lnTo>
                  <a:lnTo>
                    <a:pt x="112458" y="732293"/>
                  </a:lnTo>
                  <a:lnTo>
                    <a:pt x="120237" y="724368"/>
                  </a:lnTo>
                  <a:lnTo>
                    <a:pt x="126996" y="715883"/>
                  </a:lnTo>
                  <a:lnTo>
                    <a:pt x="133047" y="706708"/>
                  </a:lnTo>
                  <a:lnTo>
                    <a:pt x="138885" y="696631"/>
                  </a:lnTo>
                  <a:lnTo>
                    <a:pt x="144815" y="685627"/>
                  </a:lnTo>
                  <a:lnTo>
                    <a:pt x="150783" y="673981"/>
                  </a:lnTo>
                  <a:lnTo>
                    <a:pt x="156490" y="662171"/>
                  </a:lnTo>
                  <a:lnTo>
                    <a:pt x="161775" y="650480"/>
                  </a:lnTo>
                  <a:lnTo>
                    <a:pt x="166628" y="638682"/>
                  </a:lnTo>
                  <a:lnTo>
                    <a:pt x="171115" y="626163"/>
                  </a:lnTo>
                  <a:lnTo>
                    <a:pt x="175311" y="612630"/>
                  </a:lnTo>
                  <a:lnTo>
                    <a:pt x="179129" y="598270"/>
                  </a:lnTo>
                  <a:lnTo>
                    <a:pt x="182321" y="583551"/>
                  </a:lnTo>
                  <a:lnTo>
                    <a:pt x="184806" y="568791"/>
                  </a:lnTo>
                  <a:lnTo>
                    <a:pt x="186816" y="553965"/>
                  </a:lnTo>
                  <a:lnTo>
                    <a:pt x="188780" y="538798"/>
                  </a:lnTo>
                  <a:lnTo>
                    <a:pt x="190955" y="523152"/>
                  </a:lnTo>
                  <a:lnTo>
                    <a:pt x="193418" y="507034"/>
                  </a:lnTo>
                  <a:lnTo>
                    <a:pt x="196151" y="490522"/>
                  </a:lnTo>
                  <a:lnTo>
                    <a:pt x="199099" y="473706"/>
                  </a:lnTo>
                  <a:lnTo>
                    <a:pt x="202044" y="456666"/>
                  </a:lnTo>
                  <a:lnTo>
                    <a:pt x="204635" y="439466"/>
                  </a:lnTo>
                  <a:lnTo>
                    <a:pt x="206707" y="422151"/>
                  </a:lnTo>
                  <a:lnTo>
                    <a:pt x="208265" y="404591"/>
                  </a:lnTo>
                  <a:lnTo>
                    <a:pt x="209393" y="386504"/>
                  </a:lnTo>
                  <a:lnTo>
                    <a:pt x="210189" y="367780"/>
                  </a:lnTo>
                  <a:lnTo>
                    <a:pt x="210742" y="348629"/>
                  </a:lnTo>
                  <a:lnTo>
                    <a:pt x="211121" y="329466"/>
                  </a:lnTo>
                  <a:lnTo>
                    <a:pt x="211380" y="310537"/>
                  </a:lnTo>
                  <a:lnTo>
                    <a:pt x="211554" y="291911"/>
                  </a:lnTo>
                  <a:lnTo>
                    <a:pt x="211672" y="273566"/>
                  </a:lnTo>
                  <a:lnTo>
                    <a:pt x="211746" y="255447"/>
                  </a:lnTo>
                  <a:lnTo>
                    <a:pt x="211627" y="237499"/>
                  </a:lnTo>
                  <a:lnTo>
                    <a:pt x="211014" y="219674"/>
                  </a:lnTo>
                  <a:lnTo>
                    <a:pt x="209789" y="201942"/>
                  </a:lnTo>
                  <a:lnTo>
                    <a:pt x="208152" y="184439"/>
                  </a:lnTo>
                  <a:lnTo>
                    <a:pt x="206515" y="167453"/>
                  </a:lnTo>
                  <a:lnTo>
                    <a:pt x="205114" y="151101"/>
                  </a:lnTo>
                  <a:lnTo>
                    <a:pt x="203854" y="135339"/>
                  </a:lnTo>
                  <a:lnTo>
                    <a:pt x="202401" y="120062"/>
                  </a:lnTo>
                  <a:lnTo>
                    <a:pt x="200572" y="105158"/>
                  </a:lnTo>
                  <a:lnTo>
                    <a:pt x="198342" y="90689"/>
                  </a:lnTo>
                  <a:lnTo>
                    <a:pt x="195767" y="76887"/>
                  </a:lnTo>
                  <a:lnTo>
                    <a:pt x="192920" y="63817"/>
                  </a:lnTo>
                  <a:lnTo>
                    <a:pt x="189873" y="51242"/>
                  </a:lnTo>
                  <a:lnTo>
                    <a:pt x="186681" y="38724"/>
                  </a:lnTo>
                  <a:lnTo>
                    <a:pt x="183384" y="26031"/>
                  </a:lnTo>
                  <a:lnTo>
                    <a:pt x="179825" y="14069"/>
                  </a:lnTo>
                  <a:lnTo>
                    <a:pt x="174928" y="4851"/>
                  </a:lnTo>
                  <a:lnTo>
                    <a:pt x="168503" y="0"/>
                  </a:lnTo>
                  <a:lnTo>
                    <a:pt x="162251" y="308"/>
                  </a:lnTo>
                  <a:lnTo>
                    <a:pt x="156690" y="5254"/>
                  </a:lnTo>
                  <a:lnTo>
                    <a:pt x="151914" y="13699"/>
                  </a:lnTo>
                  <a:lnTo>
                    <a:pt x="148070" y="24384"/>
                  </a:lnTo>
                  <a:lnTo>
                    <a:pt x="145150" y="36409"/>
                  </a:lnTo>
                  <a:lnTo>
                    <a:pt x="143019" y="49222"/>
                  </a:lnTo>
                  <a:lnTo>
                    <a:pt x="141507" y="62503"/>
                  </a:lnTo>
                  <a:lnTo>
                    <a:pt x="140453" y="76071"/>
                  </a:lnTo>
                  <a:lnTo>
                    <a:pt x="139728" y="89980"/>
                  </a:lnTo>
                  <a:lnTo>
                    <a:pt x="139233" y="104472"/>
                  </a:lnTo>
                  <a:lnTo>
                    <a:pt x="138898" y="119638"/>
                  </a:lnTo>
                  <a:lnTo>
                    <a:pt x="138672" y="135419"/>
                  </a:lnTo>
                  <a:lnTo>
                    <a:pt x="138520" y="151700"/>
                  </a:lnTo>
                  <a:lnTo>
                    <a:pt x="138418" y="168358"/>
                  </a:lnTo>
                  <a:lnTo>
                    <a:pt x="138350" y="185291"/>
                  </a:lnTo>
                  <a:lnTo>
                    <a:pt x="138304" y="202418"/>
                  </a:lnTo>
                  <a:lnTo>
                    <a:pt x="138274" y="219684"/>
                  </a:lnTo>
                  <a:lnTo>
                    <a:pt x="138253" y="237211"/>
                  </a:lnTo>
                  <a:lnTo>
                    <a:pt x="138240" y="255277"/>
                  </a:lnTo>
                  <a:lnTo>
                    <a:pt x="138235" y="273986"/>
                  </a:lnTo>
                  <a:lnTo>
                    <a:pt x="138402" y="293128"/>
                  </a:lnTo>
                  <a:lnTo>
                    <a:pt x="139046" y="312285"/>
                  </a:lnTo>
                  <a:lnTo>
                    <a:pt x="140292" y="331209"/>
                  </a:lnTo>
                  <a:lnTo>
                    <a:pt x="141943" y="349832"/>
                  </a:lnTo>
                  <a:lnTo>
                    <a:pt x="143590" y="368175"/>
                  </a:lnTo>
                  <a:lnTo>
                    <a:pt x="144996" y="386293"/>
                  </a:lnTo>
                  <a:lnTo>
                    <a:pt x="146261" y="404240"/>
                  </a:lnTo>
                  <a:lnTo>
                    <a:pt x="147717" y="422064"/>
                  </a:lnTo>
                  <a:lnTo>
                    <a:pt x="149543" y="439795"/>
                  </a:lnTo>
                  <a:lnTo>
                    <a:pt x="151601" y="457298"/>
                  </a:lnTo>
                  <a:lnTo>
                    <a:pt x="153529" y="474284"/>
                  </a:lnTo>
                  <a:lnTo>
                    <a:pt x="155127" y="490637"/>
                  </a:lnTo>
                  <a:lnTo>
                    <a:pt x="156523" y="506398"/>
                  </a:lnTo>
                  <a:lnTo>
                    <a:pt x="158066" y="521675"/>
                  </a:lnTo>
                  <a:lnTo>
                    <a:pt x="159957" y="536580"/>
                  </a:lnTo>
                  <a:lnTo>
                    <a:pt x="162227" y="551048"/>
                  </a:lnTo>
                  <a:lnTo>
                    <a:pt x="164829" y="564850"/>
                  </a:lnTo>
                  <a:lnTo>
                    <a:pt x="167699" y="577920"/>
                  </a:lnTo>
                  <a:lnTo>
                    <a:pt x="170932" y="590495"/>
                  </a:lnTo>
                  <a:lnTo>
                    <a:pt x="174780" y="603013"/>
                  </a:lnTo>
                  <a:lnTo>
                    <a:pt x="179327" y="615720"/>
                  </a:lnTo>
                  <a:lnTo>
                    <a:pt x="184396" y="628280"/>
                  </a:lnTo>
                  <a:lnTo>
                    <a:pt x="190237" y="641197"/>
                  </a:lnTo>
                  <a:lnTo>
                    <a:pt x="198481" y="656731"/>
                  </a:lnTo>
                  <a:lnTo>
                    <a:pt x="211911" y="6788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63751" y="2568953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09"/>
                  </a:lnTo>
                  <a:lnTo>
                    <a:pt x="0" y="89384"/>
                  </a:lnTo>
                  <a:lnTo>
                    <a:pt x="0" y="106267"/>
                  </a:lnTo>
                  <a:lnTo>
                    <a:pt x="0" y="12989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84808" y="24110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69036" y="2484031"/>
              <a:ext cx="147400" cy="274436"/>
            </a:xfrm>
            <a:custGeom>
              <a:avLst/>
              <a:gdLst/>
              <a:ahLst/>
              <a:cxnLst/>
              <a:rect l="0" t="0" r="0" b="0"/>
              <a:pathLst>
                <a:path w="147400" h="274436">
                  <a:moveTo>
                    <a:pt x="0" y="127036"/>
                  </a:moveTo>
                  <a:lnTo>
                    <a:pt x="2934" y="138704"/>
                  </a:lnTo>
                  <a:lnTo>
                    <a:pt x="5716" y="149193"/>
                  </a:lnTo>
                  <a:lnTo>
                    <a:pt x="8615" y="159504"/>
                  </a:lnTo>
                  <a:lnTo>
                    <a:pt x="11656" y="170150"/>
                  </a:lnTo>
                  <a:lnTo>
                    <a:pt x="14821" y="181791"/>
                  </a:lnTo>
                  <a:lnTo>
                    <a:pt x="18085" y="194678"/>
                  </a:lnTo>
                  <a:lnTo>
                    <a:pt x="21423" y="208412"/>
                  </a:lnTo>
                  <a:lnTo>
                    <a:pt x="24814" y="222166"/>
                  </a:lnTo>
                  <a:lnTo>
                    <a:pt x="28190" y="235383"/>
                  </a:lnTo>
                  <a:lnTo>
                    <a:pt x="29704" y="245521"/>
                  </a:lnTo>
                  <a:lnTo>
                    <a:pt x="27928" y="249488"/>
                  </a:lnTo>
                  <a:lnTo>
                    <a:pt x="24814" y="248191"/>
                  </a:lnTo>
                  <a:lnTo>
                    <a:pt x="21339" y="243068"/>
                  </a:lnTo>
                  <a:lnTo>
                    <a:pt x="17780" y="234829"/>
                  </a:lnTo>
                  <a:lnTo>
                    <a:pt x="14217" y="224047"/>
                  </a:lnTo>
                  <a:lnTo>
                    <a:pt x="10831" y="211132"/>
                  </a:lnTo>
                  <a:lnTo>
                    <a:pt x="7932" y="196287"/>
                  </a:lnTo>
                  <a:lnTo>
                    <a:pt x="5649" y="179797"/>
                  </a:lnTo>
                  <a:lnTo>
                    <a:pt x="3945" y="162170"/>
                  </a:lnTo>
                  <a:lnTo>
                    <a:pt x="2719" y="144042"/>
                  </a:lnTo>
                  <a:lnTo>
                    <a:pt x="1857" y="125816"/>
                  </a:lnTo>
                  <a:lnTo>
                    <a:pt x="1259" y="107833"/>
                  </a:lnTo>
                  <a:lnTo>
                    <a:pt x="850" y="90451"/>
                  </a:lnTo>
                  <a:lnTo>
                    <a:pt x="581" y="73805"/>
                  </a:lnTo>
                  <a:lnTo>
                    <a:pt x="739" y="58170"/>
                  </a:lnTo>
                  <a:lnTo>
                    <a:pt x="1909" y="44033"/>
                  </a:lnTo>
                  <a:lnTo>
                    <a:pt x="4339" y="31531"/>
                  </a:lnTo>
                  <a:lnTo>
                    <a:pt x="8279" y="20813"/>
                  </a:lnTo>
                  <a:lnTo>
                    <a:pt x="14130" y="12200"/>
                  </a:lnTo>
                  <a:lnTo>
                    <a:pt x="21914" y="5680"/>
                  </a:lnTo>
                  <a:lnTo>
                    <a:pt x="31039" y="1435"/>
                  </a:lnTo>
                  <a:lnTo>
                    <a:pt x="40533" y="0"/>
                  </a:lnTo>
                  <a:lnTo>
                    <a:pt x="49804" y="1415"/>
                  </a:lnTo>
                  <a:lnTo>
                    <a:pt x="58804" y="5618"/>
                  </a:lnTo>
                  <a:lnTo>
                    <a:pt x="67832" y="12700"/>
                  </a:lnTo>
                  <a:lnTo>
                    <a:pt x="77086" y="22426"/>
                  </a:lnTo>
                  <a:lnTo>
                    <a:pt x="86452" y="34327"/>
                  </a:lnTo>
                  <a:lnTo>
                    <a:pt x="95602" y="47894"/>
                  </a:lnTo>
                  <a:lnTo>
                    <a:pt x="104346" y="62676"/>
                  </a:lnTo>
                  <a:lnTo>
                    <a:pt x="112337" y="78158"/>
                  </a:lnTo>
                  <a:lnTo>
                    <a:pt x="119020" y="93768"/>
                  </a:lnTo>
                  <a:lnTo>
                    <a:pt x="124218" y="109195"/>
                  </a:lnTo>
                  <a:lnTo>
                    <a:pt x="128233" y="124502"/>
                  </a:lnTo>
                  <a:lnTo>
                    <a:pt x="131633" y="140007"/>
                  </a:lnTo>
                  <a:lnTo>
                    <a:pt x="134810" y="155882"/>
                  </a:lnTo>
                  <a:lnTo>
                    <a:pt x="137796" y="171987"/>
                  </a:lnTo>
                  <a:lnTo>
                    <a:pt x="140356" y="187959"/>
                  </a:lnTo>
                  <a:lnTo>
                    <a:pt x="142377" y="203583"/>
                  </a:lnTo>
                  <a:lnTo>
                    <a:pt x="143892" y="218409"/>
                  </a:lnTo>
                  <a:lnTo>
                    <a:pt x="145148" y="233243"/>
                  </a:lnTo>
                  <a:lnTo>
                    <a:pt x="146253" y="250503"/>
                  </a:lnTo>
                  <a:lnTo>
                    <a:pt x="147399" y="2744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56459" y="2505755"/>
              <a:ext cx="286360" cy="659451"/>
            </a:xfrm>
            <a:custGeom>
              <a:avLst/>
              <a:gdLst/>
              <a:ahLst/>
              <a:cxnLst/>
              <a:rect l="0" t="0" r="0" b="0"/>
              <a:pathLst>
                <a:path w="286360" h="659451">
                  <a:moveTo>
                    <a:pt x="170546" y="200068"/>
                  </a:moveTo>
                  <a:lnTo>
                    <a:pt x="173412" y="191133"/>
                  </a:lnTo>
                  <a:lnTo>
                    <a:pt x="175555" y="181506"/>
                  </a:lnTo>
                  <a:lnTo>
                    <a:pt x="177158" y="170214"/>
                  </a:lnTo>
                  <a:lnTo>
                    <a:pt x="178338" y="157374"/>
                  </a:lnTo>
                  <a:lnTo>
                    <a:pt x="179187" y="143246"/>
                  </a:lnTo>
                  <a:lnTo>
                    <a:pt x="179775" y="128130"/>
                  </a:lnTo>
                  <a:lnTo>
                    <a:pt x="179844" y="112615"/>
                  </a:lnTo>
                  <a:lnTo>
                    <a:pt x="178831" y="97523"/>
                  </a:lnTo>
                  <a:lnTo>
                    <a:pt x="176514" y="83272"/>
                  </a:lnTo>
                  <a:lnTo>
                    <a:pt x="172821" y="69911"/>
                  </a:lnTo>
                  <a:lnTo>
                    <a:pt x="167667" y="57318"/>
                  </a:lnTo>
                  <a:lnTo>
                    <a:pt x="161161" y="45334"/>
                  </a:lnTo>
                  <a:lnTo>
                    <a:pt x="153539" y="34132"/>
                  </a:lnTo>
                  <a:lnTo>
                    <a:pt x="145060" y="24199"/>
                  </a:lnTo>
                  <a:lnTo>
                    <a:pt x="135954" y="15709"/>
                  </a:lnTo>
                  <a:lnTo>
                    <a:pt x="126401" y="8853"/>
                  </a:lnTo>
                  <a:lnTo>
                    <a:pt x="116536" y="3996"/>
                  </a:lnTo>
                  <a:lnTo>
                    <a:pt x="106457" y="1139"/>
                  </a:lnTo>
                  <a:lnTo>
                    <a:pt x="96231" y="0"/>
                  </a:lnTo>
                  <a:lnTo>
                    <a:pt x="85906" y="207"/>
                  </a:lnTo>
                  <a:lnTo>
                    <a:pt x="75519" y="1429"/>
                  </a:lnTo>
                  <a:lnTo>
                    <a:pt x="65254" y="3872"/>
                  </a:lnTo>
                  <a:lnTo>
                    <a:pt x="55435" y="8246"/>
                  </a:lnTo>
                  <a:lnTo>
                    <a:pt x="46206" y="14783"/>
                  </a:lnTo>
                  <a:lnTo>
                    <a:pt x="37703" y="23275"/>
                  </a:lnTo>
                  <a:lnTo>
                    <a:pt x="30137" y="33341"/>
                  </a:lnTo>
                  <a:lnTo>
                    <a:pt x="23535" y="44596"/>
                  </a:lnTo>
                  <a:lnTo>
                    <a:pt x="17931" y="56711"/>
                  </a:lnTo>
                  <a:lnTo>
                    <a:pt x="13457" y="69434"/>
                  </a:lnTo>
                  <a:lnTo>
                    <a:pt x="10085" y="82579"/>
                  </a:lnTo>
                  <a:lnTo>
                    <a:pt x="7971" y="96013"/>
                  </a:lnTo>
                  <a:lnTo>
                    <a:pt x="7526" y="109645"/>
                  </a:lnTo>
                  <a:lnTo>
                    <a:pt x="8825" y="123401"/>
                  </a:lnTo>
                  <a:lnTo>
                    <a:pt x="11816" y="136911"/>
                  </a:lnTo>
                  <a:lnTo>
                    <a:pt x="16489" y="149530"/>
                  </a:lnTo>
                  <a:lnTo>
                    <a:pt x="22670" y="160975"/>
                  </a:lnTo>
                  <a:lnTo>
                    <a:pt x="30073" y="171135"/>
                  </a:lnTo>
                  <a:lnTo>
                    <a:pt x="38404" y="179895"/>
                  </a:lnTo>
                  <a:lnTo>
                    <a:pt x="47411" y="187330"/>
                  </a:lnTo>
                  <a:lnTo>
                    <a:pt x="56897" y="193171"/>
                  </a:lnTo>
                  <a:lnTo>
                    <a:pt x="66717" y="196747"/>
                  </a:lnTo>
                  <a:lnTo>
                    <a:pt x="76762" y="197894"/>
                  </a:lnTo>
                  <a:lnTo>
                    <a:pt x="86795" y="196886"/>
                  </a:lnTo>
                  <a:lnTo>
                    <a:pt x="96459" y="194159"/>
                  </a:lnTo>
                  <a:lnTo>
                    <a:pt x="105589" y="190133"/>
                  </a:lnTo>
                  <a:lnTo>
                    <a:pt x="114195" y="184840"/>
                  </a:lnTo>
                  <a:lnTo>
                    <a:pt x="122361" y="177939"/>
                  </a:lnTo>
                  <a:lnTo>
                    <a:pt x="130186" y="169378"/>
                  </a:lnTo>
                  <a:lnTo>
                    <a:pt x="137594" y="159530"/>
                  </a:lnTo>
                  <a:lnTo>
                    <a:pt x="144351" y="149003"/>
                  </a:lnTo>
                  <a:lnTo>
                    <a:pt x="150382" y="138286"/>
                  </a:lnTo>
                  <a:lnTo>
                    <a:pt x="155869" y="129996"/>
                  </a:lnTo>
                  <a:lnTo>
                    <a:pt x="160604" y="127837"/>
                  </a:lnTo>
                  <a:lnTo>
                    <a:pt x="164022" y="131640"/>
                  </a:lnTo>
                  <a:lnTo>
                    <a:pt x="166294" y="139522"/>
                  </a:lnTo>
                  <a:lnTo>
                    <a:pt x="167770" y="149880"/>
                  </a:lnTo>
                  <a:lnTo>
                    <a:pt x="168726" y="161695"/>
                  </a:lnTo>
                  <a:lnTo>
                    <a:pt x="169349" y="174369"/>
                  </a:lnTo>
                  <a:lnTo>
                    <a:pt x="169756" y="187561"/>
                  </a:lnTo>
                  <a:lnTo>
                    <a:pt x="170023" y="201235"/>
                  </a:lnTo>
                  <a:lnTo>
                    <a:pt x="170199" y="215577"/>
                  </a:lnTo>
                  <a:lnTo>
                    <a:pt x="170316" y="230646"/>
                  </a:lnTo>
                  <a:lnTo>
                    <a:pt x="170393" y="246365"/>
                  </a:lnTo>
                  <a:lnTo>
                    <a:pt x="170444" y="262606"/>
                  </a:lnTo>
                  <a:lnTo>
                    <a:pt x="170473" y="279237"/>
                  </a:lnTo>
                  <a:lnTo>
                    <a:pt x="170323" y="296153"/>
                  </a:lnTo>
                  <a:lnTo>
                    <a:pt x="169690" y="313268"/>
                  </a:lnTo>
                  <a:lnTo>
                    <a:pt x="168456" y="330517"/>
                  </a:lnTo>
                  <a:lnTo>
                    <a:pt x="166983" y="347694"/>
                  </a:lnTo>
                  <a:lnTo>
                    <a:pt x="165987" y="364460"/>
                  </a:lnTo>
                  <a:lnTo>
                    <a:pt x="165837" y="380669"/>
                  </a:lnTo>
                  <a:lnTo>
                    <a:pt x="166398" y="396504"/>
                  </a:lnTo>
                  <a:lnTo>
                    <a:pt x="167240" y="412363"/>
                  </a:lnTo>
                  <a:lnTo>
                    <a:pt x="168065" y="428476"/>
                  </a:lnTo>
                  <a:lnTo>
                    <a:pt x="168754" y="444740"/>
                  </a:lnTo>
                  <a:lnTo>
                    <a:pt x="169283" y="460819"/>
                  </a:lnTo>
                  <a:lnTo>
                    <a:pt x="169670" y="476528"/>
                  </a:lnTo>
                  <a:lnTo>
                    <a:pt x="169946" y="491839"/>
                  </a:lnTo>
                  <a:lnTo>
                    <a:pt x="170137" y="506807"/>
                  </a:lnTo>
                  <a:lnTo>
                    <a:pt x="170265" y="521510"/>
                  </a:lnTo>
                  <a:lnTo>
                    <a:pt x="170182" y="536180"/>
                  </a:lnTo>
                  <a:lnTo>
                    <a:pt x="169595" y="551183"/>
                  </a:lnTo>
                  <a:lnTo>
                    <a:pt x="168378" y="566681"/>
                  </a:lnTo>
                  <a:lnTo>
                    <a:pt x="166408" y="582345"/>
                  </a:lnTo>
                  <a:lnTo>
                    <a:pt x="163482" y="597481"/>
                  </a:lnTo>
                  <a:lnTo>
                    <a:pt x="159580" y="611726"/>
                  </a:lnTo>
                  <a:lnTo>
                    <a:pt x="154672" y="624730"/>
                  </a:lnTo>
                  <a:lnTo>
                    <a:pt x="148628" y="636013"/>
                  </a:lnTo>
                  <a:lnTo>
                    <a:pt x="141484" y="645473"/>
                  </a:lnTo>
                  <a:lnTo>
                    <a:pt x="133247" y="652841"/>
                  </a:lnTo>
                  <a:lnTo>
                    <a:pt x="123815" y="657525"/>
                  </a:lnTo>
                  <a:lnTo>
                    <a:pt x="113251" y="659450"/>
                  </a:lnTo>
                  <a:lnTo>
                    <a:pt x="101905" y="658812"/>
                  </a:lnTo>
                  <a:lnTo>
                    <a:pt x="90297" y="655809"/>
                  </a:lnTo>
                  <a:lnTo>
                    <a:pt x="78756" y="650789"/>
                  </a:lnTo>
                  <a:lnTo>
                    <a:pt x="67567" y="644015"/>
                  </a:lnTo>
                  <a:lnTo>
                    <a:pt x="57054" y="635582"/>
                  </a:lnTo>
                  <a:lnTo>
                    <a:pt x="47322" y="625697"/>
                  </a:lnTo>
                  <a:lnTo>
                    <a:pt x="38466" y="614808"/>
                  </a:lnTo>
                  <a:lnTo>
                    <a:pt x="30655" y="603507"/>
                  </a:lnTo>
                  <a:lnTo>
                    <a:pt x="23880" y="592163"/>
                  </a:lnTo>
                  <a:lnTo>
                    <a:pt x="17989" y="580767"/>
                  </a:lnTo>
                  <a:lnTo>
                    <a:pt x="12789" y="569050"/>
                  </a:lnTo>
                  <a:lnTo>
                    <a:pt x="8111" y="556874"/>
                  </a:lnTo>
                  <a:lnTo>
                    <a:pt x="4138" y="544407"/>
                  </a:lnTo>
                  <a:lnTo>
                    <a:pt x="1372" y="532031"/>
                  </a:lnTo>
                  <a:lnTo>
                    <a:pt x="0" y="519958"/>
                  </a:lnTo>
                  <a:lnTo>
                    <a:pt x="61" y="508070"/>
                  </a:lnTo>
                  <a:lnTo>
                    <a:pt x="1624" y="496021"/>
                  </a:lnTo>
                  <a:lnTo>
                    <a:pt x="4570" y="483623"/>
                  </a:lnTo>
                  <a:lnTo>
                    <a:pt x="8819" y="471008"/>
                  </a:lnTo>
                  <a:lnTo>
                    <a:pt x="14412" y="458532"/>
                  </a:lnTo>
                  <a:lnTo>
                    <a:pt x="21241" y="446401"/>
                  </a:lnTo>
                  <a:lnTo>
                    <a:pt x="28927" y="434814"/>
                  </a:lnTo>
                  <a:lnTo>
                    <a:pt x="36923" y="424033"/>
                  </a:lnTo>
                  <a:lnTo>
                    <a:pt x="44895" y="414121"/>
                  </a:lnTo>
                  <a:lnTo>
                    <a:pt x="52873" y="405144"/>
                  </a:lnTo>
                  <a:lnTo>
                    <a:pt x="61143" y="397252"/>
                  </a:lnTo>
                  <a:lnTo>
                    <a:pt x="69860" y="390418"/>
                  </a:lnTo>
                  <a:lnTo>
                    <a:pt x="79190" y="384318"/>
                  </a:lnTo>
                  <a:lnTo>
                    <a:pt x="89372" y="378447"/>
                  </a:lnTo>
                  <a:lnTo>
                    <a:pt x="100455" y="372490"/>
                  </a:lnTo>
                  <a:lnTo>
                    <a:pt x="112493" y="366334"/>
                  </a:lnTo>
                  <a:lnTo>
                    <a:pt x="125630" y="359969"/>
                  </a:lnTo>
                  <a:lnTo>
                    <a:pt x="139839" y="353420"/>
                  </a:lnTo>
                  <a:lnTo>
                    <a:pt x="154957" y="346563"/>
                  </a:lnTo>
                  <a:lnTo>
                    <a:pt x="170782" y="339129"/>
                  </a:lnTo>
                  <a:lnTo>
                    <a:pt x="187121" y="331026"/>
                  </a:lnTo>
                  <a:lnTo>
                    <a:pt x="203499" y="322636"/>
                  </a:lnTo>
                  <a:lnTo>
                    <a:pt x="219188" y="314691"/>
                  </a:lnTo>
                  <a:lnTo>
                    <a:pt x="233834" y="307577"/>
                  </a:lnTo>
                  <a:lnTo>
                    <a:pt x="246998" y="301478"/>
                  </a:lnTo>
                  <a:lnTo>
                    <a:pt x="259268" y="295954"/>
                  </a:lnTo>
                  <a:lnTo>
                    <a:pt x="271717" y="290522"/>
                  </a:lnTo>
                  <a:lnTo>
                    <a:pt x="286359" y="2842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72182" y="2221513"/>
              <a:ext cx="333974" cy="320638"/>
            </a:xfrm>
            <a:custGeom>
              <a:avLst/>
              <a:gdLst/>
              <a:ahLst/>
              <a:cxnLst/>
              <a:rect l="0" t="0" r="0" b="0"/>
              <a:pathLst>
                <a:path w="333974" h="320638">
                  <a:moveTo>
                    <a:pt x="186574" y="0"/>
                  </a:moveTo>
                  <a:lnTo>
                    <a:pt x="186574" y="11735"/>
                  </a:lnTo>
                  <a:lnTo>
                    <a:pt x="186574" y="22864"/>
                  </a:lnTo>
                  <a:lnTo>
                    <a:pt x="186574" y="34476"/>
                  </a:lnTo>
                  <a:lnTo>
                    <a:pt x="186574" y="47155"/>
                  </a:lnTo>
                  <a:lnTo>
                    <a:pt x="186574" y="61761"/>
                  </a:lnTo>
                  <a:lnTo>
                    <a:pt x="186578" y="78562"/>
                  </a:lnTo>
                  <a:lnTo>
                    <a:pt x="186751" y="96872"/>
                  </a:lnTo>
                  <a:lnTo>
                    <a:pt x="187400" y="115382"/>
                  </a:lnTo>
                  <a:lnTo>
                    <a:pt x="188653" y="133305"/>
                  </a:lnTo>
                  <a:lnTo>
                    <a:pt x="190479" y="150403"/>
                  </a:lnTo>
                  <a:lnTo>
                    <a:pt x="192775" y="166717"/>
                  </a:lnTo>
                  <a:lnTo>
                    <a:pt x="195426" y="182404"/>
                  </a:lnTo>
                  <a:lnTo>
                    <a:pt x="198172" y="198108"/>
                  </a:lnTo>
                  <a:lnTo>
                    <a:pt x="200628" y="214885"/>
                  </a:lnTo>
                  <a:lnTo>
                    <a:pt x="202618" y="233213"/>
                  </a:lnTo>
                  <a:lnTo>
                    <a:pt x="204461" y="252578"/>
                  </a:lnTo>
                  <a:lnTo>
                    <a:pt x="206846" y="271810"/>
                  </a:lnTo>
                  <a:lnTo>
                    <a:pt x="210112" y="290188"/>
                  </a:lnTo>
                  <a:lnTo>
                    <a:pt x="213958" y="306215"/>
                  </a:lnTo>
                  <a:lnTo>
                    <a:pt x="217829" y="316840"/>
                  </a:lnTo>
                  <a:lnTo>
                    <a:pt x="220946" y="320637"/>
                  </a:lnTo>
                  <a:lnTo>
                    <a:pt x="222175" y="318859"/>
                  </a:lnTo>
                  <a:lnTo>
                    <a:pt x="221355" y="313116"/>
                  </a:lnTo>
                  <a:lnTo>
                    <a:pt x="218804" y="304988"/>
                  </a:lnTo>
                  <a:lnTo>
                    <a:pt x="214924" y="295973"/>
                  </a:lnTo>
                  <a:lnTo>
                    <a:pt x="210077" y="286929"/>
                  </a:lnTo>
                  <a:lnTo>
                    <a:pt x="204545" y="278034"/>
                  </a:lnTo>
                  <a:lnTo>
                    <a:pt x="198537" y="269052"/>
                  </a:lnTo>
                  <a:lnTo>
                    <a:pt x="192196" y="259819"/>
                  </a:lnTo>
                  <a:lnTo>
                    <a:pt x="185464" y="250459"/>
                  </a:lnTo>
                  <a:lnTo>
                    <a:pt x="178105" y="241312"/>
                  </a:lnTo>
                  <a:lnTo>
                    <a:pt x="170036" y="232564"/>
                  </a:lnTo>
                  <a:lnTo>
                    <a:pt x="161157" y="224400"/>
                  </a:lnTo>
                  <a:lnTo>
                    <a:pt x="151285" y="217068"/>
                  </a:lnTo>
                  <a:lnTo>
                    <a:pt x="140424" y="210621"/>
                  </a:lnTo>
                  <a:lnTo>
                    <a:pt x="128875" y="204953"/>
                  </a:lnTo>
                  <a:lnTo>
                    <a:pt x="117131" y="199904"/>
                  </a:lnTo>
                  <a:lnTo>
                    <a:pt x="105493" y="195328"/>
                  </a:lnTo>
                  <a:lnTo>
                    <a:pt x="94070" y="191423"/>
                  </a:lnTo>
                  <a:lnTo>
                    <a:pt x="82868" y="188703"/>
                  </a:lnTo>
                  <a:lnTo>
                    <a:pt x="71851" y="187356"/>
                  </a:lnTo>
                  <a:lnTo>
                    <a:pt x="60977" y="187266"/>
                  </a:lnTo>
                  <a:lnTo>
                    <a:pt x="50209" y="188193"/>
                  </a:lnTo>
                  <a:lnTo>
                    <a:pt x="39526" y="189900"/>
                  </a:lnTo>
                  <a:lnTo>
                    <a:pt x="29231" y="192502"/>
                  </a:lnTo>
                  <a:lnTo>
                    <a:pt x="19924" y="196452"/>
                  </a:lnTo>
                  <a:lnTo>
                    <a:pt x="11865" y="201881"/>
                  </a:lnTo>
                  <a:lnTo>
                    <a:pt x="5472" y="208475"/>
                  </a:lnTo>
                  <a:lnTo>
                    <a:pt x="1458" y="215664"/>
                  </a:lnTo>
                  <a:lnTo>
                    <a:pt x="0" y="223045"/>
                  </a:lnTo>
                  <a:lnTo>
                    <a:pt x="1293" y="230101"/>
                  </a:lnTo>
                  <a:lnTo>
                    <a:pt x="5801" y="236147"/>
                  </a:lnTo>
                  <a:lnTo>
                    <a:pt x="13459" y="240909"/>
                  </a:lnTo>
                  <a:lnTo>
                    <a:pt x="23633" y="244459"/>
                  </a:lnTo>
                  <a:lnTo>
                    <a:pt x="35425" y="247015"/>
                  </a:lnTo>
                  <a:lnTo>
                    <a:pt x="48162" y="248809"/>
                  </a:lnTo>
                  <a:lnTo>
                    <a:pt x="61438" y="249881"/>
                  </a:lnTo>
                  <a:lnTo>
                    <a:pt x="75022" y="250086"/>
                  </a:lnTo>
                  <a:lnTo>
                    <a:pt x="88783" y="249408"/>
                  </a:lnTo>
                  <a:lnTo>
                    <a:pt x="102650" y="247801"/>
                  </a:lnTo>
                  <a:lnTo>
                    <a:pt x="116580" y="245121"/>
                  </a:lnTo>
                  <a:lnTo>
                    <a:pt x="130545" y="241393"/>
                  </a:lnTo>
                  <a:lnTo>
                    <a:pt x="144367" y="236941"/>
                  </a:lnTo>
                  <a:lnTo>
                    <a:pt x="157727" y="232268"/>
                  </a:lnTo>
                  <a:lnTo>
                    <a:pt x="170498" y="227680"/>
                  </a:lnTo>
                  <a:lnTo>
                    <a:pt x="182872" y="223127"/>
                  </a:lnTo>
                  <a:lnTo>
                    <a:pt x="195253" y="218310"/>
                  </a:lnTo>
                  <a:lnTo>
                    <a:pt x="207888" y="213074"/>
                  </a:lnTo>
                  <a:lnTo>
                    <a:pt x="221002" y="207574"/>
                  </a:lnTo>
                  <a:lnTo>
                    <a:pt x="234878" y="202181"/>
                  </a:lnTo>
                  <a:lnTo>
                    <a:pt x="249575" y="197108"/>
                  </a:lnTo>
                  <a:lnTo>
                    <a:pt x="264629" y="192352"/>
                  </a:lnTo>
                  <a:lnTo>
                    <a:pt x="280833" y="187212"/>
                  </a:lnTo>
                  <a:lnTo>
                    <a:pt x="301849" y="180119"/>
                  </a:lnTo>
                  <a:lnTo>
                    <a:pt x="333973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96487" y="2107089"/>
              <a:ext cx="484415" cy="624642"/>
            </a:xfrm>
            <a:custGeom>
              <a:avLst/>
              <a:gdLst/>
              <a:ahLst/>
              <a:cxnLst/>
              <a:rect l="0" t="0" r="0" b="0"/>
              <a:pathLst>
                <a:path w="484415" h="624642">
                  <a:moveTo>
                    <a:pt x="404549" y="30196"/>
                  </a:moveTo>
                  <a:lnTo>
                    <a:pt x="395614" y="27262"/>
                  </a:lnTo>
                  <a:lnTo>
                    <a:pt x="385987" y="24479"/>
                  </a:lnTo>
                  <a:lnTo>
                    <a:pt x="374695" y="21580"/>
                  </a:lnTo>
                  <a:lnTo>
                    <a:pt x="361854" y="18539"/>
                  </a:lnTo>
                  <a:lnTo>
                    <a:pt x="347726" y="15375"/>
                  </a:lnTo>
                  <a:lnTo>
                    <a:pt x="332597" y="12115"/>
                  </a:lnTo>
                  <a:lnTo>
                    <a:pt x="316563" y="8950"/>
                  </a:lnTo>
                  <a:lnTo>
                    <a:pt x="299526" y="6207"/>
                  </a:lnTo>
                  <a:lnTo>
                    <a:pt x="281516" y="4031"/>
                  </a:lnTo>
                  <a:lnTo>
                    <a:pt x="262678" y="2402"/>
                  </a:lnTo>
                  <a:lnTo>
                    <a:pt x="243195" y="1226"/>
                  </a:lnTo>
                  <a:lnTo>
                    <a:pt x="223249" y="402"/>
                  </a:lnTo>
                  <a:lnTo>
                    <a:pt x="203464" y="0"/>
                  </a:lnTo>
                  <a:lnTo>
                    <a:pt x="184866" y="255"/>
                  </a:lnTo>
                  <a:lnTo>
                    <a:pt x="167917" y="1240"/>
                  </a:lnTo>
                  <a:lnTo>
                    <a:pt x="152572" y="2885"/>
                  </a:lnTo>
                  <a:lnTo>
                    <a:pt x="138563" y="5059"/>
                  </a:lnTo>
                  <a:lnTo>
                    <a:pt x="125575" y="7638"/>
                  </a:lnTo>
                  <a:lnTo>
                    <a:pt x="113171" y="10674"/>
                  </a:lnTo>
                  <a:lnTo>
                    <a:pt x="100827" y="14390"/>
                  </a:lnTo>
                  <a:lnTo>
                    <a:pt x="88260" y="18852"/>
                  </a:lnTo>
                  <a:lnTo>
                    <a:pt x="75714" y="23985"/>
                  </a:lnTo>
                  <a:lnTo>
                    <a:pt x="63823" y="29654"/>
                  </a:lnTo>
                  <a:lnTo>
                    <a:pt x="52902" y="35728"/>
                  </a:lnTo>
                  <a:lnTo>
                    <a:pt x="42942" y="42095"/>
                  </a:lnTo>
                  <a:lnTo>
                    <a:pt x="33793" y="48667"/>
                  </a:lnTo>
                  <a:lnTo>
                    <a:pt x="25279" y="55393"/>
                  </a:lnTo>
                  <a:lnTo>
                    <a:pt x="17561" y="62553"/>
                  </a:lnTo>
                  <a:lnTo>
                    <a:pt x="11122" y="70731"/>
                  </a:lnTo>
                  <a:lnTo>
                    <a:pt x="6125" y="80159"/>
                  </a:lnTo>
                  <a:lnTo>
                    <a:pt x="2599" y="90595"/>
                  </a:lnTo>
                  <a:lnTo>
                    <a:pt x="599" y="101517"/>
                  </a:lnTo>
                  <a:lnTo>
                    <a:pt x="0" y="112562"/>
                  </a:lnTo>
                  <a:lnTo>
                    <a:pt x="716" y="123401"/>
                  </a:lnTo>
                  <a:lnTo>
                    <a:pt x="2783" y="133672"/>
                  </a:lnTo>
                  <a:lnTo>
                    <a:pt x="6097" y="143242"/>
                  </a:lnTo>
                  <a:lnTo>
                    <a:pt x="10438" y="152158"/>
                  </a:lnTo>
                  <a:lnTo>
                    <a:pt x="15568" y="160540"/>
                  </a:lnTo>
                  <a:lnTo>
                    <a:pt x="21281" y="168512"/>
                  </a:lnTo>
                  <a:lnTo>
                    <a:pt x="27573" y="176021"/>
                  </a:lnTo>
                  <a:lnTo>
                    <a:pt x="34628" y="182846"/>
                  </a:lnTo>
                  <a:lnTo>
                    <a:pt x="42491" y="188916"/>
                  </a:lnTo>
                  <a:lnTo>
                    <a:pt x="51229" y="194144"/>
                  </a:lnTo>
                  <a:lnTo>
                    <a:pt x="61005" y="198359"/>
                  </a:lnTo>
                  <a:lnTo>
                    <a:pt x="71808" y="201563"/>
                  </a:lnTo>
                  <a:lnTo>
                    <a:pt x="83487" y="203901"/>
                  </a:lnTo>
                  <a:lnTo>
                    <a:pt x="95850" y="205561"/>
                  </a:lnTo>
                  <a:lnTo>
                    <a:pt x="108722" y="206723"/>
                  </a:lnTo>
                  <a:lnTo>
                    <a:pt x="121957" y="207692"/>
                  </a:lnTo>
                  <a:lnTo>
                    <a:pt x="135447" y="208884"/>
                  </a:lnTo>
                  <a:lnTo>
                    <a:pt x="149115" y="210505"/>
                  </a:lnTo>
                  <a:lnTo>
                    <a:pt x="162903" y="212579"/>
                  </a:lnTo>
                  <a:lnTo>
                    <a:pt x="176772" y="215043"/>
                  </a:lnTo>
                  <a:lnTo>
                    <a:pt x="190697" y="217811"/>
                  </a:lnTo>
                  <a:lnTo>
                    <a:pt x="204659" y="220804"/>
                  </a:lnTo>
                  <a:lnTo>
                    <a:pt x="218647" y="223959"/>
                  </a:lnTo>
                  <a:lnTo>
                    <a:pt x="232652" y="227231"/>
                  </a:lnTo>
                  <a:lnTo>
                    <a:pt x="246667" y="230750"/>
                  </a:lnTo>
                  <a:lnTo>
                    <a:pt x="260690" y="234797"/>
                  </a:lnTo>
                  <a:lnTo>
                    <a:pt x="274717" y="239490"/>
                  </a:lnTo>
                  <a:lnTo>
                    <a:pt x="288748" y="244948"/>
                  </a:lnTo>
                  <a:lnTo>
                    <a:pt x="302782" y="251369"/>
                  </a:lnTo>
                  <a:lnTo>
                    <a:pt x="316809" y="258761"/>
                  </a:lnTo>
                  <a:lnTo>
                    <a:pt x="330499" y="266826"/>
                  </a:lnTo>
                  <a:lnTo>
                    <a:pt x="343239" y="275079"/>
                  </a:lnTo>
                  <a:lnTo>
                    <a:pt x="354769" y="283218"/>
                  </a:lnTo>
                  <a:lnTo>
                    <a:pt x="365155" y="291140"/>
                  </a:lnTo>
                  <a:lnTo>
                    <a:pt x="374600" y="298838"/>
                  </a:lnTo>
                  <a:lnTo>
                    <a:pt x="383326" y="306349"/>
                  </a:lnTo>
                  <a:lnTo>
                    <a:pt x="391527" y="313715"/>
                  </a:lnTo>
                  <a:lnTo>
                    <a:pt x="399356" y="320975"/>
                  </a:lnTo>
                  <a:lnTo>
                    <a:pt x="406926" y="328163"/>
                  </a:lnTo>
                  <a:lnTo>
                    <a:pt x="414317" y="335468"/>
                  </a:lnTo>
                  <a:lnTo>
                    <a:pt x="421587" y="343211"/>
                  </a:lnTo>
                  <a:lnTo>
                    <a:pt x="428774" y="351544"/>
                  </a:lnTo>
                  <a:lnTo>
                    <a:pt x="435907" y="360768"/>
                  </a:lnTo>
                  <a:lnTo>
                    <a:pt x="443001" y="371404"/>
                  </a:lnTo>
                  <a:lnTo>
                    <a:pt x="450066" y="383591"/>
                  </a:lnTo>
                  <a:lnTo>
                    <a:pt x="456946" y="396845"/>
                  </a:lnTo>
                  <a:lnTo>
                    <a:pt x="463339" y="410272"/>
                  </a:lnTo>
                  <a:lnTo>
                    <a:pt x="469116" y="423348"/>
                  </a:lnTo>
                  <a:lnTo>
                    <a:pt x="474146" y="436398"/>
                  </a:lnTo>
                  <a:lnTo>
                    <a:pt x="478228" y="450364"/>
                  </a:lnTo>
                  <a:lnTo>
                    <a:pt x="481337" y="465716"/>
                  </a:lnTo>
                  <a:lnTo>
                    <a:pt x="483443" y="482130"/>
                  </a:lnTo>
                  <a:lnTo>
                    <a:pt x="484414" y="498773"/>
                  </a:lnTo>
                  <a:lnTo>
                    <a:pt x="484282" y="515121"/>
                  </a:lnTo>
                  <a:lnTo>
                    <a:pt x="482889" y="530996"/>
                  </a:lnTo>
                  <a:lnTo>
                    <a:pt x="479827" y="546409"/>
                  </a:lnTo>
                  <a:lnTo>
                    <a:pt x="475015" y="561425"/>
                  </a:lnTo>
                  <a:lnTo>
                    <a:pt x="468343" y="575642"/>
                  </a:lnTo>
                  <a:lnTo>
                    <a:pt x="459512" y="588219"/>
                  </a:lnTo>
                  <a:lnTo>
                    <a:pt x="448569" y="598823"/>
                  </a:lnTo>
                  <a:lnTo>
                    <a:pt x="435832" y="607437"/>
                  </a:lnTo>
                  <a:lnTo>
                    <a:pt x="421695" y="614090"/>
                  </a:lnTo>
                  <a:lnTo>
                    <a:pt x="406518" y="619005"/>
                  </a:lnTo>
                  <a:lnTo>
                    <a:pt x="390431" y="622358"/>
                  </a:lnTo>
                  <a:lnTo>
                    <a:pt x="373349" y="624184"/>
                  </a:lnTo>
                  <a:lnTo>
                    <a:pt x="355298" y="624641"/>
                  </a:lnTo>
                  <a:lnTo>
                    <a:pt x="336261" y="623987"/>
                  </a:lnTo>
                  <a:lnTo>
                    <a:pt x="316111" y="622485"/>
                  </a:lnTo>
                  <a:lnTo>
                    <a:pt x="294893" y="620362"/>
                  </a:lnTo>
                  <a:lnTo>
                    <a:pt x="273101" y="617633"/>
                  </a:lnTo>
                  <a:lnTo>
                    <a:pt x="251552" y="614123"/>
                  </a:lnTo>
                  <a:lnTo>
                    <a:pt x="230694" y="609799"/>
                  </a:lnTo>
                  <a:lnTo>
                    <a:pt x="210775" y="604759"/>
                  </a:lnTo>
                  <a:lnTo>
                    <a:pt x="192011" y="599151"/>
                  </a:lnTo>
                  <a:lnTo>
                    <a:pt x="174403" y="593128"/>
                  </a:lnTo>
                  <a:lnTo>
                    <a:pt x="158191" y="587112"/>
                  </a:lnTo>
                  <a:lnTo>
                    <a:pt x="142252" y="581201"/>
                  </a:lnTo>
                  <a:lnTo>
                    <a:pt x="124067" y="574881"/>
                  </a:lnTo>
                  <a:lnTo>
                    <a:pt x="99222" y="5671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72762" y="2484725"/>
              <a:ext cx="196772" cy="274426"/>
            </a:xfrm>
            <a:custGeom>
              <a:avLst/>
              <a:gdLst/>
              <a:ahLst/>
              <a:cxnLst/>
              <a:rect l="0" t="0" r="0" b="0"/>
              <a:pathLst>
                <a:path w="196772" h="274426">
                  <a:moveTo>
                    <a:pt x="17787" y="31585"/>
                  </a:moveTo>
                  <a:lnTo>
                    <a:pt x="14853" y="40387"/>
                  </a:lnTo>
                  <a:lnTo>
                    <a:pt x="12071" y="48734"/>
                  </a:lnTo>
                  <a:lnTo>
                    <a:pt x="9176" y="57437"/>
                  </a:lnTo>
                  <a:lnTo>
                    <a:pt x="6309" y="66730"/>
                  </a:lnTo>
                  <a:lnTo>
                    <a:pt x="3792" y="76874"/>
                  </a:lnTo>
                  <a:lnTo>
                    <a:pt x="1786" y="87924"/>
                  </a:lnTo>
                  <a:lnTo>
                    <a:pt x="447" y="99936"/>
                  </a:lnTo>
                  <a:lnTo>
                    <a:pt x="0" y="113055"/>
                  </a:lnTo>
                  <a:lnTo>
                    <a:pt x="481" y="127241"/>
                  </a:lnTo>
                  <a:lnTo>
                    <a:pt x="1770" y="142004"/>
                  </a:lnTo>
                  <a:lnTo>
                    <a:pt x="3698" y="156525"/>
                  </a:lnTo>
                  <a:lnTo>
                    <a:pt x="6108" y="170363"/>
                  </a:lnTo>
                  <a:lnTo>
                    <a:pt x="9029" y="183432"/>
                  </a:lnTo>
                  <a:lnTo>
                    <a:pt x="12668" y="195823"/>
                  </a:lnTo>
                  <a:lnTo>
                    <a:pt x="17078" y="207671"/>
                  </a:lnTo>
                  <a:lnTo>
                    <a:pt x="22175" y="218952"/>
                  </a:lnTo>
                  <a:lnTo>
                    <a:pt x="27822" y="229469"/>
                  </a:lnTo>
                  <a:lnTo>
                    <a:pt x="33884" y="239174"/>
                  </a:lnTo>
                  <a:lnTo>
                    <a:pt x="40413" y="247999"/>
                  </a:lnTo>
                  <a:lnTo>
                    <a:pt x="47627" y="255781"/>
                  </a:lnTo>
                  <a:lnTo>
                    <a:pt x="55592" y="262525"/>
                  </a:lnTo>
                  <a:lnTo>
                    <a:pt x="64229" y="268054"/>
                  </a:lnTo>
                  <a:lnTo>
                    <a:pt x="73404" y="271945"/>
                  </a:lnTo>
                  <a:lnTo>
                    <a:pt x="82986" y="274107"/>
                  </a:lnTo>
                  <a:lnTo>
                    <a:pt x="92860" y="274425"/>
                  </a:lnTo>
                  <a:lnTo>
                    <a:pt x="102941" y="272593"/>
                  </a:lnTo>
                  <a:lnTo>
                    <a:pt x="113162" y="268656"/>
                  </a:lnTo>
                  <a:lnTo>
                    <a:pt x="123312" y="262928"/>
                  </a:lnTo>
                  <a:lnTo>
                    <a:pt x="133054" y="255805"/>
                  </a:lnTo>
                  <a:lnTo>
                    <a:pt x="142233" y="247647"/>
                  </a:lnTo>
                  <a:lnTo>
                    <a:pt x="150701" y="238749"/>
                  </a:lnTo>
                  <a:lnTo>
                    <a:pt x="158243" y="229332"/>
                  </a:lnTo>
                  <a:lnTo>
                    <a:pt x="164834" y="219552"/>
                  </a:lnTo>
                  <a:lnTo>
                    <a:pt x="170600" y="209359"/>
                  </a:lnTo>
                  <a:lnTo>
                    <a:pt x="175715" y="198524"/>
                  </a:lnTo>
                  <a:lnTo>
                    <a:pt x="180341" y="186971"/>
                  </a:lnTo>
                  <a:lnTo>
                    <a:pt x="184450" y="174771"/>
                  </a:lnTo>
                  <a:lnTo>
                    <a:pt x="187838" y="162049"/>
                  </a:lnTo>
                  <a:lnTo>
                    <a:pt x="190452" y="148933"/>
                  </a:lnTo>
                  <a:lnTo>
                    <a:pt x="192376" y="135532"/>
                  </a:lnTo>
                  <a:lnTo>
                    <a:pt x="193751" y="121929"/>
                  </a:lnTo>
                  <a:lnTo>
                    <a:pt x="194714" y="108187"/>
                  </a:lnTo>
                  <a:lnTo>
                    <a:pt x="195378" y="94349"/>
                  </a:lnTo>
                  <a:lnTo>
                    <a:pt x="195832" y="80445"/>
                  </a:lnTo>
                  <a:lnTo>
                    <a:pt x="196140" y="66512"/>
                  </a:lnTo>
                  <a:lnTo>
                    <a:pt x="196348" y="52975"/>
                  </a:lnTo>
                  <a:lnTo>
                    <a:pt x="196511" y="39221"/>
                  </a:lnTo>
                  <a:lnTo>
                    <a:pt x="196643" y="22924"/>
                  </a:lnTo>
                  <a:lnTo>
                    <a:pt x="1967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64290" y="2126756"/>
              <a:ext cx="306321" cy="648079"/>
            </a:xfrm>
            <a:custGeom>
              <a:avLst/>
              <a:gdLst/>
              <a:ahLst/>
              <a:cxnLst/>
              <a:rect l="0" t="0" r="0" b="0"/>
              <a:pathLst>
                <a:path w="306321" h="648079">
                  <a:moveTo>
                    <a:pt x="0" y="0"/>
                  </a:moveTo>
                  <a:lnTo>
                    <a:pt x="2867" y="8869"/>
                  </a:lnTo>
                  <a:lnTo>
                    <a:pt x="5009" y="17855"/>
                  </a:lnTo>
                  <a:lnTo>
                    <a:pt x="6616" y="27846"/>
                  </a:lnTo>
                  <a:lnTo>
                    <a:pt x="7970" y="38654"/>
                  </a:lnTo>
                  <a:lnTo>
                    <a:pt x="9466" y="49817"/>
                  </a:lnTo>
                  <a:lnTo>
                    <a:pt x="11313" y="61027"/>
                  </a:lnTo>
                  <a:lnTo>
                    <a:pt x="13379" y="72312"/>
                  </a:lnTo>
                  <a:lnTo>
                    <a:pt x="15312" y="83945"/>
                  </a:lnTo>
                  <a:lnTo>
                    <a:pt x="16912" y="96064"/>
                  </a:lnTo>
                  <a:lnTo>
                    <a:pt x="18309" y="108659"/>
                  </a:lnTo>
                  <a:lnTo>
                    <a:pt x="19853" y="121653"/>
                  </a:lnTo>
                  <a:lnTo>
                    <a:pt x="21740" y="134954"/>
                  </a:lnTo>
                  <a:lnTo>
                    <a:pt x="23837" y="148481"/>
                  </a:lnTo>
                  <a:lnTo>
                    <a:pt x="25791" y="162167"/>
                  </a:lnTo>
                  <a:lnTo>
                    <a:pt x="27403" y="175980"/>
                  </a:lnTo>
                  <a:lnTo>
                    <a:pt x="28637" y="190376"/>
                  </a:lnTo>
                  <a:lnTo>
                    <a:pt x="29541" y="206250"/>
                  </a:lnTo>
                  <a:lnTo>
                    <a:pt x="30188" y="223960"/>
                  </a:lnTo>
                  <a:lnTo>
                    <a:pt x="30809" y="242907"/>
                  </a:lnTo>
                  <a:lnTo>
                    <a:pt x="31765" y="261857"/>
                  </a:lnTo>
                  <a:lnTo>
                    <a:pt x="33224" y="280081"/>
                  </a:lnTo>
                  <a:lnTo>
                    <a:pt x="35020" y="297383"/>
                  </a:lnTo>
                  <a:lnTo>
                    <a:pt x="36764" y="313835"/>
                  </a:lnTo>
                  <a:lnTo>
                    <a:pt x="38232" y="329601"/>
                  </a:lnTo>
                  <a:lnTo>
                    <a:pt x="39368" y="344849"/>
                  </a:lnTo>
                  <a:lnTo>
                    <a:pt x="40205" y="359723"/>
                  </a:lnTo>
                  <a:lnTo>
                    <a:pt x="40807" y="374333"/>
                  </a:lnTo>
                  <a:lnTo>
                    <a:pt x="41398" y="388758"/>
                  </a:lnTo>
                  <a:lnTo>
                    <a:pt x="42335" y="403058"/>
                  </a:lnTo>
                  <a:lnTo>
                    <a:pt x="43781" y="417282"/>
                  </a:lnTo>
                  <a:lnTo>
                    <a:pt x="45567" y="431784"/>
                  </a:lnTo>
                  <a:lnTo>
                    <a:pt x="47305" y="447198"/>
                  </a:lnTo>
                  <a:lnTo>
                    <a:pt x="48769" y="463791"/>
                  </a:lnTo>
                  <a:lnTo>
                    <a:pt x="49903" y="481343"/>
                  </a:lnTo>
                  <a:lnTo>
                    <a:pt x="50738" y="499349"/>
                  </a:lnTo>
                  <a:lnTo>
                    <a:pt x="51329" y="517425"/>
                  </a:lnTo>
                  <a:lnTo>
                    <a:pt x="51558" y="534071"/>
                  </a:lnTo>
                  <a:lnTo>
                    <a:pt x="50637" y="545664"/>
                  </a:lnTo>
                  <a:lnTo>
                    <a:pt x="48533" y="550002"/>
                  </a:lnTo>
                  <a:lnTo>
                    <a:pt x="46570" y="548284"/>
                  </a:lnTo>
                  <a:lnTo>
                    <a:pt x="45124" y="542183"/>
                  </a:lnTo>
                  <a:lnTo>
                    <a:pt x="44129" y="532816"/>
                  </a:lnTo>
                  <a:lnTo>
                    <a:pt x="43463" y="521026"/>
                  </a:lnTo>
                  <a:lnTo>
                    <a:pt x="43188" y="507640"/>
                  </a:lnTo>
                  <a:lnTo>
                    <a:pt x="43537" y="493477"/>
                  </a:lnTo>
                  <a:lnTo>
                    <a:pt x="44591" y="479049"/>
                  </a:lnTo>
                  <a:lnTo>
                    <a:pt x="46284" y="464761"/>
                  </a:lnTo>
                  <a:lnTo>
                    <a:pt x="48492" y="451007"/>
                  </a:lnTo>
                  <a:lnTo>
                    <a:pt x="51098" y="437940"/>
                  </a:lnTo>
                  <a:lnTo>
                    <a:pt x="54323" y="425519"/>
                  </a:lnTo>
                  <a:lnTo>
                    <a:pt x="58698" y="413629"/>
                  </a:lnTo>
                  <a:lnTo>
                    <a:pt x="64420" y="402152"/>
                  </a:lnTo>
                  <a:lnTo>
                    <a:pt x="71383" y="391307"/>
                  </a:lnTo>
                  <a:lnTo>
                    <a:pt x="79353" y="381621"/>
                  </a:lnTo>
                  <a:lnTo>
                    <a:pt x="88089" y="373299"/>
                  </a:lnTo>
                  <a:lnTo>
                    <a:pt x="97548" y="366558"/>
                  </a:lnTo>
                  <a:lnTo>
                    <a:pt x="107875" y="361779"/>
                  </a:lnTo>
                  <a:lnTo>
                    <a:pt x="119074" y="358975"/>
                  </a:lnTo>
                  <a:lnTo>
                    <a:pt x="130865" y="357871"/>
                  </a:lnTo>
                  <a:lnTo>
                    <a:pt x="142779" y="358102"/>
                  </a:lnTo>
                  <a:lnTo>
                    <a:pt x="154534" y="359334"/>
                  </a:lnTo>
                  <a:lnTo>
                    <a:pt x="166037" y="361616"/>
                  </a:lnTo>
                  <a:lnTo>
                    <a:pt x="177293" y="365348"/>
                  </a:lnTo>
                  <a:lnTo>
                    <a:pt x="188343" y="370632"/>
                  </a:lnTo>
                  <a:lnTo>
                    <a:pt x="199068" y="377128"/>
                  </a:lnTo>
                  <a:lnTo>
                    <a:pt x="209204" y="384252"/>
                  </a:lnTo>
                  <a:lnTo>
                    <a:pt x="218659" y="391608"/>
                  </a:lnTo>
                  <a:lnTo>
                    <a:pt x="227654" y="399326"/>
                  </a:lnTo>
                  <a:lnTo>
                    <a:pt x="236615" y="407945"/>
                  </a:lnTo>
                  <a:lnTo>
                    <a:pt x="245791" y="417707"/>
                  </a:lnTo>
                  <a:lnTo>
                    <a:pt x="255090" y="428551"/>
                  </a:lnTo>
                  <a:lnTo>
                    <a:pt x="264187" y="440288"/>
                  </a:lnTo>
                  <a:lnTo>
                    <a:pt x="272896" y="452706"/>
                  </a:lnTo>
                  <a:lnTo>
                    <a:pt x="281032" y="465622"/>
                  </a:lnTo>
                  <a:lnTo>
                    <a:pt x="288344" y="478891"/>
                  </a:lnTo>
                  <a:lnTo>
                    <a:pt x="294767" y="492406"/>
                  </a:lnTo>
                  <a:lnTo>
                    <a:pt x="300080" y="506090"/>
                  </a:lnTo>
                  <a:lnTo>
                    <a:pt x="303825" y="519890"/>
                  </a:lnTo>
                  <a:lnTo>
                    <a:pt x="305895" y="533763"/>
                  </a:lnTo>
                  <a:lnTo>
                    <a:pt x="306320" y="547521"/>
                  </a:lnTo>
                  <a:lnTo>
                    <a:pt x="305093" y="560839"/>
                  </a:lnTo>
                  <a:lnTo>
                    <a:pt x="302374" y="573571"/>
                  </a:lnTo>
                  <a:lnTo>
                    <a:pt x="298280" y="585578"/>
                  </a:lnTo>
                  <a:lnTo>
                    <a:pt x="292791" y="596650"/>
                  </a:lnTo>
                  <a:lnTo>
                    <a:pt x="286023" y="606760"/>
                  </a:lnTo>
                  <a:lnTo>
                    <a:pt x="278039" y="615872"/>
                  </a:lnTo>
                  <a:lnTo>
                    <a:pt x="268778" y="623854"/>
                  </a:lnTo>
                  <a:lnTo>
                    <a:pt x="258325" y="630740"/>
                  </a:lnTo>
                  <a:lnTo>
                    <a:pt x="246883" y="636535"/>
                  </a:lnTo>
                  <a:lnTo>
                    <a:pt x="234678" y="641138"/>
                  </a:lnTo>
                  <a:lnTo>
                    <a:pt x="221913" y="644601"/>
                  </a:lnTo>
                  <a:lnTo>
                    <a:pt x="208749" y="646946"/>
                  </a:lnTo>
                  <a:lnTo>
                    <a:pt x="195306" y="648078"/>
                  </a:lnTo>
                  <a:lnTo>
                    <a:pt x="181670" y="648058"/>
                  </a:lnTo>
                  <a:lnTo>
                    <a:pt x="167904" y="646911"/>
                  </a:lnTo>
                  <a:lnTo>
                    <a:pt x="154048" y="644545"/>
                  </a:lnTo>
                  <a:lnTo>
                    <a:pt x="140138" y="641028"/>
                  </a:lnTo>
                  <a:lnTo>
                    <a:pt x="126354" y="636549"/>
                  </a:lnTo>
                  <a:lnTo>
                    <a:pt x="113019" y="631326"/>
                  </a:lnTo>
                  <a:lnTo>
                    <a:pt x="100280" y="625560"/>
                  </a:lnTo>
                  <a:lnTo>
                    <a:pt x="88369" y="619519"/>
                  </a:lnTo>
                  <a:lnTo>
                    <a:pt x="76414" y="612846"/>
                  </a:lnTo>
                  <a:lnTo>
                    <a:pt x="62248" y="603840"/>
                  </a:lnTo>
                  <a:lnTo>
                    <a:pt x="42114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43315" y="2158342"/>
              <a:ext cx="41665" cy="579068"/>
            </a:xfrm>
            <a:custGeom>
              <a:avLst/>
              <a:gdLst/>
              <a:ahLst/>
              <a:cxnLst/>
              <a:rect l="0" t="0" r="0" b="0"/>
              <a:pathLst>
                <a:path w="41665" h="579068">
                  <a:moveTo>
                    <a:pt x="1" y="0"/>
                  </a:moveTo>
                  <a:lnTo>
                    <a:pt x="0" y="14601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5"/>
                  </a:lnTo>
                  <a:lnTo>
                    <a:pt x="0" y="67924"/>
                  </a:lnTo>
                  <a:lnTo>
                    <a:pt x="5" y="81582"/>
                  </a:lnTo>
                  <a:lnTo>
                    <a:pt x="178" y="95521"/>
                  </a:lnTo>
                  <a:lnTo>
                    <a:pt x="826" y="110019"/>
                  </a:lnTo>
                  <a:lnTo>
                    <a:pt x="2079" y="125176"/>
                  </a:lnTo>
                  <a:lnTo>
                    <a:pt x="3905" y="140779"/>
                  </a:lnTo>
                  <a:lnTo>
                    <a:pt x="6202" y="156405"/>
                  </a:lnTo>
                  <a:lnTo>
                    <a:pt x="8858" y="171815"/>
                  </a:lnTo>
                  <a:lnTo>
                    <a:pt x="11776" y="187265"/>
                  </a:lnTo>
                  <a:lnTo>
                    <a:pt x="14881" y="203389"/>
                  </a:lnTo>
                  <a:lnTo>
                    <a:pt x="18110" y="220490"/>
                  </a:lnTo>
                  <a:lnTo>
                    <a:pt x="21261" y="238230"/>
                  </a:lnTo>
                  <a:lnTo>
                    <a:pt x="23996" y="255839"/>
                  </a:lnTo>
                  <a:lnTo>
                    <a:pt x="26173" y="272874"/>
                  </a:lnTo>
                  <a:lnTo>
                    <a:pt x="27973" y="289398"/>
                  </a:lnTo>
                  <a:lnTo>
                    <a:pt x="29797" y="305786"/>
                  </a:lnTo>
                  <a:lnTo>
                    <a:pt x="31874" y="322292"/>
                  </a:lnTo>
                  <a:lnTo>
                    <a:pt x="34101" y="339004"/>
                  </a:lnTo>
                  <a:lnTo>
                    <a:pt x="36143" y="355924"/>
                  </a:lnTo>
                  <a:lnTo>
                    <a:pt x="37813" y="373027"/>
                  </a:lnTo>
                  <a:lnTo>
                    <a:pt x="39087" y="390600"/>
                  </a:lnTo>
                  <a:lnTo>
                    <a:pt x="40017" y="409222"/>
                  </a:lnTo>
                  <a:lnTo>
                    <a:pt x="40677" y="429110"/>
                  </a:lnTo>
                  <a:lnTo>
                    <a:pt x="41137" y="449686"/>
                  </a:lnTo>
                  <a:lnTo>
                    <a:pt x="41454" y="469812"/>
                  </a:lnTo>
                  <a:lnTo>
                    <a:pt x="41664" y="488855"/>
                  </a:lnTo>
                  <a:lnTo>
                    <a:pt x="41609" y="506501"/>
                  </a:lnTo>
                  <a:lnTo>
                    <a:pt x="40823" y="524433"/>
                  </a:lnTo>
                  <a:lnTo>
                    <a:pt x="38118" y="546454"/>
                  </a:lnTo>
                  <a:lnTo>
                    <a:pt x="31586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11689" y="2368911"/>
              <a:ext cx="368498" cy="21059"/>
            </a:xfrm>
            <a:custGeom>
              <a:avLst/>
              <a:gdLst/>
              <a:ahLst/>
              <a:cxnLst/>
              <a:rect l="0" t="0" r="0" b="0"/>
              <a:pathLst>
                <a:path w="368498" h="21059">
                  <a:moveTo>
                    <a:pt x="368497" y="0"/>
                  </a:moveTo>
                  <a:lnTo>
                    <a:pt x="353896" y="0"/>
                  </a:lnTo>
                  <a:lnTo>
                    <a:pt x="340625" y="0"/>
                  </a:lnTo>
                  <a:lnTo>
                    <a:pt x="327424" y="0"/>
                  </a:lnTo>
                  <a:lnTo>
                    <a:pt x="314082" y="0"/>
                  </a:lnTo>
                  <a:lnTo>
                    <a:pt x="300573" y="0"/>
                  </a:lnTo>
                  <a:lnTo>
                    <a:pt x="286919" y="0"/>
                  </a:lnTo>
                  <a:lnTo>
                    <a:pt x="273153" y="0"/>
                  </a:lnTo>
                  <a:lnTo>
                    <a:pt x="259304" y="0"/>
                  </a:lnTo>
                  <a:lnTo>
                    <a:pt x="245395" y="0"/>
                  </a:lnTo>
                  <a:lnTo>
                    <a:pt x="231445" y="0"/>
                  </a:lnTo>
                  <a:lnTo>
                    <a:pt x="217467" y="0"/>
                  </a:lnTo>
                  <a:lnTo>
                    <a:pt x="203469" y="5"/>
                  </a:lnTo>
                  <a:lnTo>
                    <a:pt x="189458" y="178"/>
                  </a:lnTo>
                  <a:lnTo>
                    <a:pt x="175438" y="826"/>
                  </a:lnTo>
                  <a:lnTo>
                    <a:pt x="161403" y="2080"/>
                  </a:lnTo>
                  <a:lnTo>
                    <a:pt x="147028" y="3905"/>
                  </a:lnTo>
                  <a:lnTo>
                    <a:pt x="131699" y="6202"/>
                  </a:lnTo>
                  <a:lnTo>
                    <a:pt x="115168" y="8853"/>
                  </a:lnTo>
                  <a:lnTo>
                    <a:pt x="97826" y="11599"/>
                  </a:lnTo>
                  <a:lnTo>
                    <a:pt x="80493" y="14055"/>
                  </a:lnTo>
                  <a:lnTo>
                    <a:pt x="63670" y="16035"/>
                  </a:lnTo>
                  <a:lnTo>
                    <a:pt x="48084" y="17536"/>
                  </a:lnTo>
                  <a:lnTo>
                    <a:pt x="33328" y="18788"/>
                  </a:lnTo>
                  <a:lnTo>
                    <a:pt x="18115" y="1989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92167" y="2436136"/>
              <a:ext cx="198590" cy="296263"/>
            </a:xfrm>
            <a:custGeom>
              <a:avLst/>
              <a:gdLst/>
              <a:ahLst/>
              <a:cxnLst/>
              <a:rect l="0" t="0" r="0" b="0"/>
              <a:pathLst>
                <a:path w="198590" h="296263">
                  <a:moveTo>
                    <a:pt x="19605" y="143345"/>
                  </a:moveTo>
                  <a:lnTo>
                    <a:pt x="22539" y="155148"/>
                  </a:lnTo>
                  <a:lnTo>
                    <a:pt x="25320" y="166917"/>
                  </a:lnTo>
                  <a:lnTo>
                    <a:pt x="28220" y="179807"/>
                  </a:lnTo>
                  <a:lnTo>
                    <a:pt x="31260" y="193655"/>
                  </a:lnTo>
                  <a:lnTo>
                    <a:pt x="34425" y="207983"/>
                  </a:lnTo>
                  <a:lnTo>
                    <a:pt x="37689" y="222452"/>
                  </a:lnTo>
                  <a:lnTo>
                    <a:pt x="41027" y="236902"/>
                  </a:lnTo>
                  <a:lnTo>
                    <a:pt x="44418" y="251278"/>
                  </a:lnTo>
                  <a:lnTo>
                    <a:pt x="47829" y="265545"/>
                  </a:lnTo>
                  <a:lnTo>
                    <a:pt x="50568" y="278730"/>
                  </a:lnTo>
                  <a:lnTo>
                    <a:pt x="50550" y="288892"/>
                  </a:lnTo>
                  <a:lnTo>
                    <a:pt x="47188" y="294797"/>
                  </a:lnTo>
                  <a:lnTo>
                    <a:pt x="42543" y="296262"/>
                  </a:lnTo>
                  <a:lnTo>
                    <a:pt x="37725" y="294113"/>
                  </a:lnTo>
                  <a:lnTo>
                    <a:pt x="33090" y="288993"/>
                  </a:lnTo>
                  <a:lnTo>
                    <a:pt x="28708" y="281077"/>
                  </a:lnTo>
                  <a:lnTo>
                    <a:pt x="24560" y="270686"/>
                  </a:lnTo>
                  <a:lnTo>
                    <a:pt x="20596" y="258456"/>
                  </a:lnTo>
                  <a:lnTo>
                    <a:pt x="16770" y="245175"/>
                  </a:lnTo>
                  <a:lnTo>
                    <a:pt x="13047" y="231382"/>
                  </a:lnTo>
                  <a:lnTo>
                    <a:pt x="9561" y="217204"/>
                  </a:lnTo>
                  <a:lnTo>
                    <a:pt x="6599" y="202472"/>
                  </a:lnTo>
                  <a:lnTo>
                    <a:pt x="4274" y="187121"/>
                  </a:lnTo>
                  <a:lnTo>
                    <a:pt x="2545" y="171371"/>
                  </a:lnTo>
                  <a:lnTo>
                    <a:pt x="1301" y="155637"/>
                  </a:lnTo>
                  <a:lnTo>
                    <a:pt x="431" y="140165"/>
                  </a:lnTo>
                  <a:lnTo>
                    <a:pt x="0" y="125181"/>
                  </a:lnTo>
                  <a:lnTo>
                    <a:pt x="234" y="110965"/>
                  </a:lnTo>
                  <a:lnTo>
                    <a:pt x="1210" y="97590"/>
                  </a:lnTo>
                  <a:lnTo>
                    <a:pt x="3018" y="84963"/>
                  </a:lnTo>
                  <a:lnTo>
                    <a:pt x="5835" y="72937"/>
                  </a:lnTo>
                  <a:lnTo>
                    <a:pt x="9667" y="61369"/>
                  </a:lnTo>
                  <a:lnTo>
                    <a:pt x="14699" y="50462"/>
                  </a:lnTo>
                  <a:lnTo>
                    <a:pt x="21358" y="40736"/>
                  </a:lnTo>
                  <a:lnTo>
                    <a:pt x="29724" y="32379"/>
                  </a:lnTo>
                  <a:lnTo>
                    <a:pt x="39426" y="25274"/>
                  </a:lnTo>
                  <a:lnTo>
                    <a:pt x="49848" y="19186"/>
                  </a:lnTo>
                  <a:lnTo>
                    <a:pt x="60563" y="13872"/>
                  </a:lnTo>
                  <a:lnTo>
                    <a:pt x="71518" y="9284"/>
                  </a:lnTo>
                  <a:lnTo>
                    <a:pt x="82932" y="5567"/>
                  </a:lnTo>
                  <a:lnTo>
                    <a:pt x="94904" y="2734"/>
                  </a:lnTo>
                  <a:lnTo>
                    <a:pt x="107402" y="830"/>
                  </a:lnTo>
                  <a:lnTo>
                    <a:pt x="120331" y="0"/>
                  </a:lnTo>
                  <a:lnTo>
                    <a:pt x="133575" y="218"/>
                  </a:lnTo>
                  <a:lnTo>
                    <a:pt x="146631" y="1168"/>
                  </a:lnTo>
                  <a:lnTo>
                    <a:pt x="160002" y="2432"/>
                  </a:lnTo>
                  <a:lnTo>
                    <a:pt x="175980" y="4119"/>
                  </a:lnTo>
                  <a:lnTo>
                    <a:pt x="198589" y="6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71288" y="2471593"/>
              <a:ext cx="282682" cy="294682"/>
            </a:xfrm>
            <a:custGeom>
              <a:avLst/>
              <a:gdLst/>
              <a:ahLst/>
              <a:cxnLst/>
              <a:rect l="0" t="0" r="0" b="0"/>
              <a:pathLst>
                <a:path w="282682" h="294682">
                  <a:moveTo>
                    <a:pt x="135282" y="160531"/>
                  </a:moveTo>
                  <a:lnTo>
                    <a:pt x="135281" y="148796"/>
                  </a:lnTo>
                  <a:lnTo>
                    <a:pt x="135281" y="137667"/>
                  </a:lnTo>
                  <a:lnTo>
                    <a:pt x="135276" y="126073"/>
                  </a:lnTo>
                  <a:lnTo>
                    <a:pt x="135104" y="114085"/>
                  </a:lnTo>
                  <a:lnTo>
                    <a:pt x="134456" y="102073"/>
                  </a:lnTo>
                  <a:lnTo>
                    <a:pt x="133202" y="90270"/>
                  </a:lnTo>
                  <a:lnTo>
                    <a:pt x="131377" y="78744"/>
                  </a:lnTo>
                  <a:lnTo>
                    <a:pt x="129081" y="67475"/>
                  </a:lnTo>
                  <a:lnTo>
                    <a:pt x="126416" y="56421"/>
                  </a:lnTo>
                  <a:lnTo>
                    <a:pt x="123151" y="45693"/>
                  </a:lnTo>
                  <a:lnTo>
                    <a:pt x="118750" y="35556"/>
                  </a:lnTo>
                  <a:lnTo>
                    <a:pt x="113005" y="26114"/>
                  </a:lnTo>
                  <a:lnTo>
                    <a:pt x="105858" y="17637"/>
                  </a:lnTo>
                  <a:lnTo>
                    <a:pt x="97232" y="10620"/>
                  </a:lnTo>
                  <a:lnTo>
                    <a:pt x="87251" y="5209"/>
                  </a:lnTo>
                  <a:lnTo>
                    <a:pt x="76482" y="1559"/>
                  </a:lnTo>
                  <a:lnTo>
                    <a:pt x="65802" y="0"/>
                  </a:lnTo>
                  <a:lnTo>
                    <a:pt x="55705" y="513"/>
                  </a:lnTo>
                  <a:lnTo>
                    <a:pt x="46471" y="2957"/>
                  </a:lnTo>
                  <a:lnTo>
                    <a:pt x="38341" y="7256"/>
                  </a:lnTo>
                  <a:lnTo>
                    <a:pt x="31320" y="13190"/>
                  </a:lnTo>
                  <a:lnTo>
                    <a:pt x="25248" y="20766"/>
                  </a:lnTo>
                  <a:lnTo>
                    <a:pt x="19920" y="30277"/>
                  </a:lnTo>
                  <a:lnTo>
                    <a:pt x="15148" y="41712"/>
                  </a:lnTo>
                  <a:lnTo>
                    <a:pt x="10939" y="54797"/>
                  </a:lnTo>
                  <a:lnTo>
                    <a:pt x="7483" y="69175"/>
                  </a:lnTo>
                  <a:lnTo>
                    <a:pt x="4824" y="84513"/>
                  </a:lnTo>
                  <a:lnTo>
                    <a:pt x="2869" y="100540"/>
                  </a:lnTo>
                  <a:lnTo>
                    <a:pt x="1473" y="117050"/>
                  </a:lnTo>
                  <a:lnTo>
                    <a:pt x="501" y="133890"/>
                  </a:lnTo>
                  <a:lnTo>
                    <a:pt x="0" y="150791"/>
                  </a:lnTo>
                  <a:lnTo>
                    <a:pt x="189" y="167371"/>
                  </a:lnTo>
                  <a:lnTo>
                    <a:pt x="1134" y="183442"/>
                  </a:lnTo>
                  <a:lnTo>
                    <a:pt x="2923" y="198675"/>
                  </a:lnTo>
                  <a:lnTo>
                    <a:pt x="5725" y="212533"/>
                  </a:lnTo>
                  <a:lnTo>
                    <a:pt x="9539" y="224858"/>
                  </a:lnTo>
                  <a:lnTo>
                    <a:pt x="14219" y="235966"/>
                  </a:lnTo>
                  <a:lnTo>
                    <a:pt x="19578" y="246436"/>
                  </a:lnTo>
                  <a:lnTo>
                    <a:pt x="25444" y="256663"/>
                  </a:lnTo>
                  <a:lnTo>
                    <a:pt x="31839" y="266517"/>
                  </a:lnTo>
                  <a:lnTo>
                    <a:pt x="38963" y="275463"/>
                  </a:lnTo>
                  <a:lnTo>
                    <a:pt x="46868" y="283247"/>
                  </a:lnTo>
                  <a:lnTo>
                    <a:pt x="55463" y="289441"/>
                  </a:lnTo>
                  <a:lnTo>
                    <a:pt x="64611" y="293312"/>
                  </a:lnTo>
                  <a:lnTo>
                    <a:pt x="74170" y="294681"/>
                  </a:lnTo>
                  <a:lnTo>
                    <a:pt x="83860" y="293666"/>
                  </a:lnTo>
                  <a:lnTo>
                    <a:pt x="93285" y="290408"/>
                  </a:lnTo>
                  <a:lnTo>
                    <a:pt x="102251" y="285216"/>
                  </a:lnTo>
                  <a:lnTo>
                    <a:pt x="110745" y="278327"/>
                  </a:lnTo>
                  <a:lnTo>
                    <a:pt x="118837" y="269817"/>
                  </a:lnTo>
                  <a:lnTo>
                    <a:pt x="126606" y="259871"/>
                  </a:lnTo>
                  <a:lnTo>
                    <a:pt x="133807" y="248601"/>
                  </a:lnTo>
                  <a:lnTo>
                    <a:pt x="139893" y="235981"/>
                  </a:lnTo>
                  <a:lnTo>
                    <a:pt x="144657" y="222129"/>
                  </a:lnTo>
                  <a:lnTo>
                    <a:pt x="148365" y="207590"/>
                  </a:lnTo>
                  <a:lnTo>
                    <a:pt x="151552" y="193218"/>
                  </a:lnTo>
                  <a:lnTo>
                    <a:pt x="154601" y="179522"/>
                  </a:lnTo>
                  <a:lnTo>
                    <a:pt x="158130" y="168083"/>
                  </a:lnTo>
                  <a:lnTo>
                    <a:pt x="162315" y="161578"/>
                  </a:lnTo>
                  <a:lnTo>
                    <a:pt x="166388" y="160694"/>
                  </a:lnTo>
                  <a:lnTo>
                    <a:pt x="170207" y="164392"/>
                  </a:lnTo>
                  <a:lnTo>
                    <a:pt x="173861" y="171393"/>
                  </a:lnTo>
                  <a:lnTo>
                    <a:pt x="177596" y="180513"/>
                  </a:lnTo>
                  <a:lnTo>
                    <a:pt x="181768" y="190715"/>
                  </a:lnTo>
                  <a:lnTo>
                    <a:pt x="186529" y="201358"/>
                  </a:lnTo>
                  <a:lnTo>
                    <a:pt x="191857" y="211968"/>
                  </a:lnTo>
                  <a:lnTo>
                    <a:pt x="197657" y="222105"/>
                  </a:lnTo>
                  <a:lnTo>
                    <a:pt x="203817" y="231595"/>
                  </a:lnTo>
                  <a:lnTo>
                    <a:pt x="210239" y="240463"/>
                  </a:lnTo>
                  <a:lnTo>
                    <a:pt x="216850" y="248815"/>
                  </a:lnTo>
                  <a:lnTo>
                    <a:pt x="223596" y="256759"/>
                  </a:lnTo>
                  <a:lnTo>
                    <a:pt x="230600" y="263910"/>
                  </a:lnTo>
                  <a:lnTo>
                    <a:pt x="238140" y="269430"/>
                  </a:lnTo>
                  <a:lnTo>
                    <a:pt x="246363" y="272996"/>
                  </a:lnTo>
                  <a:lnTo>
                    <a:pt x="255510" y="275315"/>
                  </a:lnTo>
                  <a:lnTo>
                    <a:pt x="266894" y="276401"/>
                  </a:lnTo>
                  <a:lnTo>
                    <a:pt x="282681" y="2763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25155" y="2462689"/>
              <a:ext cx="207799" cy="306844"/>
            </a:xfrm>
            <a:custGeom>
              <a:avLst/>
              <a:gdLst/>
              <a:ahLst/>
              <a:cxnLst/>
              <a:rect l="0" t="0" r="0" b="0"/>
              <a:pathLst>
                <a:path w="207799" h="306844">
                  <a:moveTo>
                    <a:pt x="144627" y="32564"/>
                  </a:moveTo>
                  <a:lnTo>
                    <a:pt x="147293" y="23897"/>
                  </a:lnTo>
                  <a:lnTo>
                    <a:pt x="147515" y="16831"/>
                  </a:lnTo>
                  <a:lnTo>
                    <a:pt x="145223" y="10734"/>
                  </a:lnTo>
                  <a:lnTo>
                    <a:pt x="140651" y="5679"/>
                  </a:lnTo>
                  <a:lnTo>
                    <a:pt x="133902" y="2113"/>
                  </a:lnTo>
                  <a:lnTo>
                    <a:pt x="125252" y="170"/>
                  </a:lnTo>
                  <a:lnTo>
                    <a:pt x="115242" y="0"/>
                  </a:lnTo>
                  <a:lnTo>
                    <a:pt x="104558" y="1930"/>
                  </a:lnTo>
                  <a:lnTo>
                    <a:pt x="93642" y="5933"/>
                  </a:lnTo>
                  <a:lnTo>
                    <a:pt x="82708" y="11704"/>
                  </a:lnTo>
                  <a:lnTo>
                    <a:pt x="71835" y="18857"/>
                  </a:lnTo>
                  <a:lnTo>
                    <a:pt x="61044" y="27039"/>
                  </a:lnTo>
                  <a:lnTo>
                    <a:pt x="50493" y="36123"/>
                  </a:lnTo>
                  <a:lnTo>
                    <a:pt x="40473" y="46197"/>
                  </a:lnTo>
                  <a:lnTo>
                    <a:pt x="31109" y="57235"/>
                  </a:lnTo>
                  <a:lnTo>
                    <a:pt x="22685" y="69258"/>
                  </a:lnTo>
                  <a:lnTo>
                    <a:pt x="15704" y="82392"/>
                  </a:lnTo>
                  <a:lnTo>
                    <a:pt x="10307" y="96598"/>
                  </a:lnTo>
                  <a:lnTo>
                    <a:pt x="6327" y="111545"/>
                  </a:lnTo>
                  <a:lnTo>
                    <a:pt x="3482" y="126724"/>
                  </a:lnTo>
                  <a:lnTo>
                    <a:pt x="1494" y="141826"/>
                  </a:lnTo>
                  <a:lnTo>
                    <a:pt x="292" y="156898"/>
                  </a:lnTo>
                  <a:lnTo>
                    <a:pt x="0" y="172236"/>
                  </a:lnTo>
                  <a:lnTo>
                    <a:pt x="620" y="187992"/>
                  </a:lnTo>
                  <a:lnTo>
                    <a:pt x="2188" y="203844"/>
                  </a:lnTo>
                  <a:lnTo>
                    <a:pt x="4843" y="219115"/>
                  </a:lnTo>
                  <a:lnTo>
                    <a:pt x="8562" y="233458"/>
                  </a:lnTo>
                  <a:lnTo>
                    <a:pt x="13348" y="246699"/>
                  </a:lnTo>
                  <a:lnTo>
                    <a:pt x="19310" y="258674"/>
                  </a:lnTo>
                  <a:lnTo>
                    <a:pt x="26400" y="269426"/>
                  </a:lnTo>
                  <a:lnTo>
                    <a:pt x="34601" y="278985"/>
                  </a:lnTo>
                  <a:lnTo>
                    <a:pt x="44009" y="287276"/>
                  </a:lnTo>
                  <a:lnTo>
                    <a:pt x="54564" y="294368"/>
                  </a:lnTo>
                  <a:lnTo>
                    <a:pt x="66245" y="300133"/>
                  </a:lnTo>
                  <a:lnTo>
                    <a:pt x="79143" y="304183"/>
                  </a:lnTo>
                  <a:lnTo>
                    <a:pt x="93182" y="306454"/>
                  </a:lnTo>
                  <a:lnTo>
                    <a:pt x="107845" y="306843"/>
                  </a:lnTo>
                  <a:lnTo>
                    <a:pt x="122301" y="305060"/>
                  </a:lnTo>
                  <a:lnTo>
                    <a:pt x="136091" y="301160"/>
                  </a:lnTo>
                  <a:lnTo>
                    <a:pt x="148957" y="295626"/>
                  </a:lnTo>
                  <a:lnTo>
                    <a:pt x="160679" y="289166"/>
                  </a:lnTo>
                  <a:lnTo>
                    <a:pt x="171256" y="282280"/>
                  </a:lnTo>
                  <a:lnTo>
                    <a:pt x="180559" y="275535"/>
                  </a:lnTo>
                  <a:lnTo>
                    <a:pt x="189138" y="268983"/>
                  </a:lnTo>
                  <a:lnTo>
                    <a:pt x="197750" y="262058"/>
                  </a:lnTo>
                  <a:lnTo>
                    <a:pt x="207798" y="2536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17584" y="2063585"/>
              <a:ext cx="62769" cy="694882"/>
            </a:xfrm>
            <a:custGeom>
              <a:avLst/>
              <a:gdLst/>
              <a:ahLst/>
              <a:cxnLst/>
              <a:rect l="0" t="0" r="0" b="0"/>
              <a:pathLst>
                <a:path w="62769" h="694882">
                  <a:moveTo>
                    <a:pt x="10126" y="0"/>
                  </a:moveTo>
                  <a:lnTo>
                    <a:pt x="7259" y="9070"/>
                  </a:lnTo>
                  <a:lnTo>
                    <a:pt x="5117" y="19977"/>
                  </a:lnTo>
                  <a:lnTo>
                    <a:pt x="3513" y="33853"/>
                  </a:lnTo>
                  <a:lnTo>
                    <a:pt x="2333" y="50067"/>
                  </a:lnTo>
                  <a:lnTo>
                    <a:pt x="1485" y="67531"/>
                  </a:lnTo>
                  <a:lnTo>
                    <a:pt x="888" y="85487"/>
                  </a:lnTo>
                  <a:lnTo>
                    <a:pt x="472" y="103718"/>
                  </a:lnTo>
                  <a:lnTo>
                    <a:pt x="188" y="122375"/>
                  </a:lnTo>
                  <a:lnTo>
                    <a:pt x="0" y="141544"/>
                  </a:lnTo>
                  <a:lnTo>
                    <a:pt x="41" y="161193"/>
                  </a:lnTo>
                  <a:lnTo>
                    <a:pt x="602" y="181236"/>
                  </a:lnTo>
                  <a:lnTo>
                    <a:pt x="1791" y="201579"/>
                  </a:lnTo>
                  <a:lnTo>
                    <a:pt x="3404" y="222141"/>
                  </a:lnTo>
                  <a:lnTo>
                    <a:pt x="5025" y="242860"/>
                  </a:lnTo>
                  <a:lnTo>
                    <a:pt x="6415" y="263686"/>
                  </a:lnTo>
                  <a:lnTo>
                    <a:pt x="7669" y="284588"/>
                  </a:lnTo>
                  <a:lnTo>
                    <a:pt x="9117" y="305540"/>
                  </a:lnTo>
                  <a:lnTo>
                    <a:pt x="10944" y="326526"/>
                  </a:lnTo>
                  <a:lnTo>
                    <a:pt x="13171" y="347536"/>
                  </a:lnTo>
                  <a:lnTo>
                    <a:pt x="15745" y="368561"/>
                  </a:lnTo>
                  <a:lnTo>
                    <a:pt x="18586" y="389593"/>
                  </a:lnTo>
                  <a:lnTo>
                    <a:pt x="21460" y="410463"/>
                  </a:lnTo>
                  <a:lnTo>
                    <a:pt x="24003" y="430862"/>
                  </a:lnTo>
                  <a:lnTo>
                    <a:pt x="26047" y="450659"/>
                  </a:lnTo>
                  <a:lnTo>
                    <a:pt x="27757" y="469886"/>
                  </a:lnTo>
                  <a:lnTo>
                    <a:pt x="29519" y="488644"/>
                  </a:lnTo>
                  <a:lnTo>
                    <a:pt x="31554" y="507039"/>
                  </a:lnTo>
                  <a:lnTo>
                    <a:pt x="33753" y="525003"/>
                  </a:lnTo>
                  <a:lnTo>
                    <a:pt x="35776" y="542307"/>
                  </a:lnTo>
                  <a:lnTo>
                    <a:pt x="37439" y="558871"/>
                  </a:lnTo>
                  <a:lnTo>
                    <a:pt x="38878" y="574606"/>
                  </a:lnTo>
                  <a:lnTo>
                    <a:pt x="40450" y="589334"/>
                  </a:lnTo>
                  <a:lnTo>
                    <a:pt x="42359" y="603061"/>
                  </a:lnTo>
                  <a:lnTo>
                    <a:pt x="44642" y="616094"/>
                  </a:lnTo>
                  <a:lnTo>
                    <a:pt x="47255" y="628926"/>
                  </a:lnTo>
                  <a:lnTo>
                    <a:pt x="50121" y="641844"/>
                  </a:lnTo>
                  <a:lnTo>
                    <a:pt x="53023" y="654348"/>
                  </a:lnTo>
                  <a:lnTo>
                    <a:pt x="55891" y="666478"/>
                  </a:lnTo>
                  <a:lnTo>
                    <a:pt x="58978" y="679307"/>
                  </a:lnTo>
                  <a:lnTo>
                    <a:pt x="62768" y="694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85554" y="2284683"/>
              <a:ext cx="452727" cy="42116"/>
            </a:xfrm>
            <a:custGeom>
              <a:avLst/>
              <a:gdLst/>
              <a:ahLst/>
              <a:cxnLst/>
              <a:rect l="0" t="0" r="0" b="0"/>
              <a:pathLst>
                <a:path w="452727" h="42116">
                  <a:moveTo>
                    <a:pt x="452726" y="0"/>
                  </a:moveTo>
                  <a:lnTo>
                    <a:pt x="444047" y="5"/>
                  </a:lnTo>
                  <a:lnTo>
                    <a:pt x="431526" y="178"/>
                  </a:lnTo>
                  <a:lnTo>
                    <a:pt x="416700" y="826"/>
                  </a:lnTo>
                  <a:lnTo>
                    <a:pt x="400193" y="2075"/>
                  </a:lnTo>
                  <a:lnTo>
                    <a:pt x="382728" y="3727"/>
                  </a:lnTo>
                  <a:lnTo>
                    <a:pt x="365247" y="5376"/>
                  </a:lnTo>
                  <a:lnTo>
                    <a:pt x="348274" y="6778"/>
                  </a:lnTo>
                  <a:lnTo>
                    <a:pt x="331949" y="7872"/>
                  </a:lnTo>
                  <a:lnTo>
                    <a:pt x="316219" y="8679"/>
                  </a:lnTo>
                  <a:lnTo>
                    <a:pt x="300970" y="9257"/>
                  </a:lnTo>
                  <a:lnTo>
                    <a:pt x="286084" y="9663"/>
                  </a:lnTo>
                  <a:lnTo>
                    <a:pt x="271460" y="9942"/>
                  </a:lnTo>
                  <a:lnTo>
                    <a:pt x="257022" y="10133"/>
                  </a:lnTo>
                  <a:lnTo>
                    <a:pt x="242713" y="10263"/>
                  </a:lnTo>
                  <a:lnTo>
                    <a:pt x="228492" y="10350"/>
                  </a:lnTo>
                  <a:lnTo>
                    <a:pt x="214330" y="10414"/>
                  </a:lnTo>
                  <a:lnTo>
                    <a:pt x="200210" y="10626"/>
                  </a:lnTo>
                  <a:lnTo>
                    <a:pt x="186116" y="11301"/>
                  </a:lnTo>
                  <a:lnTo>
                    <a:pt x="172028" y="12572"/>
                  </a:lnTo>
                  <a:lnTo>
                    <a:pt x="157446" y="14410"/>
                  </a:lnTo>
                  <a:lnTo>
                    <a:pt x="141446" y="16714"/>
                  </a:lnTo>
                  <a:lnTo>
                    <a:pt x="123651" y="19375"/>
                  </a:lnTo>
                  <a:lnTo>
                    <a:pt x="104648" y="22297"/>
                  </a:lnTo>
                  <a:lnTo>
                    <a:pt x="85661" y="25404"/>
                  </a:lnTo>
                  <a:lnTo>
                    <a:pt x="67429" y="28635"/>
                  </a:lnTo>
                  <a:lnTo>
                    <a:pt x="50745" y="31799"/>
                  </a:lnTo>
                  <a:lnTo>
                    <a:pt x="35060" y="34878"/>
                  </a:lnTo>
                  <a:lnTo>
                    <a:pt x="19006" y="38144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88350" y="2632124"/>
              <a:ext cx="7816" cy="157928"/>
            </a:xfrm>
            <a:custGeom>
              <a:avLst/>
              <a:gdLst/>
              <a:ahLst/>
              <a:cxnLst/>
              <a:rect l="0" t="0" r="0" b="0"/>
              <a:pathLst>
                <a:path w="7816" h="157928">
                  <a:moveTo>
                    <a:pt x="7815" y="0"/>
                  </a:moveTo>
                  <a:lnTo>
                    <a:pt x="4948" y="11869"/>
                  </a:lnTo>
                  <a:lnTo>
                    <a:pt x="2806" y="24278"/>
                  </a:lnTo>
                  <a:lnTo>
                    <a:pt x="1208" y="38456"/>
                  </a:lnTo>
                  <a:lnTo>
                    <a:pt x="200" y="53818"/>
                  </a:lnTo>
                  <a:lnTo>
                    <a:pt x="0" y="69166"/>
                  </a:lnTo>
                  <a:lnTo>
                    <a:pt x="651" y="83791"/>
                  </a:lnTo>
                  <a:lnTo>
                    <a:pt x="1897" y="97443"/>
                  </a:lnTo>
                  <a:lnTo>
                    <a:pt x="3395" y="111633"/>
                  </a:lnTo>
                  <a:lnTo>
                    <a:pt x="5274" y="129833"/>
                  </a:lnTo>
                  <a:lnTo>
                    <a:pt x="7815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06694" y="247419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05023" y="2497146"/>
              <a:ext cx="190634" cy="263578"/>
            </a:xfrm>
            <a:custGeom>
              <a:avLst/>
              <a:gdLst/>
              <a:ahLst/>
              <a:cxnLst/>
              <a:rect l="0" t="0" r="0" b="0"/>
              <a:pathLst>
                <a:path w="190634" h="263578">
                  <a:moveTo>
                    <a:pt x="17484" y="124449"/>
                  </a:moveTo>
                  <a:lnTo>
                    <a:pt x="20484" y="136185"/>
                  </a:lnTo>
                  <a:lnTo>
                    <a:pt x="23907" y="147313"/>
                  </a:lnTo>
                  <a:lnTo>
                    <a:pt x="28099" y="158912"/>
                  </a:lnTo>
                  <a:lnTo>
                    <a:pt x="32828" y="171073"/>
                  </a:lnTo>
                  <a:lnTo>
                    <a:pt x="37660" y="183733"/>
                  </a:lnTo>
                  <a:lnTo>
                    <a:pt x="42337" y="196789"/>
                  </a:lnTo>
                  <a:lnTo>
                    <a:pt x="46773" y="210141"/>
                  </a:lnTo>
                  <a:lnTo>
                    <a:pt x="50975" y="223706"/>
                  </a:lnTo>
                  <a:lnTo>
                    <a:pt x="54970" y="237394"/>
                  </a:lnTo>
                  <a:lnTo>
                    <a:pt x="58277" y="250157"/>
                  </a:lnTo>
                  <a:lnTo>
                    <a:pt x="58843" y="259449"/>
                  </a:lnTo>
                  <a:lnTo>
                    <a:pt x="55790" y="263577"/>
                  </a:lnTo>
                  <a:lnTo>
                    <a:pt x="51070" y="263022"/>
                  </a:lnTo>
                  <a:lnTo>
                    <a:pt x="45763" y="258749"/>
                  </a:lnTo>
                  <a:lnTo>
                    <a:pt x="40473" y="251258"/>
                  </a:lnTo>
                  <a:lnTo>
                    <a:pt x="35465" y="241072"/>
                  </a:lnTo>
                  <a:lnTo>
                    <a:pt x="30797" y="228769"/>
                  </a:lnTo>
                  <a:lnTo>
                    <a:pt x="26437" y="214887"/>
                  </a:lnTo>
                  <a:lnTo>
                    <a:pt x="22321" y="199876"/>
                  </a:lnTo>
                  <a:lnTo>
                    <a:pt x="18389" y="184401"/>
                  </a:lnTo>
                  <a:lnTo>
                    <a:pt x="14587" y="169322"/>
                  </a:lnTo>
                  <a:lnTo>
                    <a:pt x="10882" y="155063"/>
                  </a:lnTo>
                  <a:lnTo>
                    <a:pt x="7410" y="141353"/>
                  </a:lnTo>
                  <a:lnTo>
                    <a:pt x="4458" y="127459"/>
                  </a:lnTo>
                  <a:lnTo>
                    <a:pt x="2145" y="112966"/>
                  </a:lnTo>
                  <a:lnTo>
                    <a:pt x="592" y="98110"/>
                  </a:lnTo>
                  <a:lnTo>
                    <a:pt x="0" y="83582"/>
                  </a:lnTo>
                  <a:lnTo>
                    <a:pt x="386" y="69773"/>
                  </a:lnTo>
                  <a:lnTo>
                    <a:pt x="1781" y="56907"/>
                  </a:lnTo>
                  <a:lnTo>
                    <a:pt x="4312" y="45192"/>
                  </a:lnTo>
                  <a:lnTo>
                    <a:pt x="7945" y="34618"/>
                  </a:lnTo>
                  <a:lnTo>
                    <a:pt x="12671" y="25179"/>
                  </a:lnTo>
                  <a:lnTo>
                    <a:pt x="18594" y="16970"/>
                  </a:lnTo>
                  <a:lnTo>
                    <a:pt x="25651" y="9938"/>
                  </a:lnTo>
                  <a:lnTo>
                    <a:pt x="33661" y="4383"/>
                  </a:lnTo>
                  <a:lnTo>
                    <a:pt x="42408" y="1005"/>
                  </a:lnTo>
                  <a:lnTo>
                    <a:pt x="51701" y="0"/>
                  </a:lnTo>
                  <a:lnTo>
                    <a:pt x="61551" y="1274"/>
                  </a:lnTo>
                  <a:lnTo>
                    <a:pt x="72148" y="4713"/>
                  </a:lnTo>
                  <a:lnTo>
                    <a:pt x="83528" y="10021"/>
                  </a:lnTo>
                  <a:lnTo>
                    <a:pt x="95272" y="16651"/>
                  </a:lnTo>
                  <a:lnTo>
                    <a:pt x="106622" y="23922"/>
                  </a:lnTo>
                  <a:lnTo>
                    <a:pt x="117182" y="31405"/>
                  </a:lnTo>
                  <a:lnTo>
                    <a:pt x="126898" y="39223"/>
                  </a:lnTo>
                  <a:lnTo>
                    <a:pt x="135883" y="47916"/>
                  </a:lnTo>
                  <a:lnTo>
                    <a:pt x="144297" y="57730"/>
                  </a:lnTo>
                  <a:lnTo>
                    <a:pt x="152289" y="68611"/>
                  </a:lnTo>
                  <a:lnTo>
                    <a:pt x="159977" y="80373"/>
                  </a:lnTo>
                  <a:lnTo>
                    <a:pt x="167442" y="92809"/>
                  </a:lnTo>
                  <a:lnTo>
                    <a:pt x="174425" y="105736"/>
                  </a:lnTo>
                  <a:lnTo>
                    <a:pt x="180356" y="119013"/>
                  </a:lnTo>
                  <a:lnTo>
                    <a:pt x="185004" y="132529"/>
                  </a:lnTo>
                  <a:lnTo>
                    <a:pt x="188293" y="146044"/>
                  </a:lnTo>
                  <a:lnTo>
                    <a:pt x="190133" y="159198"/>
                  </a:lnTo>
                  <a:lnTo>
                    <a:pt x="190633" y="171815"/>
                  </a:lnTo>
                  <a:lnTo>
                    <a:pt x="190185" y="183645"/>
                  </a:lnTo>
                  <a:lnTo>
                    <a:pt x="189321" y="195536"/>
                  </a:lnTo>
                  <a:lnTo>
                    <a:pt x="187968" y="209650"/>
                  </a:lnTo>
                  <a:lnTo>
                    <a:pt x="185941" y="2297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37044" y="2516920"/>
              <a:ext cx="364532" cy="780367"/>
            </a:xfrm>
            <a:custGeom>
              <a:avLst/>
              <a:gdLst/>
              <a:ahLst/>
              <a:cxnLst/>
              <a:rect l="0" t="0" r="0" b="0"/>
              <a:pathLst>
                <a:path w="364532" h="780367">
                  <a:moveTo>
                    <a:pt x="132904" y="241546"/>
                  </a:moveTo>
                  <a:lnTo>
                    <a:pt x="135905" y="232745"/>
                  </a:lnTo>
                  <a:lnTo>
                    <a:pt x="139327" y="224398"/>
                  </a:lnTo>
                  <a:lnTo>
                    <a:pt x="143518" y="215690"/>
                  </a:lnTo>
                  <a:lnTo>
                    <a:pt x="148245" y="206224"/>
                  </a:lnTo>
                  <a:lnTo>
                    <a:pt x="153079" y="195432"/>
                  </a:lnTo>
                  <a:lnTo>
                    <a:pt x="157751" y="183138"/>
                  </a:lnTo>
                  <a:lnTo>
                    <a:pt x="162015" y="169646"/>
                  </a:lnTo>
                  <a:lnTo>
                    <a:pt x="165569" y="155527"/>
                  </a:lnTo>
                  <a:lnTo>
                    <a:pt x="168319" y="141177"/>
                  </a:lnTo>
                  <a:lnTo>
                    <a:pt x="170182" y="126629"/>
                  </a:lnTo>
                  <a:lnTo>
                    <a:pt x="170989" y="111651"/>
                  </a:lnTo>
                  <a:lnTo>
                    <a:pt x="170746" y="96141"/>
                  </a:lnTo>
                  <a:lnTo>
                    <a:pt x="169279" y="80454"/>
                  </a:lnTo>
                  <a:lnTo>
                    <a:pt x="166167" y="65296"/>
                  </a:lnTo>
                  <a:lnTo>
                    <a:pt x="161327" y="51033"/>
                  </a:lnTo>
                  <a:lnTo>
                    <a:pt x="154806" y="38015"/>
                  </a:lnTo>
                  <a:lnTo>
                    <a:pt x="146609" y="26722"/>
                  </a:lnTo>
                  <a:lnTo>
                    <a:pt x="136905" y="17251"/>
                  </a:lnTo>
                  <a:lnTo>
                    <a:pt x="125814" y="9705"/>
                  </a:lnTo>
                  <a:lnTo>
                    <a:pt x="113320" y="4369"/>
                  </a:lnTo>
                  <a:lnTo>
                    <a:pt x="99561" y="1189"/>
                  </a:lnTo>
                  <a:lnTo>
                    <a:pt x="85257" y="0"/>
                  </a:lnTo>
                  <a:lnTo>
                    <a:pt x="71574" y="705"/>
                  </a:lnTo>
                  <a:lnTo>
                    <a:pt x="59122" y="3077"/>
                  </a:lnTo>
                  <a:lnTo>
                    <a:pt x="48138" y="7279"/>
                  </a:lnTo>
                  <a:lnTo>
                    <a:pt x="38750" y="13903"/>
                  </a:lnTo>
                  <a:lnTo>
                    <a:pt x="30844" y="23056"/>
                  </a:lnTo>
                  <a:lnTo>
                    <a:pt x="24160" y="34100"/>
                  </a:lnTo>
                  <a:lnTo>
                    <a:pt x="18413" y="45961"/>
                  </a:lnTo>
                  <a:lnTo>
                    <a:pt x="13356" y="57947"/>
                  </a:lnTo>
                  <a:lnTo>
                    <a:pt x="8955" y="70247"/>
                  </a:lnTo>
                  <a:lnTo>
                    <a:pt x="5370" y="83702"/>
                  </a:lnTo>
                  <a:lnTo>
                    <a:pt x="2628" y="98713"/>
                  </a:lnTo>
                  <a:lnTo>
                    <a:pt x="786" y="115066"/>
                  </a:lnTo>
                  <a:lnTo>
                    <a:pt x="0" y="132200"/>
                  </a:lnTo>
                  <a:lnTo>
                    <a:pt x="256" y="149681"/>
                  </a:lnTo>
                  <a:lnTo>
                    <a:pt x="1563" y="166793"/>
                  </a:lnTo>
                  <a:lnTo>
                    <a:pt x="4036" y="182511"/>
                  </a:lnTo>
                  <a:lnTo>
                    <a:pt x="7630" y="196400"/>
                  </a:lnTo>
                  <a:lnTo>
                    <a:pt x="12331" y="208384"/>
                  </a:lnTo>
                  <a:lnTo>
                    <a:pt x="18234" y="218458"/>
                  </a:lnTo>
                  <a:lnTo>
                    <a:pt x="25280" y="226822"/>
                  </a:lnTo>
                  <a:lnTo>
                    <a:pt x="33282" y="233476"/>
                  </a:lnTo>
                  <a:lnTo>
                    <a:pt x="42024" y="238139"/>
                  </a:lnTo>
                  <a:lnTo>
                    <a:pt x="51310" y="240828"/>
                  </a:lnTo>
                  <a:lnTo>
                    <a:pt x="60984" y="241502"/>
                  </a:lnTo>
                  <a:lnTo>
                    <a:pt x="70931" y="239910"/>
                  </a:lnTo>
                  <a:lnTo>
                    <a:pt x="81062" y="236134"/>
                  </a:lnTo>
                  <a:lnTo>
                    <a:pt x="91152" y="230515"/>
                  </a:lnTo>
                  <a:lnTo>
                    <a:pt x="100853" y="223464"/>
                  </a:lnTo>
                  <a:lnTo>
                    <a:pt x="110005" y="215350"/>
                  </a:lnTo>
                  <a:lnTo>
                    <a:pt x="118455" y="206312"/>
                  </a:lnTo>
                  <a:lnTo>
                    <a:pt x="125985" y="196268"/>
                  </a:lnTo>
                  <a:lnTo>
                    <a:pt x="132568" y="185259"/>
                  </a:lnTo>
                  <a:lnTo>
                    <a:pt x="138329" y="173595"/>
                  </a:lnTo>
                  <a:lnTo>
                    <a:pt x="143441" y="161766"/>
                  </a:lnTo>
                  <a:lnTo>
                    <a:pt x="148068" y="150069"/>
                  </a:lnTo>
                  <a:lnTo>
                    <a:pt x="152349" y="138604"/>
                  </a:lnTo>
                  <a:lnTo>
                    <a:pt x="156384" y="127372"/>
                  </a:lnTo>
                  <a:lnTo>
                    <a:pt x="160256" y="116427"/>
                  </a:lnTo>
                  <a:lnTo>
                    <a:pt x="164205" y="108940"/>
                  </a:lnTo>
                  <a:lnTo>
                    <a:pt x="167760" y="108404"/>
                  </a:lnTo>
                  <a:lnTo>
                    <a:pt x="169773" y="112755"/>
                  </a:lnTo>
                  <a:lnTo>
                    <a:pt x="170206" y="119876"/>
                  </a:lnTo>
                  <a:lnTo>
                    <a:pt x="169582" y="129007"/>
                  </a:lnTo>
                  <a:lnTo>
                    <a:pt x="168563" y="140386"/>
                  </a:lnTo>
                  <a:lnTo>
                    <a:pt x="167551" y="154031"/>
                  </a:lnTo>
                  <a:lnTo>
                    <a:pt x="166704" y="169483"/>
                  </a:lnTo>
                  <a:lnTo>
                    <a:pt x="166051" y="186021"/>
                  </a:lnTo>
                  <a:lnTo>
                    <a:pt x="165573" y="203117"/>
                  </a:lnTo>
                  <a:lnTo>
                    <a:pt x="165232" y="220312"/>
                  </a:lnTo>
                  <a:lnTo>
                    <a:pt x="164995" y="237152"/>
                  </a:lnTo>
                  <a:lnTo>
                    <a:pt x="164832" y="253441"/>
                  </a:lnTo>
                  <a:lnTo>
                    <a:pt x="164719" y="269344"/>
                  </a:lnTo>
                  <a:lnTo>
                    <a:pt x="164644" y="285256"/>
                  </a:lnTo>
                  <a:lnTo>
                    <a:pt x="164594" y="301413"/>
                  </a:lnTo>
                  <a:lnTo>
                    <a:pt x="164559" y="317878"/>
                  </a:lnTo>
                  <a:lnTo>
                    <a:pt x="164536" y="334625"/>
                  </a:lnTo>
                  <a:lnTo>
                    <a:pt x="164520" y="351604"/>
                  </a:lnTo>
                  <a:lnTo>
                    <a:pt x="164509" y="368924"/>
                  </a:lnTo>
                  <a:lnTo>
                    <a:pt x="164502" y="386843"/>
                  </a:lnTo>
                  <a:lnTo>
                    <a:pt x="164498" y="405450"/>
                  </a:lnTo>
                  <a:lnTo>
                    <a:pt x="164495" y="424521"/>
                  </a:lnTo>
                  <a:lnTo>
                    <a:pt x="164494" y="443630"/>
                  </a:lnTo>
                  <a:lnTo>
                    <a:pt x="164487" y="462522"/>
                  </a:lnTo>
                  <a:lnTo>
                    <a:pt x="164314" y="481123"/>
                  </a:lnTo>
                  <a:lnTo>
                    <a:pt x="163665" y="499452"/>
                  </a:lnTo>
                  <a:lnTo>
                    <a:pt x="162416" y="517560"/>
                  </a:lnTo>
                  <a:lnTo>
                    <a:pt x="160763" y="535501"/>
                  </a:lnTo>
                  <a:lnTo>
                    <a:pt x="159114" y="553320"/>
                  </a:lnTo>
                  <a:lnTo>
                    <a:pt x="157712" y="571049"/>
                  </a:lnTo>
                  <a:lnTo>
                    <a:pt x="156618" y="588550"/>
                  </a:lnTo>
                  <a:lnTo>
                    <a:pt x="155810" y="605534"/>
                  </a:lnTo>
                  <a:lnTo>
                    <a:pt x="155228" y="621886"/>
                  </a:lnTo>
                  <a:lnTo>
                    <a:pt x="154650" y="637646"/>
                  </a:lnTo>
                  <a:lnTo>
                    <a:pt x="153721" y="652923"/>
                  </a:lnTo>
                  <a:lnTo>
                    <a:pt x="152277" y="667836"/>
                  </a:lnTo>
                  <a:lnTo>
                    <a:pt x="150322" y="682650"/>
                  </a:lnTo>
                  <a:lnTo>
                    <a:pt x="147938" y="697749"/>
                  </a:lnTo>
                  <a:lnTo>
                    <a:pt x="145219" y="713307"/>
                  </a:lnTo>
                  <a:lnTo>
                    <a:pt x="142088" y="728842"/>
                  </a:lnTo>
                  <a:lnTo>
                    <a:pt x="138309" y="743359"/>
                  </a:lnTo>
                  <a:lnTo>
                    <a:pt x="133799" y="756361"/>
                  </a:lnTo>
                  <a:lnTo>
                    <a:pt x="128466" y="767207"/>
                  </a:lnTo>
                  <a:lnTo>
                    <a:pt x="122129" y="774905"/>
                  </a:lnTo>
                  <a:lnTo>
                    <a:pt x="114794" y="779217"/>
                  </a:lnTo>
                  <a:lnTo>
                    <a:pt x="106766" y="780366"/>
                  </a:lnTo>
                  <a:lnTo>
                    <a:pt x="98540" y="778652"/>
                  </a:lnTo>
                  <a:lnTo>
                    <a:pt x="90421" y="774543"/>
                  </a:lnTo>
                  <a:lnTo>
                    <a:pt x="82685" y="768571"/>
                  </a:lnTo>
                  <a:lnTo>
                    <a:pt x="75642" y="761217"/>
                  </a:lnTo>
                  <a:lnTo>
                    <a:pt x="69394" y="752860"/>
                  </a:lnTo>
                  <a:lnTo>
                    <a:pt x="64030" y="743303"/>
                  </a:lnTo>
                  <a:lnTo>
                    <a:pt x="59718" y="731840"/>
                  </a:lnTo>
                  <a:lnTo>
                    <a:pt x="56444" y="718229"/>
                  </a:lnTo>
                  <a:lnTo>
                    <a:pt x="54056" y="702509"/>
                  </a:lnTo>
                  <a:lnTo>
                    <a:pt x="52364" y="684750"/>
                  </a:lnTo>
                  <a:lnTo>
                    <a:pt x="51184" y="665220"/>
                  </a:lnTo>
                  <a:lnTo>
                    <a:pt x="50373" y="644768"/>
                  </a:lnTo>
                  <a:lnTo>
                    <a:pt x="49819" y="624667"/>
                  </a:lnTo>
                  <a:lnTo>
                    <a:pt x="49448" y="605605"/>
                  </a:lnTo>
                  <a:lnTo>
                    <a:pt x="49368" y="587879"/>
                  </a:lnTo>
                  <a:lnTo>
                    <a:pt x="49846" y="571659"/>
                  </a:lnTo>
                  <a:lnTo>
                    <a:pt x="50986" y="556856"/>
                  </a:lnTo>
                  <a:lnTo>
                    <a:pt x="52735" y="543065"/>
                  </a:lnTo>
                  <a:lnTo>
                    <a:pt x="54980" y="529707"/>
                  </a:lnTo>
                  <a:lnTo>
                    <a:pt x="57602" y="516411"/>
                  </a:lnTo>
                  <a:lnTo>
                    <a:pt x="60497" y="503018"/>
                  </a:lnTo>
                  <a:lnTo>
                    <a:pt x="63587" y="489486"/>
                  </a:lnTo>
                  <a:lnTo>
                    <a:pt x="66810" y="475827"/>
                  </a:lnTo>
                  <a:lnTo>
                    <a:pt x="70127" y="462231"/>
                  </a:lnTo>
                  <a:lnTo>
                    <a:pt x="73506" y="449029"/>
                  </a:lnTo>
                  <a:lnTo>
                    <a:pt x="76928" y="436374"/>
                  </a:lnTo>
                  <a:lnTo>
                    <a:pt x="80380" y="424251"/>
                  </a:lnTo>
                  <a:lnTo>
                    <a:pt x="83850" y="412569"/>
                  </a:lnTo>
                  <a:lnTo>
                    <a:pt x="87337" y="401233"/>
                  </a:lnTo>
                  <a:lnTo>
                    <a:pt x="91002" y="390313"/>
                  </a:lnTo>
                  <a:lnTo>
                    <a:pt x="95149" y="380047"/>
                  </a:lnTo>
                  <a:lnTo>
                    <a:pt x="99903" y="370508"/>
                  </a:lnTo>
                  <a:lnTo>
                    <a:pt x="105234" y="361627"/>
                  </a:lnTo>
                  <a:lnTo>
                    <a:pt x="111036" y="353275"/>
                  </a:lnTo>
                  <a:lnTo>
                    <a:pt x="117204" y="345322"/>
                  </a:lnTo>
                  <a:lnTo>
                    <a:pt x="123802" y="337658"/>
                  </a:lnTo>
                  <a:lnTo>
                    <a:pt x="131063" y="330198"/>
                  </a:lnTo>
                  <a:lnTo>
                    <a:pt x="139056" y="322879"/>
                  </a:lnTo>
                  <a:lnTo>
                    <a:pt x="147540" y="315658"/>
                  </a:lnTo>
                  <a:lnTo>
                    <a:pt x="156082" y="308503"/>
                  </a:lnTo>
                  <a:lnTo>
                    <a:pt x="164424" y="301392"/>
                  </a:lnTo>
                  <a:lnTo>
                    <a:pt x="172651" y="294312"/>
                  </a:lnTo>
                  <a:lnTo>
                    <a:pt x="181090" y="287252"/>
                  </a:lnTo>
                  <a:lnTo>
                    <a:pt x="189915" y="280210"/>
                  </a:lnTo>
                  <a:lnTo>
                    <a:pt x="199147" y="273345"/>
                  </a:lnTo>
                  <a:lnTo>
                    <a:pt x="208730" y="266963"/>
                  </a:lnTo>
                  <a:lnTo>
                    <a:pt x="218588" y="261189"/>
                  </a:lnTo>
                  <a:lnTo>
                    <a:pt x="228651" y="255990"/>
                  </a:lnTo>
                  <a:lnTo>
                    <a:pt x="238859" y="251264"/>
                  </a:lnTo>
                  <a:lnTo>
                    <a:pt x="249169" y="246894"/>
                  </a:lnTo>
                  <a:lnTo>
                    <a:pt x="259549" y="242619"/>
                  </a:lnTo>
                  <a:lnTo>
                    <a:pt x="269978" y="238055"/>
                  </a:lnTo>
                  <a:lnTo>
                    <a:pt x="280439" y="233021"/>
                  </a:lnTo>
                  <a:lnTo>
                    <a:pt x="290922" y="227671"/>
                  </a:lnTo>
                  <a:lnTo>
                    <a:pt x="301420" y="222388"/>
                  </a:lnTo>
                  <a:lnTo>
                    <a:pt x="311920" y="217391"/>
                  </a:lnTo>
                  <a:lnTo>
                    <a:pt x="322155" y="212688"/>
                  </a:lnTo>
                  <a:lnTo>
                    <a:pt x="332720" y="207590"/>
                  </a:lnTo>
                  <a:lnTo>
                    <a:pt x="345663" y="200533"/>
                  </a:lnTo>
                  <a:lnTo>
                    <a:pt x="364531" y="1889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79440" y="3466655"/>
              <a:ext cx="547483" cy="934257"/>
            </a:xfrm>
            <a:custGeom>
              <a:avLst/>
              <a:gdLst/>
              <a:ahLst/>
              <a:cxnLst/>
              <a:rect l="0" t="0" r="0" b="0"/>
              <a:pathLst>
                <a:path w="547483" h="934257">
                  <a:moveTo>
                    <a:pt x="0" y="850029"/>
                  </a:moveTo>
                  <a:lnTo>
                    <a:pt x="67" y="838360"/>
                  </a:lnTo>
                  <a:lnTo>
                    <a:pt x="707" y="827872"/>
                  </a:lnTo>
                  <a:lnTo>
                    <a:pt x="2004" y="817566"/>
                  </a:lnTo>
                  <a:lnTo>
                    <a:pt x="3863" y="807091"/>
                  </a:lnTo>
                  <a:lnTo>
                    <a:pt x="6180" y="796099"/>
                  </a:lnTo>
                  <a:lnTo>
                    <a:pt x="8847" y="784456"/>
                  </a:lnTo>
                  <a:lnTo>
                    <a:pt x="11770" y="772203"/>
                  </a:lnTo>
                  <a:lnTo>
                    <a:pt x="14877" y="759448"/>
                  </a:lnTo>
                  <a:lnTo>
                    <a:pt x="18113" y="746308"/>
                  </a:lnTo>
                  <a:lnTo>
                    <a:pt x="21437" y="732722"/>
                  </a:lnTo>
                  <a:lnTo>
                    <a:pt x="24821" y="718463"/>
                  </a:lnTo>
                  <a:lnTo>
                    <a:pt x="28246" y="703462"/>
                  </a:lnTo>
                  <a:lnTo>
                    <a:pt x="31699" y="687796"/>
                  </a:lnTo>
                  <a:lnTo>
                    <a:pt x="35171" y="671593"/>
                  </a:lnTo>
                  <a:lnTo>
                    <a:pt x="38655" y="654984"/>
                  </a:lnTo>
                  <a:lnTo>
                    <a:pt x="42148" y="637914"/>
                  </a:lnTo>
                  <a:lnTo>
                    <a:pt x="45646" y="620163"/>
                  </a:lnTo>
                  <a:lnTo>
                    <a:pt x="49148" y="601669"/>
                  </a:lnTo>
                  <a:lnTo>
                    <a:pt x="52653" y="582673"/>
                  </a:lnTo>
                  <a:lnTo>
                    <a:pt x="56159" y="563615"/>
                  </a:lnTo>
                  <a:lnTo>
                    <a:pt x="59666" y="544752"/>
                  </a:lnTo>
                  <a:lnTo>
                    <a:pt x="63174" y="526001"/>
                  </a:lnTo>
                  <a:lnTo>
                    <a:pt x="66683" y="507039"/>
                  </a:lnTo>
                  <a:lnTo>
                    <a:pt x="70192" y="487692"/>
                  </a:lnTo>
                  <a:lnTo>
                    <a:pt x="73700" y="468105"/>
                  </a:lnTo>
                  <a:lnTo>
                    <a:pt x="77210" y="448642"/>
                  </a:lnTo>
                  <a:lnTo>
                    <a:pt x="80719" y="429514"/>
                  </a:lnTo>
                  <a:lnTo>
                    <a:pt x="84228" y="410922"/>
                  </a:lnTo>
                  <a:lnTo>
                    <a:pt x="87738" y="393131"/>
                  </a:lnTo>
                  <a:lnTo>
                    <a:pt x="91247" y="376197"/>
                  </a:lnTo>
                  <a:lnTo>
                    <a:pt x="94757" y="359859"/>
                  </a:lnTo>
                  <a:lnTo>
                    <a:pt x="98266" y="343655"/>
                  </a:lnTo>
                  <a:lnTo>
                    <a:pt x="101771" y="327307"/>
                  </a:lnTo>
                  <a:lnTo>
                    <a:pt x="105108" y="310884"/>
                  </a:lnTo>
                  <a:lnTo>
                    <a:pt x="107969" y="294697"/>
                  </a:lnTo>
                  <a:lnTo>
                    <a:pt x="110230" y="278922"/>
                  </a:lnTo>
                  <a:lnTo>
                    <a:pt x="112086" y="263735"/>
                  </a:lnTo>
                  <a:lnTo>
                    <a:pt x="113947" y="249383"/>
                  </a:lnTo>
                  <a:lnTo>
                    <a:pt x="116050" y="235912"/>
                  </a:lnTo>
                  <a:lnTo>
                    <a:pt x="118293" y="223052"/>
                  </a:lnTo>
                  <a:lnTo>
                    <a:pt x="120347" y="210337"/>
                  </a:lnTo>
                  <a:lnTo>
                    <a:pt x="122034" y="197507"/>
                  </a:lnTo>
                  <a:lnTo>
                    <a:pt x="123679" y="185452"/>
                  </a:lnTo>
                  <a:lnTo>
                    <a:pt x="126639" y="176169"/>
                  </a:lnTo>
                  <a:lnTo>
                    <a:pt x="131333" y="171272"/>
                  </a:lnTo>
                  <a:lnTo>
                    <a:pt x="136321" y="171550"/>
                  </a:lnTo>
                  <a:lnTo>
                    <a:pt x="141044" y="176473"/>
                  </a:lnTo>
                  <a:lnTo>
                    <a:pt x="145443" y="184732"/>
                  </a:lnTo>
                  <a:lnTo>
                    <a:pt x="149577" y="194762"/>
                  </a:lnTo>
                  <a:lnTo>
                    <a:pt x="153518" y="205530"/>
                  </a:lnTo>
                  <a:lnTo>
                    <a:pt x="157321" y="216515"/>
                  </a:lnTo>
                  <a:lnTo>
                    <a:pt x="161030" y="227497"/>
                  </a:lnTo>
                  <a:lnTo>
                    <a:pt x="164669" y="238407"/>
                  </a:lnTo>
                  <a:lnTo>
                    <a:pt x="168096" y="249397"/>
                  </a:lnTo>
                  <a:lnTo>
                    <a:pt x="171018" y="260784"/>
                  </a:lnTo>
                  <a:lnTo>
                    <a:pt x="173324" y="272711"/>
                  </a:lnTo>
                  <a:lnTo>
                    <a:pt x="175380" y="284996"/>
                  </a:lnTo>
                  <a:lnTo>
                    <a:pt x="177908" y="297244"/>
                  </a:lnTo>
                  <a:lnTo>
                    <a:pt x="181280" y="309233"/>
                  </a:lnTo>
                  <a:lnTo>
                    <a:pt x="185530" y="321234"/>
                  </a:lnTo>
                  <a:lnTo>
                    <a:pt x="190534" y="333889"/>
                  </a:lnTo>
                  <a:lnTo>
                    <a:pt x="196125" y="347507"/>
                  </a:lnTo>
                  <a:lnTo>
                    <a:pt x="202150" y="361757"/>
                  </a:lnTo>
                  <a:lnTo>
                    <a:pt x="208486" y="375868"/>
                  </a:lnTo>
                  <a:lnTo>
                    <a:pt x="215049" y="389384"/>
                  </a:lnTo>
                  <a:lnTo>
                    <a:pt x="222098" y="401712"/>
                  </a:lnTo>
                  <a:lnTo>
                    <a:pt x="230201" y="412001"/>
                  </a:lnTo>
                  <a:lnTo>
                    <a:pt x="239575" y="419972"/>
                  </a:lnTo>
                  <a:lnTo>
                    <a:pt x="249803" y="425356"/>
                  </a:lnTo>
                  <a:lnTo>
                    <a:pt x="260054" y="427637"/>
                  </a:lnTo>
                  <a:lnTo>
                    <a:pt x="269836" y="426838"/>
                  </a:lnTo>
                  <a:lnTo>
                    <a:pt x="279012" y="423407"/>
                  </a:lnTo>
                  <a:lnTo>
                    <a:pt x="287627" y="417916"/>
                  </a:lnTo>
                  <a:lnTo>
                    <a:pt x="295785" y="410897"/>
                  </a:lnTo>
                  <a:lnTo>
                    <a:pt x="303433" y="402784"/>
                  </a:lnTo>
                  <a:lnTo>
                    <a:pt x="310357" y="393902"/>
                  </a:lnTo>
                  <a:lnTo>
                    <a:pt x="316501" y="384489"/>
                  </a:lnTo>
                  <a:lnTo>
                    <a:pt x="321952" y="374714"/>
                  </a:lnTo>
                  <a:lnTo>
                    <a:pt x="326848" y="364692"/>
                  </a:lnTo>
                  <a:lnTo>
                    <a:pt x="331327" y="354499"/>
                  </a:lnTo>
                  <a:lnTo>
                    <a:pt x="335507" y="344025"/>
                  </a:lnTo>
                  <a:lnTo>
                    <a:pt x="339474" y="333001"/>
                  </a:lnTo>
                  <a:lnTo>
                    <a:pt x="343298" y="321321"/>
                  </a:lnTo>
                  <a:lnTo>
                    <a:pt x="347190" y="309035"/>
                  </a:lnTo>
                  <a:lnTo>
                    <a:pt x="351489" y="296255"/>
                  </a:lnTo>
                  <a:lnTo>
                    <a:pt x="356342" y="283101"/>
                  </a:lnTo>
                  <a:lnTo>
                    <a:pt x="361568" y="269674"/>
                  </a:lnTo>
                  <a:lnTo>
                    <a:pt x="366768" y="256055"/>
                  </a:lnTo>
                  <a:lnTo>
                    <a:pt x="371704" y="242301"/>
                  </a:lnTo>
                  <a:lnTo>
                    <a:pt x="376153" y="228455"/>
                  </a:lnTo>
                  <a:lnTo>
                    <a:pt x="379835" y="214547"/>
                  </a:lnTo>
                  <a:lnTo>
                    <a:pt x="382682" y="200595"/>
                  </a:lnTo>
                  <a:lnTo>
                    <a:pt x="384949" y="186616"/>
                  </a:lnTo>
                  <a:lnTo>
                    <a:pt x="387094" y="172617"/>
                  </a:lnTo>
                  <a:lnTo>
                    <a:pt x="389394" y="158605"/>
                  </a:lnTo>
                  <a:lnTo>
                    <a:pt x="391942" y="144584"/>
                  </a:lnTo>
                  <a:lnTo>
                    <a:pt x="394733" y="130558"/>
                  </a:lnTo>
                  <a:lnTo>
                    <a:pt x="397724" y="116518"/>
                  </a:lnTo>
                  <a:lnTo>
                    <a:pt x="400869" y="102140"/>
                  </a:lnTo>
                  <a:lnTo>
                    <a:pt x="404125" y="86809"/>
                  </a:lnTo>
                  <a:lnTo>
                    <a:pt x="407462" y="70276"/>
                  </a:lnTo>
                  <a:lnTo>
                    <a:pt x="410854" y="52934"/>
                  </a:lnTo>
                  <a:lnTo>
                    <a:pt x="414283" y="35601"/>
                  </a:lnTo>
                  <a:lnTo>
                    <a:pt x="417745" y="18840"/>
                  </a:lnTo>
                  <a:lnTo>
                    <a:pt x="421412" y="5695"/>
                  </a:lnTo>
                  <a:lnTo>
                    <a:pt x="425101" y="0"/>
                  </a:lnTo>
                  <a:lnTo>
                    <a:pt x="428276" y="718"/>
                  </a:lnTo>
                  <a:lnTo>
                    <a:pt x="431121" y="5552"/>
                  </a:lnTo>
                  <a:lnTo>
                    <a:pt x="433583" y="12949"/>
                  </a:lnTo>
                  <a:lnTo>
                    <a:pt x="435185" y="22186"/>
                  </a:lnTo>
                  <a:lnTo>
                    <a:pt x="435717" y="32808"/>
                  </a:lnTo>
                  <a:lnTo>
                    <a:pt x="435564" y="44455"/>
                  </a:lnTo>
                  <a:lnTo>
                    <a:pt x="435521" y="56843"/>
                  </a:lnTo>
                  <a:lnTo>
                    <a:pt x="436036" y="69757"/>
                  </a:lnTo>
                  <a:lnTo>
                    <a:pt x="436890" y="83201"/>
                  </a:lnTo>
                  <a:lnTo>
                    <a:pt x="437402" y="97369"/>
                  </a:lnTo>
                  <a:lnTo>
                    <a:pt x="437196" y="112311"/>
                  </a:lnTo>
                  <a:lnTo>
                    <a:pt x="436378" y="127941"/>
                  </a:lnTo>
                  <a:lnTo>
                    <a:pt x="435357" y="144118"/>
                  </a:lnTo>
                  <a:lnTo>
                    <a:pt x="434408" y="160711"/>
                  </a:lnTo>
                  <a:lnTo>
                    <a:pt x="433635" y="177770"/>
                  </a:lnTo>
                  <a:lnTo>
                    <a:pt x="433049" y="195514"/>
                  </a:lnTo>
                  <a:lnTo>
                    <a:pt x="432623" y="214004"/>
                  </a:lnTo>
                  <a:lnTo>
                    <a:pt x="432322" y="232996"/>
                  </a:lnTo>
                  <a:lnTo>
                    <a:pt x="432112" y="252052"/>
                  </a:lnTo>
                  <a:lnTo>
                    <a:pt x="431973" y="270914"/>
                  </a:lnTo>
                  <a:lnTo>
                    <a:pt x="432048" y="289664"/>
                  </a:lnTo>
                  <a:lnTo>
                    <a:pt x="432630" y="308626"/>
                  </a:lnTo>
                  <a:lnTo>
                    <a:pt x="433834" y="327977"/>
                  </a:lnTo>
                  <a:lnTo>
                    <a:pt x="435456" y="347736"/>
                  </a:lnTo>
                  <a:lnTo>
                    <a:pt x="437084" y="367847"/>
                  </a:lnTo>
                  <a:lnTo>
                    <a:pt x="438474" y="388234"/>
                  </a:lnTo>
                  <a:lnTo>
                    <a:pt x="439558" y="408823"/>
                  </a:lnTo>
                  <a:lnTo>
                    <a:pt x="440359" y="429559"/>
                  </a:lnTo>
                  <a:lnTo>
                    <a:pt x="440938" y="450397"/>
                  </a:lnTo>
                  <a:lnTo>
                    <a:pt x="441513" y="471306"/>
                  </a:lnTo>
                  <a:lnTo>
                    <a:pt x="442439" y="492263"/>
                  </a:lnTo>
                  <a:lnTo>
                    <a:pt x="443882" y="513253"/>
                  </a:lnTo>
                  <a:lnTo>
                    <a:pt x="445837" y="534265"/>
                  </a:lnTo>
                  <a:lnTo>
                    <a:pt x="448220" y="555291"/>
                  </a:lnTo>
                  <a:lnTo>
                    <a:pt x="450935" y="576323"/>
                  </a:lnTo>
                  <a:lnTo>
                    <a:pt x="453893" y="597194"/>
                  </a:lnTo>
                  <a:lnTo>
                    <a:pt x="457024" y="617594"/>
                  </a:lnTo>
                  <a:lnTo>
                    <a:pt x="460275" y="637391"/>
                  </a:lnTo>
                  <a:lnTo>
                    <a:pt x="463610" y="656619"/>
                  </a:lnTo>
                  <a:lnTo>
                    <a:pt x="467002" y="675377"/>
                  </a:lnTo>
                  <a:lnTo>
                    <a:pt x="470433" y="693772"/>
                  </a:lnTo>
                  <a:lnTo>
                    <a:pt x="473889" y="711736"/>
                  </a:lnTo>
                  <a:lnTo>
                    <a:pt x="477363" y="729040"/>
                  </a:lnTo>
                  <a:lnTo>
                    <a:pt x="480849" y="745609"/>
                  </a:lnTo>
                  <a:lnTo>
                    <a:pt x="484343" y="761517"/>
                  </a:lnTo>
                  <a:lnTo>
                    <a:pt x="487842" y="776893"/>
                  </a:lnTo>
                  <a:lnTo>
                    <a:pt x="491344" y="791864"/>
                  </a:lnTo>
                  <a:lnTo>
                    <a:pt x="494849" y="806377"/>
                  </a:lnTo>
                  <a:lnTo>
                    <a:pt x="498355" y="820210"/>
                  </a:lnTo>
                  <a:lnTo>
                    <a:pt x="501867" y="833295"/>
                  </a:lnTo>
                  <a:lnTo>
                    <a:pt x="505548" y="845710"/>
                  </a:lnTo>
                  <a:lnTo>
                    <a:pt x="509705" y="857588"/>
                  </a:lnTo>
                  <a:lnTo>
                    <a:pt x="514463" y="869058"/>
                  </a:lnTo>
                  <a:lnTo>
                    <a:pt x="519674" y="880162"/>
                  </a:lnTo>
                  <a:lnTo>
                    <a:pt x="525627" y="892158"/>
                  </a:lnTo>
                  <a:lnTo>
                    <a:pt x="533963" y="908338"/>
                  </a:lnTo>
                  <a:lnTo>
                    <a:pt x="547482" y="9342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63792" y="4053471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0" y="0"/>
                  </a:moveTo>
                  <a:lnTo>
                    <a:pt x="68" y="14535"/>
                  </a:lnTo>
                  <a:lnTo>
                    <a:pt x="708" y="27166"/>
                  </a:lnTo>
                  <a:lnTo>
                    <a:pt x="2000" y="39084"/>
                  </a:lnTo>
                  <a:lnTo>
                    <a:pt x="3687" y="51085"/>
                  </a:lnTo>
                  <a:lnTo>
                    <a:pt x="5355" y="64222"/>
                  </a:lnTo>
                  <a:lnTo>
                    <a:pt x="6773" y="78955"/>
                  </a:lnTo>
                  <a:lnTo>
                    <a:pt x="8044" y="94756"/>
                  </a:lnTo>
                  <a:lnTo>
                    <a:pt x="9502" y="110443"/>
                  </a:lnTo>
                  <a:lnTo>
                    <a:pt x="11335" y="125338"/>
                  </a:lnTo>
                  <a:lnTo>
                    <a:pt x="13566" y="139760"/>
                  </a:lnTo>
                  <a:lnTo>
                    <a:pt x="16143" y="154724"/>
                  </a:lnTo>
                  <a:lnTo>
                    <a:pt x="18985" y="170771"/>
                  </a:lnTo>
                  <a:lnTo>
                    <a:pt x="21872" y="187452"/>
                  </a:lnTo>
                  <a:lnTo>
                    <a:pt x="24729" y="205405"/>
                  </a:lnTo>
                  <a:lnTo>
                    <a:pt x="27805" y="228453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95378" y="3916601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53305" y="3937658"/>
              <a:ext cx="147400" cy="368498"/>
            </a:xfrm>
            <a:custGeom>
              <a:avLst/>
              <a:gdLst/>
              <a:ahLst/>
              <a:cxnLst/>
              <a:rect l="0" t="0" r="0" b="0"/>
              <a:pathLst>
                <a:path w="147400" h="368498">
                  <a:moveTo>
                    <a:pt x="147399" y="0"/>
                  </a:moveTo>
                  <a:lnTo>
                    <a:pt x="141532" y="11735"/>
                  </a:lnTo>
                  <a:lnTo>
                    <a:pt x="135967" y="22863"/>
                  </a:lnTo>
                  <a:lnTo>
                    <a:pt x="130173" y="34458"/>
                  </a:lnTo>
                  <a:lnTo>
                    <a:pt x="124265" y="46446"/>
                  </a:lnTo>
                  <a:lnTo>
                    <a:pt x="118583" y="58458"/>
                  </a:lnTo>
                  <a:lnTo>
                    <a:pt x="113308" y="70261"/>
                  </a:lnTo>
                  <a:lnTo>
                    <a:pt x="108458" y="81787"/>
                  </a:lnTo>
                  <a:lnTo>
                    <a:pt x="103972" y="93055"/>
                  </a:lnTo>
                  <a:lnTo>
                    <a:pt x="99766" y="104114"/>
                  </a:lnTo>
                  <a:lnTo>
                    <a:pt x="95602" y="115015"/>
                  </a:lnTo>
                  <a:lnTo>
                    <a:pt x="91113" y="125801"/>
                  </a:lnTo>
                  <a:lnTo>
                    <a:pt x="86129" y="136505"/>
                  </a:lnTo>
                  <a:lnTo>
                    <a:pt x="80814" y="147153"/>
                  </a:lnTo>
                  <a:lnTo>
                    <a:pt x="75553" y="157762"/>
                  </a:lnTo>
                  <a:lnTo>
                    <a:pt x="70571" y="168345"/>
                  </a:lnTo>
                  <a:lnTo>
                    <a:pt x="65923" y="178910"/>
                  </a:lnTo>
                  <a:lnTo>
                    <a:pt x="61574" y="189463"/>
                  </a:lnTo>
                  <a:lnTo>
                    <a:pt x="57461" y="200013"/>
                  </a:lnTo>
                  <a:lnTo>
                    <a:pt x="53360" y="210725"/>
                  </a:lnTo>
                  <a:lnTo>
                    <a:pt x="48913" y="221909"/>
                  </a:lnTo>
                  <a:lnTo>
                    <a:pt x="43958" y="233691"/>
                  </a:lnTo>
                  <a:lnTo>
                    <a:pt x="38661" y="245876"/>
                  </a:lnTo>
                  <a:lnTo>
                    <a:pt x="33414" y="258055"/>
                  </a:lnTo>
                  <a:lnTo>
                    <a:pt x="28441" y="269992"/>
                  </a:lnTo>
                  <a:lnTo>
                    <a:pt x="23798" y="281787"/>
                  </a:lnTo>
                  <a:lnTo>
                    <a:pt x="19452" y="293772"/>
                  </a:lnTo>
                  <a:lnTo>
                    <a:pt x="15351" y="306119"/>
                  </a:lnTo>
                  <a:lnTo>
                    <a:pt x="11584" y="318435"/>
                  </a:lnTo>
                  <a:lnTo>
                    <a:pt x="8026" y="331162"/>
                  </a:lnTo>
                  <a:lnTo>
                    <a:pt x="4362" y="34654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00663" y="3937658"/>
              <a:ext cx="242156" cy="294798"/>
            </a:xfrm>
            <a:custGeom>
              <a:avLst/>
              <a:gdLst/>
              <a:ahLst/>
              <a:cxnLst/>
              <a:rect l="0" t="0" r="0" b="0"/>
              <a:pathLst>
                <a:path w="242156" h="294798">
                  <a:moveTo>
                    <a:pt x="242155" y="294797"/>
                  </a:moveTo>
                  <a:lnTo>
                    <a:pt x="236355" y="285996"/>
                  </a:lnTo>
                  <a:lnTo>
                    <a:pt x="231430" y="277650"/>
                  </a:lnTo>
                  <a:lnTo>
                    <a:pt x="226923" y="268956"/>
                  </a:lnTo>
                  <a:lnTo>
                    <a:pt x="222529" y="260007"/>
                  </a:lnTo>
                  <a:lnTo>
                    <a:pt x="217868" y="251161"/>
                  </a:lnTo>
                  <a:lnTo>
                    <a:pt x="212753" y="242617"/>
                  </a:lnTo>
                  <a:lnTo>
                    <a:pt x="207175" y="234256"/>
                  </a:lnTo>
                  <a:lnTo>
                    <a:pt x="201203" y="225730"/>
                  </a:lnTo>
                  <a:lnTo>
                    <a:pt x="194925" y="216846"/>
                  </a:lnTo>
                  <a:lnTo>
                    <a:pt x="188421" y="207575"/>
                  </a:lnTo>
                  <a:lnTo>
                    <a:pt x="181756" y="197966"/>
                  </a:lnTo>
                  <a:lnTo>
                    <a:pt x="174973" y="188094"/>
                  </a:lnTo>
                  <a:lnTo>
                    <a:pt x="167944" y="178194"/>
                  </a:lnTo>
                  <a:lnTo>
                    <a:pt x="160387" y="168627"/>
                  </a:lnTo>
                  <a:lnTo>
                    <a:pt x="152194" y="159560"/>
                  </a:lnTo>
                  <a:lnTo>
                    <a:pt x="143572" y="150830"/>
                  </a:lnTo>
                  <a:lnTo>
                    <a:pt x="134938" y="142047"/>
                  </a:lnTo>
                  <a:lnTo>
                    <a:pt x="126538" y="132991"/>
                  </a:lnTo>
                  <a:lnTo>
                    <a:pt x="118441" y="123772"/>
                  </a:lnTo>
                  <a:lnTo>
                    <a:pt x="110624" y="114729"/>
                  </a:lnTo>
                  <a:lnTo>
                    <a:pt x="103029" y="106052"/>
                  </a:lnTo>
                  <a:lnTo>
                    <a:pt x="95436" y="97768"/>
                  </a:lnTo>
                  <a:lnTo>
                    <a:pt x="87493" y="89824"/>
                  </a:lnTo>
                  <a:lnTo>
                    <a:pt x="79036" y="82148"/>
                  </a:lnTo>
                  <a:lnTo>
                    <a:pt x="70236" y="74672"/>
                  </a:lnTo>
                  <a:lnTo>
                    <a:pt x="61482" y="67338"/>
                  </a:lnTo>
                  <a:lnTo>
                    <a:pt x="53001" y="60100"/>
                  </a:lnTo>
                  <a:lnTo>
                    <a:pt x="44851" y="52763"/>
                  </a:lnTo>
                  <a:lnTo>
                    <a:pt x="36997" y="44997"/>
                  </a:lnTo>
                  <a:lnTo>
                    <a:pt x="29392" y="36672"/>
                  </a:lnTo>
                  <a:lnTo>
                    <a:pt x="22277" y="28269"/>
                  </a:lnTo>
                  <a:lnTo>
                    <a:pt x="15494" y="19958"/>
                  </a:lnTo>
                  <a:lnTo>
                    <a:pt x="8445" y="110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74404" y="3940416"/>
              <a:ext cx="273742" cy="297225"/>
            </a:xfrm>
            <a:custGeom>
              <a:avLst/>
              <a:gdLst/>
              <a:ahLst/>
              <a:cxnLst/>
              <a:rect l="0" t="0" r="0" b="0"/>
              <a:pathLst>
                <a:path w="273742" h="297225">
                  <a:moveTo>
                    <a:pt x="0" y="176226"/>
                  </a:moveTo>
                  <a:lnTo>
                    <a:pt x="8801" y="173292"/>
                  </a:lnTo>
                  <a:lnTo>
                    <a:pt x="17148" y="170510"/>
                  </a:lnTo>
                  <a:lnTo>
                    <a:pt x="25847" y="167610"/>
                  </a:lnTo>
                  <a:lnTo>
                    <a:pt x="34968" y="164571"/>
                  </a:lnTo>
                  <a:lnTo>
                    <a:pt x="44462" y="161406"/>
                  </a:lnTo>
                  <a:lnTo>
                    <a:pt x="54249" y="158137"/>
                  </a:lnTo>
                  <a:lnTo>
                    <a:pt x="64091" y="154626"/>
                  </a:lnTo>
                  <a:lnTo>
                    <a:pt x="73617" y="150586"/>
                  </a:lnTo>
                  <a:lnTo>
                    <a:pt x="82650" y="145904"/>
                  </a:lnTo>
                  <a:lnTo>
                    <a:pt x="91188" y="140624"/>
                  </a:lnTo>
                  <a:lnTo>
                    <a:pt x="99310" y="134855"/>
                  </a:lnTo>
                  <a:lnTo>
                    <a:pt x="107108" y="128714"/>
                  </a:lnTo>
                  <a:lnTo>
                    <a:pt x="114668" y="122303"/>
                  </a:lnTo>
                  <a:lnTo>
                    <a:pt x="122058" y="115700"/>
                  </a:lnTo>
                  <a:lnTo>
                    <a:pt x="129326" y="108955"/>
                  </a:lnTo>
                  <a:lnTo>
                    <a:pt x="136343" y="101782"/>
                  </a:lnTo>
                  <a:lnTo>
                    <a:pt x="142829" y="93595"/>
                  </a:lnTo>
                  <a:lnTo>
                    <a:pt x="148658" y="84161"/>
                  </a:lnTo>
                  <a:lnTo>
                    <a:pt x="153386" y="73722"/>
                  </a:lnTo>
                  <a:lnTo>
                    <a:pt x="156198" y="62797"/>
                  </a:lnTo>
                  <a:lnTo>
                    <a:pt x="156820" y="51749"/>
                  </a:lnTo>
                  <a:lnTo>
                    <a:pt x="155287" y="40909"/>
                  </a:lnTo>
                  <a:lnTo>
                    <a:pt x="151674" y="30638"/>
                  </a:lnTo>
                  <a:lnTo>
                    <a:pt x="146240" y="21081"/>
                  </a:lnTo>
                  <a:lnTo>
                    <a:pt x="139187" y="12683"/>
                  </a:lnTo>
                  <a:lnTo>
                    <a:pt x="130567" y="6245"/>
                  </a:lnTo>
                  <a:lnTo>
                    <a:pt x="120560" y="2033"/>
                  </a:lnTo>
                  <a:lnTo>
                    <a:pt x="109760" y="0"/>
                  </a:lnTo>
                  <a:lnTo>
                    <a:pt x="99051" y="65"/>
                  </a:lnTo>
                  <a:lnTo>
                    <a:pt x="88927" y="1959"/>
                  </a:lnTo>
                  <a:lnTo>
                    <a:pt x="79505" y="5312"/>
                  </a:lnTo>
                  <a:lnTo>
                    <a:pt x="70715" y="9763"/>
                  </a:lnTo>
                  <a:lnTo>
                    <a:pt x="62432" y="15012"/>
                  </a:lnTo>
                  <a:lnTo>
                    <a:pt x="54530" y="20991"/>
                  </a:lnTo>
                  <a:lnTo>
                    <a:pt x="46901" y="27835"/>
                  </a:lnTo>
                  <a:lnTo>
                    <a:pt x="39470" y="35555"/>
                  </a:lnTo>
                  <a:lnTo>
                    <a:pt x="32342" y="44198"/>
                  </a:lnTo>
                  <a:lnTo>
                    <a:pt x="25780" y="53910"/>
                  </a:lnTo>
                  <a:lnTo>
                    <a:pt x="19891" y="64674"/>
                  </a:lnTo>
                  <a:lnTo>
                    <a:pt x="14784" y="76497"/>
                  </a:lnTo>
                  <a:lnTo>
                    <a:pt x="10653" y="89490"/>
                  </a:lnTo>
                  <a:lnTo>
                    <a:pt x="7504" y="103597"/>
                  </a:lnTo>
                  <a:lnTo>
                    <a:pt x="5203" y="118476"/>
                  </a:lnTo>
                  <a:lnTo>
                    <a:pt x="3568" y="133610"/>
                  </a:lnTo>
                  <a:lnTo>
                    <a:pt x="2432" y="148681"/>
                  </a:lnTo>
                  <a:lnTo>
                    <a:pt x="1820" y="163731"/>
                  </a:lnTo>
                  <a:lnTo>
                    <a:pt x="1932" y="179056"/>
                  </a:lnTo>
                  <a:lnTo>
                    <a:pt x="2827" y="194802"/>
                  </a:lnTo>
                  <a:lnTo>
                    <a:pt x="4581" y="210649"/>
                  </a:lnTo>
                  <a:lnTo>
                    <a:pt x="7360" y="225915"/>
                  </a:lnTo>
                  <a:lnTo>
                    <a:pt x="11168" y="240250"/>
                  </a:lnTo>
                  <a:lnTo>
                    <a:pt x="16184" y="253317"/>
                  </a:lnTo>
                  <a:lnTo>
                    <a:pt x="22832" y="264642"/>
                  </a:lnTo>
                  <a:lnTo>
                    <a:pt x="31195" y="274140"/>
                  </a:lnTo>
                  <a:lnTo>
                    <a:pt x="41066" y="281874"/>
                  </a:lnTo>
                  <a:lnTo>
                    <a:pt x="52133" y="287867"/>
                  </a:lnTo>
                  <a:lnTo>
                    <a:pt x="64093" y="292307"/>
                  </a:lnTo>
                  <a:lnTo>
                    <a:pt x="76700" y="295326"/>
                  </a:lnTo>
                  <a:lnTo>
                    <a:pt x="89761" y="296921"/>
                  </a:lnTo>
                  <a:lnTo>
                    <a:pt x="103135" y="297224"/>
                  </a:lnTo>
                  <a:lnTo>
                    <a:pt x="116725" y="296634"/>
                  </a:lnTo>
                  <a:lnTo>
                    <a:pt x="130462" y="295708"/>
                  </a:lnTo>
                  <a:lnTo>
                    <a:pt x="144293" y="294789"/>
                  </a:lnTo>
                  <a:lnTo>
                    <a:pt x="158023" y="293853"/>
                  </a:lnTo>
                  <a:lnTo>
                    <a:pt x="171322" y="292617"/>
                  </a:lnTo>
                  <a:lnTo>
                    <a:pt x="184046" y="290934"/>
                  </a:lnTo>
                  <a:lnTo>
                    <a:pt x="196218" y="288802"/>
                  </a:lnTo>
                  <a:lnTo>
                    <a:pt x="207933" y="286293"/>
                  </a:lnTo>
                  <a:lnTo>
                    <a:pt x="219288" y="283494"/>
                  </a:lnTo>
                  <a:lnTo>
                    <a:pt x="230116" y="280638"/>
                  </a:lnTo>
                  <a:lnTo>
                    <a:pt x="241153" y="277804"/>
                  </a:lnTo>
                  <a:lnTo>
                    <a:pt x="254488" y="274746"/>
                  </a:lnTo>
                  <a:lnTo>
                    <a:pt x="273741" y="2709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42236" y="3426919"/>
              <a:ext cx="237537" cy="808116"/>
            </a:xfrm>
            <a:custGeom>
              <a:avLst/>
              <a:gdLst/>
              <a:ahLst/>
              <a:cxnLst/>
              <a:rect l="0" t="0" r="0" b="0"/>
              <a:pathLst>
                <a:path w="237537" h="808116">
                  <a:moveTo>
                    <a:pt x="205950" y="647609"/>
                  </a:moveTo>
                  <a:lnTo>
                    <a:pt x="202949" y="638741"/>
                  </a:lnTo>
                  <a:lnTo>
                    <a:pt x="199526" y="629754"/>
                  </a:lnTo>
                  <a:lnTo>
                    <a:pt x="195331" y="619768"/>
                  </a:lnTo>
                  <a:lnTo>
                    <a:pt x="190430" y="609133"/>
                  </a:lnTo>
                  <a:lnTo>
                    <a:pt x="184949" y="598618"/>
                  </a:lnTo>
                  <a:lnTo>
                    <a:pt x="179014" y="588671"/>
                  </a:lnTo>
                  <a:lnTo>
                    <a:pt x="172580" y="579557"/>
                  </a:lnTo>
                  <a:lnTo>
                    <a:pt x="165433" y="571517"/>
                  </a:lnTo>
                  <a:lnTo>
                    <a:pt x="157516" y="564561"/>
                  </a:lnTo>
                  <a:lnTo>
                    <a:pt x="148912" y="558535"/>
                  </a:lnTo>
                  <a:lnTo>
                    <a:pt x="139758" y="553238"/>
                  </a:lnTo>
                  <a:lnTo>
                    <a:pt x="130192" y="548492"/>
                  </a:lnTo>
                  <a:lnTo>
                    <a:pt x="120328" y="544471"/>
                  </a:lnTo>
                  <a:lnTo>
                    <a:pt x="110253" y="541674"/>
                  </a:lnTo>
                  <a:lnTo>
                    <a:pt x="100037" y="540283"/>
                  </a:lnTo>
                  <a:lnTo>
                    <a:pt x="89890" y="540504"/>
                  </a:lnTo>
                  <a:lnTo>
                    <a:pt x="80150" y="542704"/>
                  </a:lnTo>
                  <a:lnTo>
                    <a:pt x="70969" y="546893"/>
                  </a:lnTo>
                  <a:lnTo>
                    <a:pt x="62329" y="552790"/>
                  </a:lnTo>
                  <a:lnTo>
                    <a:pt x="54139" y="560028"/>
                  </a:lnTo>
                  <a:lnTo>
                    <a:pt x="46299" y="568267"/>
                  </a:lnTo>
                  <a:lnTo>
                    <a:pt x="38881" y="577390"/>
                  </a:lnTo>
                  <a:lnTo>
                    <a:pt x="32118" y="587489"/>
                  </a:lnTo>
                  <a:lnTo>
                    <a:pt x="26085" y="598541"/>
                  </a:lnTo>
                  <a:lnTo>
                    <a:pt x="20711" y="610402"/>
                  </a:lnTo>
                  <a:lnTo>
                    <a:pt x="15866" y="622896"/>
                  </a:lnTo>
                  <a:lnTo>
                    <a:pt x="11426" y="635858"/>
                  </a:lnTo>
                  <a:lnTo>
                    <a:pt x="7444" y="649156"/>
                  </a:lnTo>
                  <a:lnTo>
                    <a:pt x="4141" y="662689"/>
                  </a:lnTo>
                  <a:lnTo>
                    <a:pt x="1594" y="676380"/>
                  </a:lnTo>
                  <a:lnTo>
                    <a:pt x="53" y="690015"/>
                  </a:lnTo>
                  <a:lnTo>
                    <a:pt x="0" y="703249"/>
                  </a:lnTo>
                  <a:lnTo>
                    <a:pt x="1561" y="715930"/>
                  </a:lnTo>
                  <a:lnTo>
                    <a:pt x="4560" y="728073"/>
                  </a:lnTo>
                  <a:lnTo>
                    <a:pt x="8707" y="739768"/>
                  </a:lnTo>
                  <a:lnTo>
                    <a:pt x="13716" y="751115"/>
                  </a:lnTo>
                  <a:lnTo>
                    <a:pt x="19348" y="762041"/>
                  </a:lnTo>
                  <a:lnTo>
                    <a:pt x="25419" y="772312"/>
                  </a:lnTo>
                  <a:lnTo>
                    <a:pt x="31804" y="781844"/>
                  </a:lnTo>
                  <a:lnTo>
                    <a:pt x="38734" y="790381"/>
                  </a:lnTo>
                  <a:lnTo>
                    <a:pt x="46758" y="797438"/>
                  </a:lnTo>
                  <a:lnTo>
                    <a:pt x="56082" y="802876"/>
                  </a:lnTo>
                  <a:lnTo>
                    <a:pt x="66448" y="806544"/>
                  </a:lnTo>
                  <a:lnTo>
                    <a:pt x="77323" y="808115"/>
                  </a:lnTo>
                  <a:lnTo>
                    <a:pt x="88338" y="807607"/>
                  </a:lnTo>
                  <a:lnTo>
                    <a:pt x="99156" y="804995"/>
                  </a:lnTo>
                  <a:lnTo>
                    <a:pt x="109413" y="800052"/>
                  </a:lnTo>
                  <a:lnTo>
                    <a:pt x="118973" y="792884"/>
                  </a:lnTo>
                  <a:lnTo>
                    <a:pt x="127883" y="784176"/>
                  </a:lnTo>
                  <a:lnTo>
                    <a:pt x="136261" y="774963"/>
                  </a:lnTo>
                  <a:lnTo>
                    <a:pt x="144231" y="765880"/>
                  </a:lnTo>
                  <a:lnTo>
                    <a:pt x="151738" y="757007"/>
                  </a:lnTo>
                  <a:lnTo>
                    <a:pt x="158561" y="748062"/>
                  </a:lnTo>
                  <a:lnTo>
                    <a:pt x="164635" y="738861"/>
                  </a:lnTo>
                  <a:lnTo>
                    <a:pt x="170036" y="729360"/>
                  </a:lnTo>
                  <a:lnTo>
                    <a:pt x="174899" y="719587"/>
                  </a:lnTo>
                  <a:lnTo>
                    <a:pt x="179356" y="709598"/>
                  </a:lnTo>
                  <a:lnTo>
                    <a:pt x="183520" y="699446"/>
                  </a:lnTo>
                  <a:lnTo>
                    <a:pt x="187476" y="689178"/>
                  </a:lnTo>
                  <a:lnTo>
                    <a:pt x="191289" y="678823"/>
                  </a:lnTo>
                  <a:lnTo>
                    <a:pt x="195003" y="668241"/>
                  </a:lnTo>
                  <a:lnTo>
                    <a:pt x="198651" y="657146"/>
                  </a:lnTo>
                  <a:lnTo>
                    <a:pt x="202253" y="645419"/>
                  </a:lnTo>
                  <a:lnTo>
                    <a:pt x="205825" y="633102"/>
                  </a:lnTo>
                  <a:lnTo>
                    <a:pt x="209377" y="620302"/>
                  </a:lnTo>
                  <a:lnTo>
                    <a:pt x="212909" y="607133"/>
                  </a:lnTo>
                  <a:lnTo>
                    <a:pt x="216264" y="593697"/>
                  </a:lnTo>
                  <a:lnTo>
                    <a:pt x="219138" y="580072"/>
                  </a:lnTo>
                  <a:lnTo>
                    <a:pt x="221402" y="566310"/>
                  </a:lnTo>
                  <a:lnTo>
                    <a:pt x="223092" y="552288"/>
                  </a:lnTo>
                  <a:lnTo>
                    <a:pt x="224309" y="537730"/>
                  </a:lnTo>
                  <a:lnTo>
                    <a:pt x="225165" y="522529"/>
                  </a:lnTo>
                  <a:lnTo>
                    <a:pt x="225757" y="506895"/>
                  </a:lnTo>
                  <a:lnTo>
                    <a:pt x="226163" y="491248"/>
                  </a:lnTo>
                  <a:lnTo>
                    <a:pt x="226439" y="475828"/>
                  </a:lnTo>
                  <a:lnTo>
                    <a:pt x="226626" y="460542"/>
                  </a:lnTo>
                  <a:lnTo>
                    <a:pt x="226752" y="445059"/>
                  </a:lnTo>
                  <a:lnTo>
                    <a:pt x="226836" y="429197"/>
                  </a:lnTo>
                  <a:lnTo>
                    <a:pt x="226893" y="412934"/>
                  </a:lnTo>
                  <a:lnTo>
                    <a:pt x="226931" y="396323"/>
                  </a:lnTo>
                  <a:lnTo>
                    <a:pt x="226952" y="379440"/>
                  </a:lnTo>
                  <a:lnTo>
                    <a:pt x="226796" y="362356"/>
                  </a:lnTo>
                  <a:lnTo>
                    <a:pt x="226159" y="345127"/>
                  </a:lnTo>
                  <a:lnTo>
                    <a:pt x="224917" y="327801"/>
                  </a:lnTo>
                  <a:lnTo>
                    <a:pt x="223270" y="310574"/>
                  </a:lnTo>
                  <a:lnTo>
                    <a:pt x="221626" y="293774"/>
                  </a:lnTo>
                  <a:lnTo>
                    <a:pt x="220220" y="277542"/>
                  </a:lnTo>
                  <a:lnTo>
                    <a:pt x="218957" y="261691"/>
                  </a:lnTo>
                  <a:lnTo>
                    <a:pt x="217501" y="245822"/>
                  </a:lnTo>
                  <a:lnTo>
                    <a:pt x="215670" y="229702"/>
                  </a:lnTo>
                  <a:lnTo>
                    <a:pt x="213440" y="213433"/>
                  </a:lnTo>
                  <a:lnTo>
                    <a:pt x="210864" y="197351"/>
                  </a:lnTo>
                  <a:lnTo>
                    <a:pt x="208017" y="181632"/>
                  </a:lnTo>
                  <a:lnTo>
                    <a:pt x="204969" y="165973"/>
                  </a:lnTo>
                  <a:lnTo>
                    <a:pt x="201777" y="149708"/>
                  </a:lnTo>
                  <a:lnTo>
                    <a:pt x="198485" y="132507"/>
                  </a:lnTo>
                  <a:lnTo>
                    <a:pt x="195122" y="114531"/>
                  </a:lnTo>
                  <a:lnTo>
                    <a:pt x="191711" y="96232"/>
                  </a:lnTo>
                  <a:lnTo>
                    <a:pt x="188268" y="77928"/>
                  </a:lnTo>
                  <a:lnTo>
                    <a:pt x="184803" y="60078"/>
                  </a:lnTo>
                  <a:lnTo>
                    <a:pt x="181323" y="43326"/>
                  </a:lnTo>
                  <a:lnTo>
                    <a:pt x="177830" y="27938"/>
                  </a:lnTo>
                  <a:lnTo>
                    <a:pt x="174137" y="14648"/>
                  </a:lnTo>
                  <a:lnTo>
                    <a:pt x="169152" y="4936"/>
                  </a:lnTo>
                  <a:lnTo>
                    <a:pt x="162835" y="0"/>
                  </a:lnTo>
                  <a:lnTo>
                    <a:pt x="157188" y="354"/>
                  </a:lnTo>
                  <a:lnTo>
                    <a:pt x="152848" y="5386"/>
                  </a:lnTo>
                  <a:lnTo>
                    <a:pt x="149708" y="14413"/>
                  </a:lnTo>
                  <a:lnTo>
                    <a:pt x="147502" y="27095"/>
                  </a:lnTo>
                  <a:lnTo>
                    <a:pt x="145978" y="42904"/>
                  </a:lnTo>
                  <a:lnTo>
                    <a:pt x="144937" y="60702"/>
                  </a:lnTo>
                  <a:lnTo>
                    <a:pt x="144229" y="78946"/>
                  </a:lnTo>
                  <a:lnTo>
                    <a:pt x="143757" y="96729"/>
                  </a:lnTo>
                  <a:lnTo>
                    <a:pt x="143608" y="113754"/>
                  </a:lnTo>
                  <a:lnTo>
                    <a:pt x="144040" y="130028"/>
                  </a:lnTo>
                  <a:lnTo>
                    <a:pt x="145145" y="145678"/>
                  </a:lnTo>
                  <a:lnTo>
                    <a:pt x="146701" y="160852"/>
                  </a:lnTo>
                  <a:lnTo>
                    <a:pt x="148284" y="175676"/>
                  </a:lnTo>
                  <a:lnTo>
                    <a:pt x="149648" y="190258"/>
                  </a:lnTo>
                  <a:lnTo>
                    <a:pt x="150885" y="204836"/>
                  </a:lnTo>
                  <a:lnTo>
                    <a:pt x="152322" y="219770"/>
                  </a:lnTo>
                  <a:lnTo>
                    <a:pt x="154136" y="235228"/>
                  </a:lnTo>
                  <a:lnTo>
                    <a:pt x="156185" y="251204"/>
                  </a:lnTo>
                  <a:lnTo>
                    <a:pt x="158107" y="267614"/>
                  </a:lnTo>
                  <a:lnTo>
                    <a:pt x="159702" y="284353"/>
                  </a:lnTo>
                  <a:lnTo>
                    <a:pt x="161095" y="301170"/>
                  </a:lnTo>
                  <a:lnTo>
                    <a:pt x="162637" y="317687"/>
                  </a:lnTo>
                  <a:lnTo>
                    <a:pt x="164521" y="333725"/>
                  </a:lnTo>
                  <a:lnTo>
                    <a:pt x="166618" y="349444"/>
                  </a:lnTo>
                  <a:lnTo>
                    <a:pt x="168572" y="365224"/>
                  </a:lnTo>
                  <a:lnTo>
                    <a:pt x="170187" y="381289"/>
                  </a:lnTo>
                  <a:lnTo>
                    <a:pt x="171595" y="397690"/>
                  </a:lnTo>
                  <a:lnTo>
                    <a:pt x="173147" y="414394"/>
                  </a:lnTo>
                  <a:lnTo>
                    <a:pt x="175042" y="431340"/>
                  </a:lnTo>
                  <a:lnTo>
                    <a:pt x="177316" y="448467"/>
                  </a:lnTo>
                  <a:lnTo>
                    <a:pt x="179921" y="465724"/>
                  </a:lnTo>
                  <a:lnTo>
                    <a:pt x="182782" y="483069"/>
                  </a:lnTo>
                  <a:lnTo>
                    <a:pt x="185671" y="500309"/>
                  </a:lnTo>
                  <a:lnTo>
                    <a:pt x="188223" y="517117"/>
                  </a:lnTo>
                  <a:lnTo>
                    <a:pt x="190273" y="533350"/>
                  </a:lnTo>
                  <a:lnTo>
                    <a:pt x="191987" y="549031"/>
                  </a:lnTo>
                  <a:lnTo>
                    <a:pt x="193752" y="564254"/>
                  </a:lnTo>
                  <a:lnTo>
                    <a:pt x="195794" y="579127"/>
                  </a:lnTo>
                  <a:lnTo>
                    <a:pt x="198167" y="593744"/>
                  </a:lnTo>
                  <a:lnTo>
                    <a:pt x="200839" y="608180"/>
                  </a:lnTo>
                  <a:lnTo>
                    <a:pt x="203751" y="622492"/>
                  </a:lnTo>
                  <a:lnTo>
                    <a:pt x="206843" y="636885"/>
                  </a:lnTo>
                  <a:lnTo>
                    <a:pt x="210065" y="651695"/>
                  </a:lnTo>
                  <a:lnTo>
                    <a:pt x="213377" y="667050"/>
                  </a:lnTo>
                  <a:lnTo>
                    <a:pt x="216794" y="682364"/>
                  </a:lnTo>
                  <a:lnTo>
                    <a:pt x="220815" y="698035"/>
                  </a:lnTo>
                  <a:lnTo>
                    <a:pt x="226912" y="716560"/>
                  </a:lnTo>
                  <a:lnTo>
                    <a:pt x="237536" y="7423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24894" y="3357995"/>
              <a:ext cx="522307" cy="832348"/>
            </a:xfrm>
            <a:custGeom>
              <a:avLst/>
              <a:gdLst/>
              <a:ahLst/>
              <a:cxnLst/>
              <a:rect l="0" t="0" r="0" b="0"/>
              <a:pathLst>
                <a:path w="522307" h="832348">
                  <a:moveTo>
                    <a:pt x="112888" y="832347"/>
                  </a:moveTo>
                  <a:lnTo>
                    <a:pt x="109954" y="823545"/>
                  </a:lnTo>
                  <a:lnTo>
                    <a:pt x="107172" y="815199"/>
                  </a:lnTo>
                  <a:lnTo>
                    <a:pt x="104277" y="806486"/>
                  </a:lnTo>
                  <a:lnTo>
                    <a:pt x="101410" y="796847"/>
                  </a:lnTo>
                  <a:lnTo>
                    <a:pt x="98893" y="785407"/>
                  </a:lnTo>
                  <a:lnTo>
                    <a:pt x="96877" y="771869"/>
                  </a:lnTo>
                  <a:lnTo>
                    <a:pt x="95192" y="756897"/>
                  </a:lnTo>
                  <a:lnTo>
                    <a:pt x="93449" y="741778"/>
                  </a:lnTo>
                  <a:lnTo>
                    <a:pt x="91428" y="727279"/>
                  </a:lnTo>
                  <a:lnTo>
                    <a:pt x="89238" y="713463"/>
                  </a:lnTo>
                  <a:lnTo>
                    <a:pt x="87222" y="699974"/>
                  </a:lnTo>
                  <a:lnTo>
                    <a:pt x="85564" y="686527"/>
                  </a:lnTo>
                  <a:lnTo>
                    <a:pt x="84129" y="672836"/>
                  </a:lnTo>
                  <a:lnTo>
                    <a:pt x="82558" y="658557"/>
                  </a:lnTo>
                  <a:lnTo>
                    <a:pt x="80655" y="643569"/>
                  </a:lnTo>
                  <a:lnTo>
                    <a:pt x="78546" y="627922"/>
                  </a:lnTo>
                  <a:lnTo>
                    <a:pt x="76584" y="611740"/>
                  </a:lnTo>
                  <a:lnTo>
                    <a:pt x="74962" y="595151"/>
                  </a:lnTo>
                  <a:lnTo>
                    <a:pt x="73551" y="578267"/>
                  </a:lnTo>
                  <a:lnTo>
                    <a:pt x="71997" y="561173"/>
                  </a:lnTo>
                  <a:lnTo>
                    <a:pt x="70100" y="543934"/>
                  </a:lnTo>
                  <a:lnTo>
                    <a:pt x="67825" y="526595"/>
                  </a:lnTo>
                  <a:lnTo>
                    <a:pt x="65220" y="509188"/>
                  </a:lnTo>
                  <a:lnTo>
                    <a:pt x="62353" y="491734"/>
                  </a:lnTo>
                  <a:lnTo>
                    <a:pt x="59291" y="474250"/>
                  </a:lnTo>
                  <a:lnTo>
                    <a:pt x="56091" y="456745"/>
                  </a:lnTo>
                  <a:lnTo>
                    <a:pt x="52797" y="439221"/>
                  </a:lnTo>
                  <a:lnTo>
                    <a:pt x="49602" y="421520"/>
                  </a:lnTo>
                  <a:lnTo>
                    <a:pt x="46838" y="403337"/>
                  </a:lnTo>
                  <a:lnTo>
                    <a:pt x="44641" y="384553"/>
                  </a:lnTo>
                  <a:lnTo>
                    <a:pt x="42828" y="365532"/>
                  </a:lnTo>
                  <a:lnTo>
                    <a:pt x="40995" y="346988"/>
                  </a:lnTo>
                  <a:lnTo>
                    <a:pt x="38908" y="329290"/>
                  </a:lnTo>
                  <a:lnTo>
                    <a:pt x="36505" y="312303"/>
                  </a:lnTo>
                  <a:lnTo>
                    <a:pt x="33812" y="295597"/>
                  </a:lnTo>
                  <a:lnTo>
                    <a:pt x="30886" y="278875"/>
                  </a:lnTo>
                  <a:lnTo>
                    <a:pt x="27786" y="262016"/>
                  </a:lnTo>
                  <a:lnTo>
                    <a:pt x="24558" y="244997"/>
                  </a:lnTo>
                  <a:lnTo>
                    <a:pt x="21246" y="227842"/>
                  </a:lnTo>
                  <a:lnTo>
                    <a:pt x="18040" y="210742"/>
                  </a:lnTo>
                  <a:lnTo>
                    <a:pt x="15268" y="194035"/>
                  </a:lnTo>
                  <a:lnTo>
                    <a:pt x="13066" y="177877"/>
                  </a:lnTo>
                  <a:lnTo>
                    <a:pt x="11250" y="162419"/>
                  </a:lnTo>
                  <a:lnTo>
                    <a:pt x="9415" y="147877"/>
                  </a:lnTo>
                  <a:lnTo>
                    <a:pt x="7331" y="134266"/>
                  </a:lnTo>
                  <a:lnTo>
                    <a:pt x="5099" y="120972"/>
                  </a:lnTo>
                  <a:lnTo>
                    <a:pt x="3054" y="106899"/>
                  </a:lnTo>
                  <a:lnTo>
                    <a:pt x="1386" y="91504"/>
                  </a:lnTo>
                  <a:lnTo>
                    <a:pt x="283" y="75076"/>
                  </a:lnTo>
                  <a:lnTo>
                    <a:pt x="0" y="58429"/>
                  </a:lnTo>
                  <a:lnTo>
                    <a:pt x="601" y="42106"/>
                  </a:lnTo>
                  <a:lnTo>
                    <a:pt x="2312" y="27097"/>
                  </a:lnTo>
                  <a:lnTo>
                    <a:pt x="5589" y="14928"/>
                  </a:lnTo>
                  <a:lnTo>
                    <a:pt x="10531" y="6181"/>
                  </a:lnTo>
                  <a:lnTo>
                    <a:pt x="16781" y="1092"/>
                  </a:lnTo>
                  <a:lnTo>
                    <a:pt x="23732" y="0"/>
                  </a:lnTo>
                  <a:lnTo>
                    <a:pt x="30958" y="2676"/>
                  </a:lnTo>
                  <a:lnTo>
                    <a:pt x="38248" y="8654"/>
                  </a:lnTo>
                  <a:lnTo>
                    <a:pt x="45514" y="17524"/>
                  </a:lnTo>
                  <a:lnTo>
                    <a:pt x="52727" y="28767"/>
                  </a:lnTo>
                  <a:lnTo>
                    <a:pt x="59722" y="41511"/>
                  </a:lnTo>
                  <a:lnTo>
                    <a:pt x="66200" y="54661"/>
                  </a:lnTo>
                  <a:lnTo>
                    <a:pt x="72041" y="67574"/>
                  </a:lnTo>
                  <a:lnTo>
                    <a:pt x="77287" y="80190"/>
                  </a:lnTo>
                  <a:lnTo>
                    <a:pt x="82046" y="92809"/>
                  </a:lnTo>
                  <a:lnTo>
                    <a:pt x="86438" y="105633"/>
                  </a:lnTo>
                  <a:lnTo>
                    <a:pt x="90728" y="118723"/>
                  </a:lnTo>
                  <a:lnTo>
                    <a:pt x="95302" y="132059"/>
                  </a:lnTo>
                  <a:lnTo>
                    <a:pt x="100342" y="145598"/>
                  </a:lnTo>
                  <a:lnTo>
                    <a:pt x="105696" y="159456"/>
                  </a:lnTo>
                  <a:lnTo>
                    <a:pt x="110982" y="173899"/>
                  </a:lnTo>
                  <a:lnTo>
                    <a:pt x="115986" y="189019"/>
                  </a:lnTo>
                  <a:lnTo>
                    <a:pt x="120820" y="204596"/>
                  </a:lnTo>
                  <a:lnTo>
                    <a:pt x="125825" y="220206"/>
                  </a:lnTo>
                  <a:lnTo>
                    <a:pt x="131186" y="235599"/>
                  </a:lnTo>
                  <a:lnTo>
                    <a:pt x="136770" y="250869"/>
                  </a:lnTo>
                  <a:lnTo>
                    <a:pt x="142219" y="266340"/>
                  </a:lnTo>
                  <a:lnTo>
                    <a:pt x="147335" y="282194"/>
                  </a:lnTo>
                  <a:lnTo>
                    <a:pt x="152245" y="298452"/>
                  </a:lnTo>
                  <a:lnTo>
                    <a:pt x="157303" y="315059"/>
                  </a:lnTo>
                  <a:lnTo>
                    <a:pt x="162705" y="331939"/>
                  </a:lnTo>
                  <a:lnTo>
                    <a:pt x="168486" y="349022"/>
                  </a:lnTo>
                  <a:lnTo>
                    <a:pt x="174599" y="366250"/>
                  </a:lnTo>
                  <a:lnTo>
                    <a:pt x="180969" y="383576"/>
                  </a:lnTo>
                  <a:lnTo>
                    <a:pt x="187366" y="400802"/>
                  </a:lnTo>
                  <a:lnTo>
                    <a:pt x="193428" y="417602"/>
                  </a:lnTo>
                  <a:lnTo>
                    <a:pt x="198987" y="433835"/>
                  </a:lnTo>
                  <a:lnTo>
                    <a:pt x="204211" y="449684"/>
                  </a:lnTo>
                  <a:lnTo>
                    <a:pt x="209485" y="465554"/>
                  </a:lnTo>
                  <a:lnTo>
                    <a:pt x="215036" y="481674"/>
                  </a:lnTo>
                  <a:lnTo>
                    <a:pt x="220918" y="497942"/>
                  </a:lnTo>
                  <a:lnTo>
                    <a:pt x="227101" y="514024"/>
                  </a:lnTo>
                  <a:lnTo>
                    <a:pt x="233522" y="529734"/>
                  </a:lnTo>
                  <a:lnTo>
                    <a:pt x="240123" y="545047"/>
                  </a:lnTo>
                  <a:lnTo>
                    <a:pt x="246854" y="560016"/>
                  </a:lnTo>
                  <a:lnTo>
                    <a:pt x="253676" y="574714"/>
                  </a:lnTo>
                  <a:lnTo>
                    <a:pt x="260561" y="589213"/>
                  </a:lnTo>
                  <a:lnTo>
                    <a:pt x="267490" y="603567"/>
                  </a:lnTo>
                  <a:lnTo>
                    <a:pt x="274449" y="617816"/>
                  </a:lnTo>
                  <a:lnTo>
                    <a:pt x="281426" y="631828"/>
                  </a:lnTo>
                  <a:lnTo>
                    <a:pt x="288418" y="645316"/>
                  </a:lnTo>
                  <a:lnTo>
                    <a:pt x="295424" y="658173"/>
                  </a:lnTo>
                  <a:lnTo>
                    <a:pt x="302603" y="670602"/>
                  </a:lnTo>
                  <a:lnTo>
                    <a:pt x="310262" y="683022"/>
                  </a:lnTo>
                  <a:lnTo>
                    <a:pt x="318533" y="695668"/>
                  </a:lnTo>
                  <a:lnTo>
                    <a:pt x="327547" y="708281"/>
                  </a:lnTo>
                  <a:lnTo>
                    <a:pt x="337508" y="720223"/>
                  </a:lnTo>
                  <a:lnTo>
                    <a:pt x="348435" y="731169"/>
                  </a:lnTo>
                  <a:lnTo>
                    <a:pt x="360197" y="740636"/>
                  </a:lnTo>
                  <a:lnTo>
                    <a:pt x="372617" y="747859"/>
                  </a:lnTo>
                  <a:lnTo>
                    <a:pt x="385517" y="752632"/>
                  </a:lnTo>
                  <a:lnTo>
                    <a:pt x="398430" y="755055"/>
                  </a:lnTo>
                  <a:lnTo>
                    <a:pt x="410641" y="755260"/>
                  </a:lnTo>
                  <a:lnTo>
                    <a:pt x="421812" y="753540"/>
                  </a:lnTo>
                  <a:lnTo>
                    <a:pt x="431957" y="749967"/>
                  </a:lnTo>
                  <a:lnTo>
                    <a:pt x="441238" y="744303"/>
                  </a:lnTo>
                  <a:lnTo>
                    <a:pt x="449855" y="736604"/>
                  </a:lnTo>
                  <a:lnTo>
                    <a:pt x="457983" y="727012"/>
                  </a:lnTo>
                  <a:lnTo>
                    <a:pt x="465762" y="715601"/>
                  </a:lnTo>
                  <a:lnTo>
                    <a:pt x="473295" y="702600"/>
                  </a:lnTo>
                  <a:lnTo>
                    <a:pt x="480492" y="688650"/>
                  </a:lnTo>
                  <a:lnTo>
                    <a:pt x="487098" y="674681"/>
                  </a:lnTo>
                  <a:lnTo>
                    <a:pt x="493019" y="661213"/>
                  </a:lnTo>
                  <a:lnTo>
                    <a:pt x="498146" y="648224"/>
                  </a:lnTo>
                  <a:lnTo>
                    <a:pt x="502291" y="635355"/>
                  </a:lnTo>
                  <a:lnTo>
                    <a:pt x="505453" y="622367"/>
                  </a:lnTo>
                  <a:lnTo>
                    <a:pt x="507933" y="609337"/>
                  </a:lnTo>
                  <a:lnTo>
                    <a:pt x="510221" y="596575"/>
                  </a:lnTo>
                  <a:lnTo>
                    <a:pt x="512613" y="584238"/>
                  </a:lnTo>
                  <a:lnTo>
                    <a:pt x="515052" y="572172"/>
                  </a:lnTo>
                  <a:lnTo>
                    <a:pt x="517237" y="560004"/>
                  </a:lnTo>
                  <a:lnTo>
                    <a:pt x="519004" y="547520"/>
                  </a:lnTo>
                  <a:lnTo>
                    <a:pt x="520342" y="534679"/>
                  </a:lnTo>
                  <a:lnTo>
                    <a:pt x="521315" y="521518"/>
                  </a:lnTo>
                  <a:lnTo>
                    <a:pt x="521999" y="508092"/>
                  </a:lnTo>
                  <a:lnTo>
                    <a:pt x="522306" y="493972"/>
                  </a:lnTo>
                  <a:lnTo>
                    <a:pt x="521986" y="478289"/>
                  </a:lnTo>
                  <a:lnTo>
                    <a:pt x="520963" y="460711"/>
                  </a:lnTo>
                  <a:lnTo>
                    <a:pt x="519462" y="441854"/>
                  </a:lnTo>
                  <a:lnTo>
                    <a:pt x="517916" y="422966"/>
                  </a:lnTo>
                  <a:lnTo>
                    <a:pt x="516582" y="404783"/>
                  </a:lnTo>
                  <a:lnTo>
                    <a:pt x="515535" y="387508"/>
                  </a:lnTo>
                  <a:lnTo>
                    <a:pt x="514759" y="371075"/>
                  </a:lnTo>
                  <a:lnTo>
                    <a:pt x="514196" y="355326"/>
                  </a:lnTo>
                  <a:lnTo>
                    <a:pt x="513633" y="340259"/>
                  </a:lnTo>
                  <a:lnTo>
                    <a:pt x="512714" y="326039"/>
                  </a:lnTo>
                  <a:lnTo>
                    <a:pt x="511280" y="312682"/>
                  </a:lnTo>
                  <a:lnTo>
                    <a:pt x="509502" y="299911"/>
                  </a:lnTo>
                  <a:lnTo>
                    <a:pt x="507768" y="287261"/>
                  </a:lnTo>
                  <a:lnTo>
                    <a:pt x="506305" y="274455"/>
                  </a:lnTo>
                  <a:lnTo>
                    <a:pt x="505001" y="261565"/>
                  </a:lnTo>
                  <a:lnTo>
                    <a:pt x="503519" y="248905"/>
                  </a:lnTo>
                  <a:lnTo>
                    <a:pt x="501670" y="236646"/>
                  </a:lnTo>
                  <a:lnTo>
                    <a:pt x="499427" y="224802"/>
                  </a:lnTo>
                  <a:lnTo>
                    <a:pt x="496844" y="213316"/>
                  </a:lnTo>
                  <a:lnTo>
                    <a:pt x="493992" y="202101"/>
                  </a:lnTo>
                  <a:lnTo>
                    <a:pt x="490940" y="190755"/>
                  </a:lnTo>
                  <a:lnTo>
                    <a:pt x="487746" y="178605"/>
                  </a:lnTo>
                  <a:lnTo>
                    <a:pt x="484451" y="165358"/>
                  </a:lnTo>
                  <a:lnTo>
                    <a:pt x="481087" y="151375"/>
                  </a:lnTo>
                  <a:lnTo>
                    <a:pt x="477676" y="137449"/>
                  </a:lnTo>
                  <a:lnTo>
                    <a:pt x="474237" y="124061"/>
                  </a:lnTo>
                  <a:lnTo>
                    <a:pt x="470932" y="111778"/>
                  </a:lnTo>
                  <a:lnTo>
                    <a:pt x="467742" y="100212"/>
                  </a:lnTo>
                  <a:lnTo>
                    <a:pt x="464386" y="88353"/>
                  </a:lnTo>
                  <a:lnTo>
                    <a:pt x="460329" y="742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022093" y="3863958"/>
              <a:ext cx="157324" cy="316774"/>
            </a:xfrm>
            <a:custGeom>
              <a:avLst/>
              <a:gdLst/>
              <a:ahLst/>
              <a:cxnLst/>
              <a:rect l="0" t="0" r="0" b="0"/>
              <a:pathLst>
                <a:path w="157324" h="31677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8"/>
                  </a:lnTo>
                  <a:lnTo>
                    <a:pt x="5354" y="53929"/>
                  </a:lnTo>
                  <a:lnTo>
                    <a:pt x="6772" y="65577"/>
                  </a:lnTo>
                  <a:lnTo>
                    <a:pt x="8042" y="78004"/>
                  </a:lnTo>
                  <a:lnTo>
                    <a:pt x="9502" y="91406"/>
                  </a:lnTo>
                  <a:lnTo>
                    <a:pt x="11329" y="105795"/>
                  </a:lnTo>
                  <a:lnTo>
                    <a:pt x="13388" y="121034"/>
                  </a:lnTo>
                  <a:lnTo>
                    <a:pt x="15316" y="136941"/>
                  </a:lnTo>
                  <a:lnTo>
                    <a:pt x="16919" y="153340"/>
                  </a:lnTo>
                  <a:lnTo>
                    <a:pt x="18488" y="169926"/>
                  </a:lnTo>
                  <a:lnTo>
                    <a:pt x="20680" y="186288"/>
                  </a:lnTo>
                  <a:lnTo>
                    <a:pt x="23819" y="202218"/>
                  </a:lnTo>
                  <a:lnTo>
                    <a:pt x="27742" y="217694"/>
                  </a:lnTo>
                  <a:lnTo>
                    <a:pt x="31993" y="232780"/>
                  </a:lnTo>
                  <a:lnTo>
                    <a:pt x="36265" y="247551"/>
                  </a:lnTo>
                  <a:lnTo>
                    <a:pt x="40591" y="261761"/>
                  </a:lnTo>
                  <a:lnTo>
                    <a:pt x="45247" y="274857"/>
                  </a:lnTo>
                  <a:lnTo>
                    <a:pt x="50386" y="286621"/>
                  </a:lnTo>
                  <a:lnTo>
                    <a:pt x="56328" y="296827"/>
                  </a:lnTo>
                  <a:lnTo>
                    <a:pt x="63614" y="305086"/>
                  </a:lnTo>
                  <a:lnTo>
                    <a:pt x="72403" y="311366"/>
                  </a:lnTo>
                  <a:lnTo>
                    <a:pt x="82222" y="315448"/>
                  </a:lnTo>
                  <a:lnTo>
                    <a:pt x="92191" y="316773"/>
                  </a:lnTo>
                  <a:lnTo>
                    <a:pt x="101775" y="315289"/>
                  </a:lnTo>
                  <a:lnTo>
                    <a:pt x="110647" y="311209"/>
                  </a:lnTo>
                  <a:lnTo>
                    <a:pt x="118526" y="304742"/>
                  </a:lnTo>
                  <a:lnTo>
                    <a:pt x="125376" y="296252"/>
                  </a:lnTo>
                  <a:lnTo>
                    <a:pt x="131330" y="286334"/>
                  </a:lnTo>
                  <a:lnTo>
                    <a:pt x="136580" y="275701"/>
                  </a:lnTo>
                  <a:lnTo>
                    <a:pt x="141298" y="264808"/>
                  </a:lnTo>
                  <a:lnTo>
                    <a:pt x="145471" y="253548"/>
                  </a:lnTo>
                  <a:lnTo>
                    <a:pt x="148904" y="241391"/>
                  </a:lnTo>
                  <a:lnTo>
                    <a:pt x="151547" y="228101"/>
                  </a:lnTo>
                  <a:lnTo>
                    <a:pt x="153492" y="213903"/>
                  </a:lnTo>
                  <a:lnTo>
                    <a:pt x="154880" y="199293"/>
                  </a:lnTo>
                  <a:lnTo>
                    <a:pt x="155851" y="184606"/>
                  </a:lnTo>
                  <a:lnTo>
                    <a:pt x="156521" y="169828"/>
                  </a:lnTo>
                  <a:lnTo>
                    <a:pt x="156980" y="154693"/>
                  </a:lnTo>
                  <a:lnTo>
                    <a:pt x="157285" y="139078"/>
                  </a:lnTo>
                  <a:lnTo>
                    <a:pt x="157323" y="123321"/>
                  </a:lnTo>
                  <a:lnTo>
                    <a:pt x="156816" y="108115"/>
                  </a:lnTo>
                  <a:lnTo>
                    <a:pt x="155658" y="93812"/>
                  </a:lnTo>
                  <a:lnTo>
                    <a:pt x="153895" y="80427"/>
                  </a:lnTo>
                  <a:lnTo>
                    <a:pt x="151641" y="67823"/>
                  </a:lnTo>
                  <a:lnTo>
                    <a:pt x="149018" y="55836"/>
                  </a:lnTo>
                  <a:lnTo>
                    <a:pt x="146280" y="44565"/>
                  </a:lnTo>
                  <a:lnTo>
                    <a:pt x="143541" y="33175"/>
                  </a:lnTo>
                  <a:lnTo>
                    <a:pt x="140559" y="1954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64248" y="3846900"/>
              <a:ext cx="263214" cy="280272"/>
            </a:xfrm>
            <a:custGeom>
              <a:avLst/>
              <a:gdLst/>
              <a:ahLst/>
              <a:cxnLst/>
              <a:rect l="0" t="0" r="0" b="0"/>
              <a:pathLst>
                <a:path w="263214" h="280272">
                  <a:moveTo>
                    <a:pt x="0" y="217100"/>
                  </a:moveTo>
                  <a:lnTo>
                    <a:pt x="2934" y="225901"/>
                  </a:lnTo>
                  <a:lnTo>
                    <a:pt x="5717" y="234248"/>
                  </a:lnTo>
                  <a:lnTo>
                    <a:pt x="8616" y="242946"/>
                  </a:lnTo>
                  <a:lnTo>
                    <a:pt x="11656" y="252068"/>
                  </a:lnTo>
                  <a:lnTo>
                    <a:pt x="14821" y="261562"/>
                  </a:lnTo>
                  <a:lnTo>
                    <a:pt x="18060" y="271280"/>
                  </a:lnTo>
                  <a:lnTo>
                    <a:pt x="20475" y="278525"/>
                  </a:lnTo>
                  <a:lnTo>
                    <a:pt x="21007" y="280120"/>
                  </a:lnTo>
                  <a:lnTo>
                    <a:pt x="20062" y="277266"/>
                  </a:lnTo>
                  <a:lnTo>
                    <a:pt x="18336" y="271398"/>
                  </a:lnTo>
                  <a:lnTo>
                    <a:pt x="16496" y="263284"/>
                  </a:lnTo>
                  <a:lnTo>
                    <a:pt x="14888" y="253456"/>
                  </a:lnTo>
                  <a:lnTo>
                    <a:pt x="13453" y="242194"/>
                  </a:lnTo>
                  <a:lnTo>
                    <a:pt x="11866" y="229544"/>
                  </a:lnTo>
                  <a:lnTo>
                    <a:pt x="9944" y="215645"/>
                  </a:lnTo>
                  <a:lnTo>
                    <a:pt x="7818" y="200726"/>
                  </a:lnTo>
                  <a:lnTo>
                    <a:pt x="5842" y="185031"/>
                  </a:lnTo>
                  <a:lnTo>
                    <a:pt x="4220" y="168775"/>
                  </a:lnTo>
                  <a:lnTo>
                    <a:pt x="3148" y="152453"/>
                  </a:lnTo>
                  <a:lnTo>
                    <a:pt x="2885" y="136801"/>
                  </a:lnTo>
                  <a:lnTo>
                    <a:pt x="3501" y="122183"/>
                  </a:lnTo>
                  <a:lnTo>
                    <a:pt x="5220" y="109251"/>
                  </a:lnTo>
                  <a:lnTo>
                    <a:pt x="8503" y="99073"/>
                  </a:lnTo>
                  <a:lnTo>
                    <a:pt x="13449" y="91987"/>
                  </a:lnTo>
                  <a:lnTo>
                    <a:pt x="19701" y="88179"/>
                  </a:lnTo>
                  <a:lnTo>
                    <a:pt x="26654" y="88026"/>
                  </a:lnTo>
                  <a:lnTo>
                    <a:pt x="33881" y="91367"/>
                  </a:lnTo>
                  <a:lnTo>
                    <a:pt x="41172" y="97641"/>
                  </a:lnTo>
                  <a:lnTo>
                    <a:pt x="48439" y="106185"/>
                  </a:lnTo>
                  <a:lnTo>
                    <a:pt x="55652" y="116404"/>
                  </a:lnTo>
                  <a:lnTo>
                    <a:pt x="62648" y="127818"/>
                  </a:lnTo>
                  <a:lnTo>
                    <a:pt x="69126" y="140068"/>
                  </a:lnTo>
                  <a:lnTo>
                    <a:pt x="74967" y="152891"/>
                  </a:lnTo>
                  <a:lnTo>
                    <a:pt x="80213" y="165939"/>
                  </a:lnTo>
                  <a:lnTo>
                    <a:pt x="84972" y="178780"/>
                  </a:lnTo>
                  <a:lnTo>
                    <a:pt x="89365" y="191107"/>
                  </a:lnTo>
                  <a:lnTo>
                    <a:pt x="93707" y="199740"/>
                  </a:lnTo>
                  <a:lnTo>
                    <a:pt x="97728" y="200871"/>
                  </a:lnTo>
                  <a:lnTo>
                    <a:pt x="100581" y="195856"/>
                  </a:lnTo>
                  <a:lnTo>
                    <a:pt x="102377" y="186629"/>
                  </a:lnTo>
                  <a:lnTo>
                    <a:pt x="103473" y="174597"/>
                  </a:lnTo>
                  <a:lnTo>
                    <a:pt x="104143" y="160708"/>
                  </a:lnTo>
                  <a:lnTo>
                    <a:pt x="104557" y="145590"/>
                  </a:lnTo>
                  <a:lnTo>
                    <a:pt x="104816" y="129657"/>
                  </a:lnTo>
                  <a:lnTo>
                    <a:pt x="104981" y="113183"/>
                  </a:lnTo>
                  <a:lnTo>
                    <a:pt x="105095" y="96360"/>
                  </a:lnTo>
                  <a:lnTo>
                    <a:pt x="105509" y="79634"/>
                  </a:lnTo>
                  <a:lnTo>
                    <a:pt x="106851" y="63700"/>
                  </a:lnTo>
                  <a:lnTo>
                    <a:pt x="109391" y="48879"/>
                  </a:lnTo>
                  <a:lnTo>
                    <a:pt x="113234" y="35469"/>
                  </a:lnTo>
                  <a:lnTo>
                    <a:pt x="118488" y="23905"/>
                  </a:lnTo>
                  <a:lnTo>
                    <a:pt x="125057" y="14252"/>
                  </a:lnTo>
                  <a:lnTo>
                    <a:pt x="132552" y="6753"/>
                  </a:lnTo>
                  <a:lnTo>
                    <a:pt x="140413" y="1980"/>
                  </a:lnTo>
                  <a:lnTo>
                    <a:pt x="148286" y="0"/>
                  </a:lnTo>
                  <a:lnTo>
                    <a:pt x="156027" y="771"/>
                  </a:lnTo>
                  <a:lnTo>
                    <a:pt x="163604" y="4394"/>
                  </a:lnTo>
                  <a:lnTo>
                    <a:pt x="171034" y="10650"/>
                  </a:lnTo>
                  <a:lnTo>
                    <a:pt x="178345" y="19238"/>
                  </a:lnTo>
                  <a:lnTo>
                    <a:pt x="185568" y="29959"/>
                  </a:lnTo>
                  <a:lnTo>
                    <a:pt x="192723" y="42490"/>
                  </a:lnTo>
                  <a:lnTo>
                    <a:pt x="199665" y="56121"/>
                  </a:lnTo>
                  <a:lnTo>
                    <a:pt x="206101" y="69875"/>
                  </a:lnTo>
                  <a:lnTo>
                    <a:pt x="211915" y="83203"/>
                  </a:lnTo>
                  <a:lnTo>
                    <a:pt x="217311" y="96268"/>
                  </a:lnTo>
                  <a:lnTo>
                    <a:pt x="222702" y="109721"/>
                  </a:lnTo>
                  <a:lnTo>
                    <a:pt x="228327" y="123924"/>
                  </a:lnTo>
                  <a:lnTo>
                    <a:pt x="234090" y="138922"/>
                  </a:lnTo>
                  <a:lnTo>
                    <a:pt x="239658" y="154610"/>
                  </a:lnTo>
                  <a:lnTo>
                    <a:pt x="244846" y="170834"/>
                  </a:lnTo>
                  <a:lnTo>
                    <a:pt x="249464" y="187289"/>
                  </a:lnTo>
                  <a:lnTo>
                    <a:pt x="253260" y="203557"/>
                  </a:lnTo>
                  <a:lnTo>
                    <a:pt x="256180" y="219402"/>
                  </a:lnTo>
                  <a:lnTo>
                    <a:pt x="258331" y="234192"/>
                  </a:lnTo>
                  <a:lnTo>
                    <a:pt x="260098" y="248261"/>
                  </a:lnTo>
                  <a:lnTo>
                    <a:pt x="261636" y="262841"/>
                  </a:lnTo>
                  <a:lnTo>
                    <a:pt x="263213" y="2802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74818" y="3474404"/>
              <a:ext cx="355202" cy="657774"/>
            </a:xfrm>
            <a:custGeom>
              <a:avLst/>
              <a:gdLst/>
              <a:ahLst/>
              <a:cxnLst/>
              <a:rect l="0" t="0" r="0" b="0"/>
              <a:pathLst>
                <a:path w="355202" h="657774">
                  <a:moveTo>
                    <a:pt x="0" y="0"/>
                  </a:moveTo>
                  <a:lnTo>
                    <a:pt x="2934" y="11668"/>
                  </a:lnTo>
                  <a:lnTo>
                    <a:pt x="5716" y="22156"/>
                  </a:lnTo>
                  <a:lnTo>
                    <a:pt x="8616" y="32459"/>
                  </a:lnTo>
                  <a:lnTo>
                    <a:pt x="11656" y="42759"/>
                  </a:lnTo>
                  <a:lnTo>
                    <a:pt x="14821" y="53103"/>
                  </a:lnTo>
                  <a:lnTo>
                    <a:pt x="18081" y="63497"/>
                  </a:lnTo>
                  <a:lnTo>
                    <a:pt x="21246" y="74098"/>
                  </a:lnTo>
                  <a:lnTo>
                    <a:pt x="23988" y="85205"/>
                  </a:lnTo>
                  <a:lnTo>
                    <a:pt x="26173" y="96938"/>
                  </a:lnTo>
                  <a:lnTo>
                    <a:pt x="28148" y="109259"/>
                  </a:lnTo>
                  <a:lnTo>
                    <a:pt x="30621" y="122060"/>
                  </a:lnTo>
                  <a:lnTo>
                    <a:pt x="33952" y="135234"/>
                  </a:lnTo>
                  <a:lnTo>
                    <a:pt x="38005" y="148844"/>
                  </a:lnTo>
                  <a:lnTo>
                    <a:pt x="42343" y="163118"/>
                  </a:lnTo>
                  <a:lnTo>
                    <a:pt x="46670" y="178130"/>
                  </a:lnTo>
                  <a:lnTo>
                    <a:pt x="50862" y="193803"/>
                  </a:lnTo>
                  <a:lnTo>
                    <a:pt x="54896" y="210011"/>
                  </a:lnTo>
                  <a:lnTo>
                    <a:pt x="58791" y="226618"/>
                  </a:lnTo>
                  <a:lnTo>
                    <a:pt x="62574" y="243518"/>
                  </a:lnTo>
                  <a:lnTo>
                    <a:pt x="66274" y="260622"/>
                  </a:lnTo>
                  <a:lnTo>
                    <a:pt x="69915" y="277868"/>
                  </a:lnTo>
                  <a:lnTo>
                    <a:pt x="73515" y="295212"/>
                  </a:lnTo>
                  <a:lnTo>
                    <a:pt x="77085" y="312623"/>
                  </a:lnTo>
                  <a:lnTo>
                    <a:pt x="80635" y="330078"/>
                  </a:lnTo>
                  <a:lnTo>
                    <a:pt x="84173" y="347564"/>
                  </a:lnTo>
                  <a:lnTo>
                    <a:pt x="87700" y="365070"/>
                  </a:lnTo>
                  <a:lnTo>
                    <a:pt x="91222" y="382591"/>
                  </a:lnTo>
                  <a:lnTo>
                    <a:pt x="94740" y="400119"/>
                  </a:lnTo>
                  <a:lnTo>
                    <a:pt x="98256" y="417654"/>
                  </a:lnTo>
                  <a:lnTo>
                    <a:pt x="101768" y="435189"/>
                  </a:lnTo>
                  <a:lnTo>
                    <a:pt x="105281" y="452559"/>
                  </a:lnTo>
                  <a:lnTo>
                    <a:pt x="108791" y="469454"/>
                  </a:lnTo>
                  <a:lnTo>
                    <a:pt x="112302" y="485746"/>
                  </a:lnTo>
                  <a:lnTo>
                    <a:pt x="115812" y="501467"/>
                  </a:lnTo>
                  <a:lnTo>
                    <a:pt x="119323" y="516717"/>
                  </a:lnTo>
                  <a:lnTo>
                    <a:pt x="122832" y="531607"/>
                  </a:lnTo>
                  <a:lnTo>
                    <a:pt x="126342" y="546236"/>
                  </a:lnTo>
                  <a:lnTo>
                    <a:pt x="129851" y="560679"/>
                  </a:lnTo>
                  <a:lnTo>
                    <a:pt x="133361" y="574992"/>
                  </a:lnTo>
                  <a:lnTo>
                    <a:pt x="136870" y="589216"/>
                  </a:lnTo>
                  <a:lnTo>
                    <a:pt x="140379" y="603379"/>
                  </a:lnTo>
                  <a:lnTo>
                    <a:pt x="143867" y="617471"/>
                  </a:lnTo>
                  <a:lnTo>
                    <a:pt x="146512" y="630367"/>
                  </a:lnTo>
                  <a:lnTo>
                    <a:pt x="146771" y="638352"/>
                  </a:lnTo>
                  <a:lnTo>
                    <a:pt x="144973" y="638970"/>
                  </a:lnTo>
                  <a:lnTo>
                    <a:pt x="142866" y="633860"/>
                  </a:lnTo>
                  <a:lnTo>
                    <a:pt x="140950" y="624774"/>
                  </a:lnTo>
                  <a:lnTo>
                    <a:pt x="139000" y="612958"/>
                  </a:lnTo>
                  <a:lnTo>
                    <a:pt x="136822" y="599272"/>
                  </a:lnTo>
                  <a:lnTo>
                    <a:pt x="134521" y="584152"/>
                  </a:lnTo>
                  <a:lnTo>
                    <a:pt x="132427" y="567700"/>
                  </a:lnTo>
                  <a:lnTo>
                    <a:pt x="130720" y="550068"/>
                  </a:lnTo>
                  <a:lnTo>
                    <a:pt x="129422" y="531477"/>
                  </a:lnTo>
                  <a:lnTo>
                    <a:pt x="128475" y="512156"/>
                  </a:lnTo>
                  <a:lnTo>
                    <a:pt x="127808" y="492310"/>
                  </a:lnTo>
                  <a:lnTo>
                    <a:pt x="127513" y="472423"/>
                  </a:lnTo>
                  <a:lnTo>
                    <a:pt x="127840" y="453223"/>
                  </a:lnTo>
                  <a:lnTo>
                    <a:pt x="128874" y="435056"/>
                  </a:lnTo>
                  <a:lnTo>
                    <a:pt x="130551" y="418079"/>
                  </a:lnTo>
                  <a:lnTo>
                    <a:pt x="132747" y="402435"/>
                  </a:lnTo>
                  <a:lnTo>
                    <a:pt x="135340" y="388059"/>
                  </a:lnTo>
                  <a:lnTo>
                    <a:pt x="138387" y="374740"/>
                  </a:lnTo>
                  <a:lnTo>
                    <a:pt x="142109" y="362240"/>
                  </a:lnTo>
                  <a:lnTo>
                    <a:pt x="146581" y="350351"/>
                  </a:lnTo>
                  <a:lnTo>
                    <a:pt x="151888" y="339227"/>
                  </a:lnTo>
                  <a:lnTo>
                    <a:pt x="158209" y="329355"/>
                  </a:lnTo>
                  <a:lnTo>
                    <a:pt x="165541" y="320908"/>
                  </a:lnTo>
                  <a:lnTo>
                    <a:pt x="173906" y="314084"/>
                  </a:lnTo>
                  <a:lnTo>
                    <a:pt x="183425" y="309249"/>
                  </a:lnTo>
                  <a:lnTo>
                    <a:pt x="194046" y="306411"/>
                  </a:lnTo>
                  <a:lnTo>
                    <a:pt x="205432" y="305455"/>
                  </a:lnTo>
                  <a:lnTo>
                    <a:pt x="217067" y="306318"/>
                  </a:lnTo>
                  <a:lnTo>
                    <a:pt x="228630" y="308789"/>
                  </a:lnTo>
                  <a:lnTo>
                    <a:pt x="240003" y="312715"/>
                  </a:lnTo>
                  <a:lnTo>
                    <a:pt x="251173" y="318091"/>
                  </a:lnTo>
                  <a:lnTo>
                    <a:pt x="262167" y="324787"/>
                  </a:lnTo>
                  <a:lnTo>
                    <a:pt x="273026" y="332893"/>
                  </a:lnTo>
                  <a:lnTo>
                    <a:pt x="283784" y="342769"/>
                  </a:lnTo>
                  <a:lnTo>
                    <a:pt x="294465" y="354452"/>
                  </a:lnTo>
                  <a:lnTo>
                    <a:pt x="304928" y="367705"/>
                  </a:lnTo>
                  <a:lnTo>
                    <a:pt x="314881" y="382196"/>
                  </a:lnTo>
                  <a:lnTo>
                    <a:pt x="324196" y="397610"/>
                  </a:lnTo>
                  <a:lnTo>
                    <a:pt x="332587" y="413688"/>
                  </a:lnTo>
                  <a:lnTo>
                    <a:pt x="339544" y="430232"/>
                  </a:lnTo>
                  <a:lnTo>
                    <a:pt x="344925" y="447095"/>
                  </a:lnTo>
                  <a:lnTo>
                    <a:pt x="348893" y="464011"/>
                  </a:lnTo>
                  <a:lnTo>
                    <a:pt x="351731" y="480601"/>
                  </a:lnTo>
                  <a:lnTo>
                    <a:pt x="353713" y="496688"/>
                  </a:lnTo>
                  <a:lnTo>
                    <a:pt x="354912" y="512272"/>
                  </a:lnTo>
                  <a:lnTo>
                    <a:pt x="355201" y="527429"/>
                  </a:lnTo>
                  <a:lnTo>
                    <a:pt x="354575" y="542254"/>
                  </a:lnTo>
                  <a:lnTo>
                    <a:pt x="352834" y="556669"/>
                  </a:lnTo>
                  <a:lnTo>
                    <a:pt x="349530" y="570436"/>
                  </a:lnTo>
                  <a:lnTo>
                    <a:pt x="344562" y="583473"/>
                  </a:lnTo>
                  <a:lnTo>
                    <a:pt x="338123" y="595687"/>
                  </a:lnTo>
                  <a:lnTo>
                    <a:pt x="330512" y="606897"/>
                  </a:lnTo>
                  <a:lnTo>
                    <a:pt x="322024" y="617100"/>
                  </a:lnTo>
                  <a:lnTo>
                    <a:pt x="312903" y="626274"/>
                  </a:lnTo>
                  <a:lnTo>
                    <a:pt x="303336" y="634299"/>
                  </a:lnTo>
                  <a:lnTo>
                    <a:pt x="293451" y="641212"/>
                  </a:lnTo>
                  <a:lnTo>
                    <a:pt x="283017" y="647026"/>
                  </a:lnTo>
                  <a:lnTo>
                    <a:pt x="271488" y="651641"/>
                  </a:lnTo>
                  <a:lnTo>
                    <a:pt x="258661" y="655108"/>
                  </a:lnTo>
                  <a:lnTo>
                    <a:pt x="244961" y="657286"/>
                  </a:lnTo>
                  <a:lnTo>
                    <a:pt x="231225" y="657773"/>
                  </a:lnTo>
                  <a:lnTo>
                    <a:pt x="217956" y="656503"/>
                  </a:lnTo>
                  <a:lnTo>
                    <a:pt x="205455" y="653532"/>
                  </a:lnTo>
                  <a:lnTo>
                    <a:pt x="193985" y="648870"/>
                  </a:lnTo>
                  <a:lnTo>
                    <a:pt x="183581" y="642712"/>
                  </a:lnTo>
                  <a:lnTo>
                    <a:pt x="174396" y="635803"/>
                  </a:lnTo>
                  <a:lnTo>
                    <a:pt x="165909" y="628674"/>
                  </a:lnTo>
                  <a:lnTo>
                    <a:pt x="157373" y="620703"/>
                  </a:lnTo>
                  <a:lnTo>
                    <a:pt x="147399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864373" y="3782569"/>
              <a:ext cx="252685" cy="358104"/>
            </a:xfrm>
            <a:custGeom>
              <a:avLst/>
              <a:gdLst/>
              <a:ahLst/>
              <a:cxnLst/>
              <a:rect l="0" t="0" r="0" b="0"/>
              <a:pathLst>
                <a:path w="252685" h="358104">
                  <a:moveTo>
                    <a:pt x="0" y="197203"/>
                  </a:moveTo>
                  <a:lnTo>
                    <a:pt x="8868" y="194336"/>
                  </a:lnTo>
                  <a:lnTo>
                    <a:pt x="17855" y="192194"/>
                  </a:lnTo>
                  <a:lnTo>
                    <a:pt x="27846" y="190582"/>
                  </a:lnTo>
                  <a:lnTo>
                    <a:pt x="38653" y="189056"/>
                  </a:lnTo>
                  <a:lnTo>
                    <a:pt x="49816" y="186911"/>
                  </a:lnTo>
                  <a:lnTo>
                    <a:pt x="61021" y="183811"/>
                  </a:lnTo>
                  <a:lnTo>
                    <a:pt x="72134" y="179918"/>
                  </a:lnTo>
                  <a:lnTo>
                    <a:pt x="83118" y="175689"/>
                  </a:lnTo>
                  <a:lnTo>
                    <a:pt x="93979" y="171433"/>
                  </a:lnTo>
                  <a:lnTo>
                    <a:pt x="104576" y="167118"/>
                  </a:lnTo>
                  <a:lnTo>
                    <a:pt x="114626" y="162469"/>
                  </a:lnTo>
                  <a:lnTo>
                    <a:pt x="124018" y="157344"/>
                  </a:lnTo>
                  <a:lnTo>
                    <a:pt x="132800" y="151750"/>
                  </a:lnTo>
                  <a:lnTo>
                    <a:pt x="141086" y="145764"/>
                  </a:lnTo>
                  <a:lnTo>
                    <a:pt x="148991" y="139470"/>
                  </a:lnTo>
                  <a:lnTo>
                    <a:pt x="156453" y="132784"/>
                  </a:lnTo>
                  <a:lnTo>
                    <a:pt x="163245" y="125464"/>
                  </a:lnTo>
                  <a:lnTo>
                    <a:pt x="169293" y="117423"/>
                  </a:lnTo>
                  <a:lnTo>
                    <a:pt x="174508" y="108566"/>
                  </a:lnTo>
                  <a:lnTo>
                    <a:pt x="178712" y="98710"/>
                  </a:lnTo>
                  <a:lnTo>
                    <a:pt x="181905" y="87859"/>
                  </a:lnTo>
                  <a:lnTo>
                    <a:pt x="184066" y="76317"/>
                  </a:lnTo>
                  <a:lnTo>
                    <a:pt x="185075" y="64578"/>
                  </a:lnTo>
                  <a:lnTo>
                    <a:pt x="184968" y="52948"/>
                  </a:lnTo>
                  <a:lnTo>
                    <a:pt x="183591" y="41700"/>
                  </a:lnTo>
                  <a:lnTo>
                    <a:pt x="180540" y="31148"/>
                  </a:lnTo>
                  <a:lnTo>
                    <a:pt x="175741" y="21399"/>
                  </a:lnTo>
                  <a:lnTo>
                    <a:pt x="169246" y="12870"/>
                  </a:lnTo>
                  <a:lnTo>
                    <a:pt x="161068" y="6344"/>
                  </a:lnTo>
                  <a:lnTo>
                    <a:pt x="151390" y="2072"/>
                  </a:lnTo>
                  <a:lnTo>
                    <a:pt x="140825" y="0"/>
                  </a:lnTo>
                  <a:lnTo>
                    <a:pt x="130282" y="38"/>
                  </a:lnTo>
                  <a:lnTo>
                    <a:pt x="120272" y="1923"/>
                  </a:lnTo>
                  <a:lnTo>
                    <a:pt x="110927" y="5610"/>
                  </a:lnTo>
                  <a:lnTo>
                    <a:pt x="102192" y="11350"/>
                  </a:lnTo>
                  <a:lnTo>
                    <a:pt x="93945" y="19096"/>
                  </a:lnTo>
                  <a:lnTo>
                    <a:pt x="86066" y="28549"/>
                  </a:lnTo>
                  <a:lnTo>
                    <a:pt x="78454" y="39335"/>
                  </a:lnTo>
                  <a:lnTo>
                    <a:pt x="71039" y="51112"/>
                  </a:lnTo>
                  <a:lnTo>
                    <a:pt x="64090" y="63765"/>
                  </a:lnTo>
                  <a:lnTo>
                    <a:pt x="58182" y="77389"/>
                  </a:lnTo>
                  <a:lnTo>
                    <a:pt x="53540" y="91951"/>
                  </a:lnTo>
                  <a:lnTo>
                    <a:pt x="49915" y="106983"/>
                  </a:lnTo>
                  <a:lnTo>
                    <a:pt x="46785" y="121695"/>
                  </a:lnTo>
                  <a:lnTo>
                    <a:pt x="43795" y="135672"/>
                  </a:lnTo>
                  <a:lnTo>
                    <a:pt x="41108" y="149177"/>
                  </a:lnTo>
                  <a:lnTo>
                    <a:pt x="39281" y="162925"/>
                  </a:lnTo>
                  <a:lnTo>
                    <a:pt x="38570" y="177321"/>
                  </a:lnTo>
                  <a:lnTo>
                    <a:pt x="38922" y="192280"/>
                  </a:lnTo>
                  <a:lnTo>
                    <a:pt x="40156" y="207409"/>
                  </a:lnTo>
                  <a:lnTo>
                    <a:pt x="42061" y="222443"/>
                  </a:lnTo>
                  <a:lnTo>
                    <a:pt x="44460" y="237286"/>
                  </a:lnTo>
                  <a:lnTo>
                    <a:pt x="47208" y="251931"/>
                  </a:lnTo>
                  <a:lnTo>
                    <a:pt x="50204" y="266400"/>
                  </a:lnTo>
                  <a:lnTo>
                    <a:pt x="53535" y="280403"/>
                  </a:lnTo>
                  <a:lnTo>
                    <a:pt x="57458" y="293360"/>
                  </a:lnTo>
                  <a:lnTo>
                    <a:pt x="62066" y="305040"/>
                  </a:lnTo>
                  <a:lnTo>
                    <a:pt x="67467" y="315528"/>
                  </a:lnTo>
                  <a:lnTo>
                    <a:pt x="73850" y="325041"/>
                  </a:lnTo>
                  <a:lnTo>
                    <a:pt x="81226" y="333804"/>
                  </a:lnTo>
                  <a:lnTo>
                    <a:pt x="89620" y="341690"/>
                  </a:lnTo>
                  <a:lnTo>
                    <a:pt x="99158" y="348244"/>
                  </a:lnTo>
                  <a:lnTo>
                    <a:pt x="109788" y="353312"/>
                  </a:lnTo>
                  <a:lnTo>
                    <a:pt x="121009" y="356716"/>
                  </a:lnTo>
                  <a:lnTo>
                    <a:pt x="132001" y="358103"/>
                  </a:lnTo>
                  <a:lnTo>
                    <a:pt x="142320" y="357476"/>
                  </a:lnTo>
                  <a:lnTo>
                    <a:pt x="152042" y="355123"/>
                  </a:lnTo>
                  <a:lnTo>
                    <a:pt x="161565" y="351417"/>
                  </a:lnTo>
                  <a:lnTo>
                    <a:pt x="171153" y="346703"/>
                  </a:lnTo>
                  <a:lnTo>
                    <a:pt x="180747" y="341101"/>
                  </a:lnTo>
                  <a:lnTo>
                    <a:pt x="190049" y="334518"/>
                  </a:lnTo>
                  <a:lnTo>
                    <a:pt x="198900" y="326975"/>
                  </a:lnTo>
                  <a:lnTo>
                    <a:pt x="207133" y="318454"/>
                  </a:lnTo>
                  <a:lnTo>
                    <a:pt x="214509" y="308824"/>
                  </a:lnTo>
                  <a:lnTo>
                    <a:pt x="220986" y="298129"/>
                  </a:lnTo>
                  <a:lnTo>
                    <a:pt x="226720" y="286760"/>
                  </a:lnTo>
                  <a:lnTo>
                    <a:pt x="232639" y="274042"/>
                  </a:lnTo>
                  <a:lnTo>
                    <a:pt x="240381" y="256624"/>
                  </a:lnTo>
                  <a:lnTo>
                    <a:pt x="252684" y="2287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118647" y="3790259"/>
              <a:ext cx="166867" cy="292238"/>
            </a:xfrm>
            <a:custGeom>
              <a:avLst/>
              <a:gdLst/>
              <a:ahLst/>
              <a:cxnLst/>
              <a:rect l="0" t="0" r="0" b="0"/>
              <a:pathLst>
                <a:path w="166867" h="292238">
                  <a:moveTo>
                    <a:pt x="19467" y="147399"/>
                  </a:moveTo>
                  <a:lnTo>
                    <a:pt x="22333" y="159201"/>
                  </a:lnTo>
                  <a:lnTo>
                    <a:pt x="24476" y="170970"/>
                  </a:lnTo>
                  <a:lnTo>
                    <a:pt x="26084" y="183861"/>
                  </a:lnTo>
                  <a:lnTo>
                    <a:pt x="27436" y="197709"/>
                  </a:lnTo>
                  <a:lnTo>
                    <a:pt x="28934" y="212037"/>
                  </a:lnTo>
                  <a:lnTo>
                    <a:pt x="30780" y="226506"/>
                  </a:lnTo>
                  <a:lnTo>
                    <a:pt x="32847" y="240956"/>
                  </a:lnTo>
                  <a:lnTo>
                    <a:pt x="34779" y="255332"/>
                  </a:lnTo>
                  <a:lnTo>
                    <a:pt x="36364" y="269596"/>
                  </a:lnTo>
                  <a:lnTo>
                    <a:pt x="37176" y="282632"/>
                  </a:lnTo>
                  <a:lnTo>
                    <a:pt x="36461" y="290896"/>
                  </a:lnTo>
                  <a:lnTo>
                    <a:pt x="34326" y="292237"/>
                  </a:lnTo>
                  <a:lnTo>
                    <a:pt x="31615" y="288422"/>
                  </a:lnTo>
                  <a:lnTo>
                    <a:pt x="28660" y="281018"/>
                  </a:lnTo>
                  <a:lnTo>
                    <a:pt x="25552" y="270866"/>
                  </a:lnTo>
                  <a:lnTo>
                    <a:pt x="22331" y="258597"/>
                  </a:lnTo>
                  <a:lnTo>
                    <a:pt x="19025" y="244748"/>
                  </a:lnTo>
                  <a:lnTo>
                    <a:pt x="15657" y="229757"/>
                  </a:lnTo>
                  <a:lnTo>
                    <a:pt x="12250" y="213964"/>
                  </a:lnTo>
                  <a:lnTo>
                    <a:pt x="8979" y="197777"/>
                  </a:lnTo>
                  <a:lnTo>
                    <a:pt x="6163" y="181681"/>
                  </a:lnTo>
                  <a:lnTo>
                    <a:pt x="3937" y="165928"/>
                  </a:lnTo>
                  <a:lnTo>
                    <a:pt x="2273" y="150569"/>
                  </a:lnTo>
                  <a:lnTo>
                    <a:pt x="1073" y="135562"/>
                  </a:lnTo>
                  <a:lnTo>
                    <a:pt x="239" y="120842"/>
                  </a:lnTo>
                  <a:lnTo>
                    <a:pt x="0" y="106668"/>
                  </a:lnTo>
                  <a:lnTo>
                    <a:pt x="895" y="93594"/>
                  </a:lnTo>
                  <a:lnTo>
                    <a:pt x="3133" y="81831"/>
                  </a:lnTo>
                  <a:lnTo>
                    <a:pt x="6773" y="71117"/>
                  </a:lnTo>
                  <a:lnTo>
                    <a:pt x="11890" y="60920"/>
                  </a:lnTo>
                  <a:lnTo>
                    <a:pt x="18376" y="50880"/>
                  </a:lnTo>
                  <a:lnTo>
                    <a:pt x="26155" y="41152"/>
                  </a:lnTo>
                  <a:lnTo>
                    <a:pt x="35271" y="32292"/>
                  </a:lnTo>
                  <a:lnTo>
                    <a:pt x="45629" y="24556"/>
                  </a:lnTo>
                  <a:lnTo>
                    <a:pt x="57175" y="18056"/>
                  </a:lnTo>
                  <a:lnTo>
                    <a:pt x="69981" y="12915"/>
                  </a:lnTo>
                  <a:lnTo>
                    <a:pt x="83954" y="9052"/>
                  </a:lnTo>
                  <a:lnTo>
                    <a:pt x="98517" y="6249"/>
                  </a:lnTo>
                  <a:lnTo>
                    <a:pt x="114339" y="3965"/>
                  </a:lnTo>
                  <a:lnTo>
                    <a:pt x="135041" y="1997"/>
                  </a:lnTo>
                  <a:lnTo>
                    <a:pt x="1668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01285" y="3769202"/>
              <a:ext cx="376698" cy="463254"/>
            </a:xfrm>
            <a:custGeom>
              <a:avLst/>
              <a:gdLst/>
              <a:ahLst/>
              <a:cxnLst/>
              <a:rect l="0" t="0" r="0" b="0"/>
              <a:pathLst>
                <a:path w="376698" h="463254">
                  <a:moveTo>
                    <a:pt x="305326" y="0"/>
                  </a:moveTo>
                  <a:lnTo>
                    <a:pt x="296524" y="2933"/>
                  </a:lnTo>
                  <a:lnTo>
                    <a:pt x="288178" y="5716"/>
                  </a:lnTo>
                  <a:lnTo>
                    <a:pt x="279479" y="8620"/>
                  </a:lnTo>
                  <a:lnTo>
                    <a:pt x="270358" y="11833"/>
                  </a:lnTo>
                  <a:lnTo>
                    <a:pt x="260863" y="15646"/>
                  </a:lnTo>
                  <a:lnTo>
                    <a:pt x="251067" y="20163"/>
                  </a:lnTo>
                  <a:lnTo>
                    <a:pt x="240880" y="25327"/>
                  </a:lnTo>
                  <a:lnTo>
                    <a:pt x="230057" y="31015"/>
                  </a:lnTo>
                  <a:lnTo>
                    <a:pt x="218523" y="37104"/>
                  </a:lnTo>
                  <a:lnTo>
                    <a:pt x="206506" y="43650"/>
                  </a:lnTo>
                  <a:lnTo>
                    <a:pt x="194440" y="50876"/>
                  </a:lnTo>
                  <a:lnTo>
                    <a:pt x="182588" y="58847"/>
                  </a:lnTo>
                  <a:lnTo>
                    <a:pt x="171189" y="67489"/>
                  </a:lnTo>
                  <a:lnTo>
                    <a:pt x="160535" y="76668"/>
                  </a:lnTo>
                  <a:lnTo>
                    <a:pt x="150709" y="86251"/>
                  </a:lnTo>
                  <a:lnTo>
                    <a:pt x="141789" y="96127"/>
                  </a:lnTo>
                  <a:lnTo>
                    <a:pt x="133935" y="106209"/>
                  </a:lnTo>
                  <a:lnTo>
                    <a:pt x="127140" y="116435"/>
                  </a:lnTo>
                  <a:lnTo>
                    <a:pt x="121576" y="126759"/>
                  </a:lnTo>
                  <a:lnTo>
                    <a:pt x="117661" y="137150"/>
                  </a:lnTo>
                  <a:lnTo>
                    <a:pt x="115481" y="147567"/>
                  </a:lnTo>
                  <a:lnTo>
                    <a:pt x="115153" y="157343"/>
                  </a:lnTo>
                  <a:lnTo>
                    <a:pt x="116977" y="165236"/>
                  </a:lnTo>
                  <a:lnTo>
                    <a:pt x="120913" y="170720"/>
                  </a:lnTo>
                  <a:lnTo>
                    <a:pt x="126810" y="173755"/>
                  </a:lnTo>
                  <a:lnTo>
                    <a:pt x="134580" y="174436"/>
                  </a:lnTo>
                  <a:lnTo>
                    <a:pt x="143984" y="173079"/>
                  </a:lnTo>
                  <a:lnTo>
                    <a:pt x="154534" y="170103"/>
                  </a:lnTo>
                  <a:lnTo>
                    <a:pt x="165599" y="165914"/>
                  </a:lnTo>
                  <a:lnTo>
                    <a:pt x="176781" y="160857"/>
                  </a:lnTo>
                  <a:lnTo>
                    <a:pt x="188066" y="155518"/>
                  </a:lnTo>
                  <a:lnTo>
                    <a:pt x="199710" y="150701"/>
                  </a:lnTo>
                  <a:lnTo>
                    <a:pt x="211844" y="146805"/>
                  </a:lnTo>
                  <a:lnTo>
                    <a:pt x="224622" y="144021"/>
                  </a:lnTo>
                  <a:lnTo>
                    <a:pt x="238273" y="142520"/>
                  </a:lnTo>
                  <a:lnTo>
                    <a:pt x="252824" y="142266"/>
                  </a:lnTo>
                  <a:lnTo>
                    <a:pt x="267834" y="143551"/>
                  </a:lnTo>
                  <a:lnTo>
                    <a:pt x="282525" y="147065"/>
                  </a:lnTo>
                  <a:lnTo>
                    <a:pt x="296471" y="152986"/>
                  </a:lnTo>
                  <a:lnTo>
                    <a:pt x="309443" y="161046"/>
                  </a:lnTo>
                  <a:lnTo>
                    <a:pt x="321236" y="170814"/>
                  </a:lnTo>
                  <a:lnTo>
                    <a:pt x="331865" y="181859"/>
                  </a:lnTo>
                  <a:lnTo>
                    <a:pt x="341343" y="193662"/>
                  </a:lnTo>
                  <a:lnTo>
                    <a:pt x="349578" y="205643"/>
                  </a:lnTo>
                  <a:lnTo>
                    <a:pt x="356638" y="217476"/>
                  </a:lnTo>
                  <a:lnTo>
                    <a:pt x="362552" y="229215"/>
                  </a:lnTo>
                  <a:lnTo>
                    <a:pt x="367234" y="241171"/>
                  </a:lnTo>
                  <a:lnTo>
                    <a:pt x="370757" y="253519"/>
                  </a:lnTo>
                  <a:lnTo>
                    <a:pt x="373309" y="266441"/>
                  </a:lnTo>
                  <a:lnTo>
                    <a:pt x="375115" y="280188"/>
                  </a:lnTo>
                  <a:lnTo>
                    <a:pt x="376355" y="294805"/>
                  </a:lnTo>
                  <a:lnTo>
                    <a:pt x="376697" y="309860"/>
                  </a:lnTo>
                  <a:lnTo>
                    <a:pt x="375339" y="324579"/>
                  </a:lnTo>
                  <a:lnTo>
                    <a:pt x="371982" y="338545"/>
                  </a:lnTo>
                  <a:lnTo>
                    <a:pt x="366946" y="351530"/>
                  </a:lnTo>
                  <a:lnTo>
                    <a:pt x="360884" y="363332"/>
                  </a:lnTo>
                  <a:lnTo>
                    <a:pt x="354281" y="373967"/>
                  </a:lnTo>
                  <a:lnTo>
                    <a:pt x="347086" y="383449"/>
                  </a:lnTo>
                  <a:lnTo>
                    <a:pt x="338827" y="391687"/>
                  </a:lnTo>
                  <a:lnTo>
                    <a:pt x="329315" y="398753"/>
                  </a:lnTo>
                  <a:lnTo>
                    <a:pt x="318810" y="404840"/>
                  </a:lnTo>
                  <a:lnTo>
                    <a:pt x="307833" y="410172"/>
                  </a:lnTo>
                  <a:lnTo>
                    <a:pt x="296744" y="414948"/>
                  </a:lnTo>
                  <a:lnTo>
                    <a:pt x="285704" y="419327"/>
                  </a:lnTo>
                  <a:lnTo>
                    <a:pt x="274765" y="423428"/>
                  </a:lnTo>
                  <a:lnTo>
                    <a:pt x="263924" y="427334"/>
                  </a:lnTo>
                  <a:lnTo>
                    <a:pt x="253000" y="430942"/>
                  </a:lnTo>
                  <a:lnTo>
                    <a:pt x="241667" y="433985"/>
                  </a:lnTo>
                  <a:lnTo>
                    <a:pt x="229781" y="436367"/>
                  </a:lnTo>
                  <a:lnTo>
                    <a:pt x="217526" y="438305"/>
                  </a:lnTo>
                  <a:lnTo>
                    <a:pt x="205299" y="440221"/>
                  </a:lnTo>
                  <a:lnTo>
                    <a:pt x="193328" y="442359"/>
                  </a:lnTo>
                  <a:lnTo>
                    <a:pt x="181511" y="444628"/>
                  </a:lnTo>
                  <a:lnTo>
                    <a:pt x="169511" y="446698"/>
                  </a:lnTo>
                  <a:lnTo>
                    <a:pt x="157141" y="448392"/>
                  </a:lnTo>
                  <a:lnTo>
                    <a:pt x="144375" y="449850"/>
                  </a:lnTo>
                  <a:lnTo>
                    <a:pt x="131266" y="451437"/>
                  </a:lnTo>
                  <a:lnTo>
                    <a:pt x="117887" y="453351"/>
                  </a:lnTo>
                  <a:lnTo>
                    <a:pt x="104309" y="455467"/>
                  </a:lnTo>
                  <a:lnTo>
                    <a:pt x="90586" y="457434"/>
                  </a:lnTo>
                  <a:lnTo>
                    <a:pt x="76773" y="459054"/>
                  </a:lnTo>
                  <a:lnTo>
                    <a:pt x="63120" y="460297"/>
                  </a:lnTo>
                  <a:lnTo>
                    <a:pt x="48532" y="461340"/>
                  </a:lnTo>
                  <a:lnTo>
                    <a:pt x="29492" y="462274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825006" y="410611"/>
            <a:ext cx="6250145" cy="610654"/>
            <a:chOff x="825006" y="410611"/>
            <a:chExt cx="6250145" cy="610654"/>
          </a:xfrm>
        </p:grpSpPr>
        <p:sp>
          <p:nvSpPr>
            <p:cNvPr id="2" name="Freeform 1"/>
            <p:cNvSpPr/>
            <p:nvPr/>
          </p:nvSpPr>
          <p:spPr>
            <a:xfrm>
              <a:off x="1032195" y="568538"/>
              <a:ext cx="10127" cy="252685"/>
            </a:xfrm>
            <a:custGeom>
              <a:avLst/>
              <a:gdLst/>
              <a:ahLst/>
              <a:cxnLst/>
              <a:rect l="0" t="0" r="0" b="0"/>
              <a:pathLst>
                <a:path w="10127" h="252685">
                  <a:moveTo>
                    <a:pt x="10126" y="0"/>
                  </a:moveTo>
                  <a:lnTo>
                    <a:pt x="7259" y="11735"/>
                  </a:lnTo>
                  <a:lnTo>
                    <a:pt x="5117" y="22864"/>
                  </a:lnTo>
                  <a:lnTo>
                    <a:pt x="3514" y="34463"/>
                  </a:lnTo>
                  <a:lnTo>
                    <a:pt x="2333" y="46624"/>
                  </a:lnTo>
                  <a:lnTo>
                    <a:pt x="1485" y="59284"/>
                  </a:lnTo>
                  <a:lnTo>
                    <a:pt x="887" y="72345"/>
                  </a:lnTo>
                  <a:lnTo>
                    <a:pt x="473" y="85869"/>
                  </a:lnTo>
                  <a:lnTo>
                    <a:pt x="189" y="100083"/>
                  </a:lnTo>
                  <a:lnTo>
                    <a:pt x="0" y="115042"/>
                  </a:lnTo>
                  <a:lnTo>
                    <a:pt x="42" y="130341"/>
                  </a:lnTo>
                  <a:lnTo>
                    <a:pt x="602" y="145231"/>
                  </a:lnTo>
                  <a:lnTo>
                    <a:pt x="1787" y="159319"/>
                  </a:lnTo>
                  <a:lnTo>
                    <a:pt x="3227" y="172558"/>
                  </a:lnTo>
                  <a:lnTo>
                    <a:pt x="4200" y="185062"/>
                  </a:lnTo>
                  <a:lnTo>
                    <a:pt x="4341" y="196983"/>
                  </a:lnTo>
                  <a:lnTo>
                    <a:pt x="3965" y="208209"/>
                  </a:lnTo>
                  <a:lnTo>
                    <a:pt x="3959" y="219564"/>
                  </a:lnTo>
                  <a:lnTo>
                    <a:pt x="5434" y="233167"/>
                  </a:lnTo>
                  <a:lnTo>
                    <a:pt x="1012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25006" y="448218"/>
              <a:ext cx="495790" cy="494647"/>
            </a:xfrm>
            <a:custGeom>
              <a:avLst/>
              <a:gdLst/>
              <a:ahLst/>
              <a:cxnLst/>
              <a:rect l="0" t="0" r="0" b="0"/>
              <a:pathLst>
                <a:path w="495790" h="494647">
                  <a:moveTo>
                    <a:pt x="354185" y="46621"/>
                  </a:moveTo>
                  <a:lnTo>
                    <a:pt x="342450" y="43754"/>
                  </a:lnTo>
                  <a:lnTo>
                    <a:pt x="331321" y="41612"/>
                  </a:lnTo>
                  <a:lnTo>
                    <a:pt x="319723" y="40014"/>
                  </a:lnTo>
                  <a:lnTo>
                    <a:pt x="307562" y="39006"/>
                  </a:lnTo>
                  <a:lnTo>
                    <a:pt x="294902" y="38806"/>
                  </a:lnTo>
                  <a:lnTo>
                    <a:pt x="281850" y="39461"/>
                  </a:lnTo>
                  <a:lnTo>
                    <a:pt x="268671" y="40873"/>
                  </a:lnTo>
                  <a:lnTo>
                    <a:pt x="255754" y="42885"/>
                  </a:lnTo>
                  <a:lnTo>
                    <a:pt x="243288" y="45352"/>
                  </a:lnTo>
                  <a:lnTo>
                    <a:pt x="231121" y="48312"/>
                  </a:lnTo>
                  <a:lnTo>
                    <a:pt x="218880" y="51977"/>
                  </a:lnTo>
                  <a:lnTo>
                    <a:pt x="206348" y="56405"/>
                  </a:lnTo>
                  <a:lnTo>
                    <a:pt x="193643" y="61514"/>
                  </a:lnTo>
                  <a:lnTo>
                    <a:pt x="181106" y="67168"/>
                  </a:lnTo>
                  <a:lnTo>
                    <a:pt x="168924" y="73241"/>
                  </a:lnTo>
                  <a:lnTo>
                    <a:pt x="156964" y="79946"/>
                  </a:lnTo>
                  <a:lnTo>
                    <a:pt x="144867" y="87811"/>
                  </a:lnTo>
                  <a:lnTo>
                    <a:pt x="132441" y="97021"/>
                  </a:lnTo>
                  <a:lnTo>
                    <a:pt x="119977" y="107139"/>
                  </a:lnTo>
                  <a:lnTo>
                    <a:pt x="108135" y="117315"/>
                  </a:lnTo>
                  <a:lnTo>
                    <a:pt x="97244" y="127046"/>
                  </a:lnTo>
                  <a:lnTo>
                    <a:pt x="87303" y="136188"/>
                  </a:lnTo>
                  <a:lnTo>
                    <a:pt x="78165" y="144781"/>
                  </a:lnTo>
                  <a:lnTo>
                    <a:pt x="69649" y="152928"/>
                  </a:lnTo>
                  <a:lnTo>
                    <a:pt x="61590" y="160739"/>
                  </a:lnTo>
                  <a:lnTo>
                    <a:pt x="53857" y="168304"/>
                  </a:lnTo>
                  <a:lnTo>
                    <a:pt x="46356" y="175702"/>
                  </a:lnTo>
                  <a:lnTo>
                    <a:pt x="39181" y="183147"/>
                  </a:lnTo>
                  <a:lnTo>
                    <a:pt x="32588" y="190986"/>
                  </a:lnTo>
                  <a:lnTo>
                    <a:pt x="26673" y="199383"/>
                  </a:lnTo>
                  <a:lnTo>
                    <a:pt x="21380" y="208651"/>
                  </a:lnTo>
                  <a:lnTo>
                    <a:pt x="16590" y="219315"/>
                  </a:lnTo>
                  <a:lnTo>
                    <a:pt x="12187" y="231536"/>
                  </a:lnTo>
                  <a:lnTo>
                    <a:pt x="8229" y="245320"/>
                  </a:lnTo>
                  <a:lnTo>
                    <a:pt x="4943" y="260701"/>
                  </a:lnTo>
                  <a:lnTo>
                    <a:pt x="2403" y="277520"/>
                  </a:lnTo>
                  <a:lnTo>
                    <a:pt x="696" y="295186"/>
                  </a:lnTo>
                  <a:lnTo>
                    <a:pt x="0" y="312802"/>
                  </a:lnTo>
                  <a:lnTo>
                    <a:pt x="312" y="329867"/>
                  </a:lnTo>
                  <a:lnTo>
                    <a:pt x="1487" y="346255"/>
                  </a:lnTo>
                  <a:lnTo>
                    <a:pt x="3339" y="362027"/>
                  </a:lnTo>
                  <a:lnTo>
                    <a:pt x="5697" y="377299"/>
                  </a:lnTo>
                  <a:lnTo>
                    <a:pt x="8585" y="392031"/>
                  </a:lnTo>
                  <a:lnTo>
                    <a:pt x="12200" y="406019"/>
                  </a:lnTo>
                  <a:lnTo>
                    <a:pt x="16600" y="419208"/>
                  </a:lnTo>
                  <a:lnTo>
                    <a:pt x="21860" y="431525"/>
                  </a:lnTo>
                  <a:lnTo>
                    <a:pt x="28147" y="442805"/>
                  </a:lnTo>
                  <a:lnTo>
                    <a:pt x="35459" y="453055"/>
                  </a:lnTo>
                  <a:lnTo>
                    <a:pt x="43810" y="462261"/>
                  </a:lnTo>
                  <a:lnTo>
                    <a:pt x="53319" y="470307"/>
                  </a:lnTo>
                  <a:lnTo>
                    <a:pt x="63938" y="477235"/>
                  </a:lnTo>
                  <a:lnTo>
                    <a:pt x="75492" y="483058"/>
                  </a:lnTo>
                  <a:lnTo>
                    <a:pt x="87772" y="487680"/>
                  </a:lnTo>
                  <a:lnTo>
                    <a:pt x="100587" y="491156"/>
                  </a:lnTo>
                  <a:lnTo>
                    <a:pt x="113784" y="493508"/>
                  </a:lnTo>
                  <a:lnTo>
                    <a:pt x="127249" y="494646"/>
                  </a:lnTo>
                  <a:lnTo>
                    <a:pt x="140895" y="494635"/>
                  </a:lnTo>
                  <a:lnTo>
                    <a:pt x="154498" y="493662"/>
                  </a:lnTo>
                  <a:lnTo>
                    <a:pt x="167712" y="491947"/>
                  </a:lnTo>
                  <a:lnTo>
                    <a:pt x="180383" y="489676"/>
                  </a:lnTo>
                  <a:lnTo>
                    <a:pt x="192690" y="486677"/>
                  </a:lnTo>
                  <a:lnTo>
                    <a:pt x="205027" y="482454"/>
                  </a:lnTo>
                  <a:lnTo>
                    <a:pt x="217622" y="476842"/>
                  </a:lnTo>
                  <a:lnTo>
                    <a:pt x="230371" y="470294"/>
                  </a:lnTo>
                  <a:lnTo>
                    <a:pt x="242937" y="463667"/>
                  </a:lnTo>
                  <a:lnTo>
                    <a:pt x="255128" y="457467"/>
                  </a:lnTo>
                  <a:lnTo>
                    <a:pt x="266756" y="451680"/>
                  </a:lnTo>
                  <a:lnTo>
                    <a:pt x="277565" y="445960"/>
                  </a:lnTo>
                  <a:lnTo>
                    <a:pt x="287500" y="440077"/>
                  </a:lnTo>
                  <a:lnTo>
                    <a:pt x="296662" y="433956"/>
                  </a:lnTo>
                  <a:lnTo>
                    <a:pt x="305210" y="427607"/>
                  </a:lnTo>
                  <a:lnTo>
                    <a:pt x="313298" y="421070"/>
                  </a:lnTo>
                  <a:lnTo>
                    <a:pt x="321054" y="414390"/>
                  </a:lnTo>
                  <a:lnTo>
                    <a:pt x="328577" y="407605"/>
                  </a:lnTo>
                  <a:lnTo>
                    <a:pt x="335937" y="400747"/>
                  </a:lnTo>
                  <a:lnTo>
                    <a:pt x="343187" y="393837"/>
                  </a:lnTo>
                  <a:lnTo>
                    <a:pt x="350361" y="386892"/>
                  </a:lnTo>
                  <a:lnTo>
                    <a:pt x="357484" y="379922"/>
                  </a:lnTo>
                  <a:lnTo>
                    <a:pt x="364573" y="372937"/>
                  </a:lnTo>
                  <a:lnTo>
                    <a:pt x="371639" y="365940"/>
                  </a:lnTo>
                  <a:lnTo>
                    <a:pt x="378694" y="358922"/>
                  </a:lnTo>
                  <a:lnTo>
                    <a:pt x="385906" y="351395"/>
                  </a:lnTo>
                  <a:lnTo>
                    <a:pt x="393587" y="342438"/>
                  </a:lnTo>
                  <a:lnTo>
                    <a:pt x="401865" y="331677"/>
                  </a:lnTo>
                  <a:lnTo>
                    <a:pt x="410543" y="319703"/>
                  </a:lnTo>
                  <a:lnTo>
                    <a:pt x="419214" y="307742"/>
                  </a:lnTo>
                  <a:lnTo>
                    <a:pt x="427638" y="296502"/>
                  </a:lnTo>
                  <a:lnTo>
                    <a:pt x="435752" y="285687"/>
                  </a:lnTo>
                  <a:lnTo>
                    <a:pt x="443580" y="274300"/>
                  </a:lnTo>
                  <a:lnTo>
                    <a:pt x="451178" y="261792"/>
                  </a:lnTo>
                  <a:lnTo>
                    <a:pt x="458602" y="248254"/>
                  </a:lnTo>
                  <a:lnTo>
                    <a:pt x="465901" y="234155"/>
                  </a:lnTo>
                  <a:lnTo>
                    <a:pt x="473103" y="219849"/>
                  </a:lnTo>
                  <a:lnTo>
                    <a:pt x="479906" y="205511"/>
                  </a:lnTo>
                  <a:lnTo>
                    <a:pt x="485716" y="191212"/>
                  </a:lnTo>
                  <a:lnTo>
                    <a:pt x="490283" y="176965"/>
                  </a:lnTo>
                  <a:lnTo>
                    <a:pt x="493518" y="162603"/>
                  </a:lnTo>
                  <a:lnTo>
                    <a:pt x="495322" y="147809"/>
                  </a:lnTo>
                  <a:lnTo>
                    <a:pt x="495789" y="132451"/>
                  </a:lnTo>
                  <a:lnTo>
                    <a:pt x="494985" y="116881"/>
                  </a:lnTo>
                  <a:lnTo>
                    <a:pt x="492858" y="101807"/>
                  </a:lnTo>
                  <a:lnTo>
                    <a:pt x="489500" y="87600"/>
                  </a:lnTo>
                  <a:lnTo>
                    <a:pt x="484960" y="74451"/>
                  </a:lnTo>
                  <a:lnTo>
                    <a:pt x="479164" y="62539"/>
                  </a:lnTo>
                  <a:lnTo>
                    <a:pt x="472181" y="51824"/>
                  </a:lnTo>
                  <a:lnTo>
                    <a:pt x="463883" y="42120"/>
                  </a:lnTo>
                  <a:lnTo>
                    <a:pt x="453877" y="33200"/>
                  </a:lnTo>
                  <a:lnTo>
                    <a:pt x="442102" y="24868"/>
                  </a:lnTo>
                  <a:lnTo>
                    <a:pt x="428617" y="17286"/>
                  </a:lnTo>
                  <a:lnTo>
                    <a:pt x="413439" y="10945"/>
                  </a:lnTo>
                  <a:lnTo>
                    <a:pt x="396745" y="6018"/>
                  </a:lnTo>
                  <a:lnTo>
                    <a:pt x="378824" y="2540"/>
                  </a:lnTo>
                  <a:lnTo>
                    <a:pt x="359972" y="572"/>
                  </a:lnTo>
                  <a:lnTo>
                    <a:pt x="340445" y="0"/>
                  </a:lnTo>
                  <a:lnTo>
                    <a:pt x="320606" y="903"/>
                  </a:lnTo>
                  <a:lnTo>
                    <a:pt x="300908" y="3629"/>
                  </a:lnTo>
                  <a:lnTo>
                    <a:pt x="281594" y="8198"/>
                  </a:lnTo>
                  <a:lnTo>
                    <a:pt x="263031" y="14197"/>
                  </a:lnTo>
                  <a:lnTo>
                    <a:pt x="245785" y="20978"/>
                  </a:lnTo>
                  <a:lnTo>
                    <a:pt x="230050" y="28082"/>
                  </a:lnTo>
                  <a:lnTo>
                    <a:pt x="216133" y="34975"/>
                  </a:lnTo>
                  <a:lnTo>
                    <a:pt x="203268" y="41643"/>
                  </a:lnTo>
                  <a:lnTo>
                    <a:pt x="190325" y="48663"/>
                  </a:lnTo>
                  <a:lnTo>
                    <a:pt x="175201" y="571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58757" y="410611"/>
              <a:ext cx="262674" cy="526426"/>
            </a:xfrm>
            <a:custGeom>
              <a:avLst/>
              <a:gdLst/>
              <a:ahLst/>
              <a:cxnLst/>
              <a:rect l="0" t="0" r="0" b="0"/>
              <a:pathLst>
                <a:path w="262674" h="526426">
                  <a:moveTo>
                    <a:pt x="73160" y="526425"/>
                  </a:moveTo>
                  <a:lnTo>
                    <a:pt x="64559" y="517557"/>
                  </a:lnTo>
                  <a:lnTo>
                    <a:pt x="58133" y="508570"/>
                  </a:lnTo>
                  <a:lnTo>
                    <a:pt x="53315" y="498570"/>
                  </a:lnTo>
                  <a:lnTo>
                    <a:pt x="49428" y="487416"/>
                  </a:lnTo>
                  <a:lnTo>
                    <a:pt x="45585" y="474957"/>
                  </a:lnTo>
                  <a:lnTo>
                    <a:pt x="41296" y="461245"/>
                  </a:lnTo>
                  <a:lnTo>
                    <a:pt x="36747" y="446482"/>
                  </a:lnTo>
                  <a:lnTo>
                    <a:pt x="32598" y="430904"/>
                  </a:lnTo>
                  <a:lnTo>
                    <a:pt x="29208" y="414735"/>
                  </a:lnTo>
                  <a:lnTo>
                    <a:pt x="26457" y="398475"/>
                  </a:lnTo>
                  <a:lnTo>
                    <a:pt x="23928" y="382865"/>
                  </a:lnTo>
                  <a:lnTo>
                    <a:pt x="21341" y="368249"/>
                  </a:lnTo>
                  <a:lnTo>
                    <a:pt x="18587" y="354299"/>
                  </a:lnTo>
                  <a:lnTo>
                    <a:pt x="15651" y="340245"/>
                  </a:lnTo>
                  <a:lnTo>
                    <a:pt x="12564" y="325635"/>
                  </a:lnTo>
                  <a:lnTo>
                    <a:pt x="9523" y="310362"/>
                  </a:lnTo>
                  <a:lnTo>
                    <a:pt x="6868" y="294489"/>
                  </a:lnTo>
                  <a:lnTo>
                    <a:pt x="4753" y="278142"/>
                  </a:lnTo>
                  <a:lnTo>
                    <a:pt x="3166" y="261603"/>
                  </a:lnTo>
                  <a:lnTo>
                    <a:pt x="2018" y="245281"/>
                  </a:lnTo>
                  <a:lnTo>
                    <a:pt x="1209" y="229381"/>
                  </a:lnTo>
                  <a:lnTo>
                    <a:pt x="647" y="213926"/>
                  </a:lnTo>
                  <a:lnTo>
                    <a:pt x="262" y="198856"/>
                  </a:lnTo>
                  <a:lnTo>
                    <a:pt x="4" y="184086"/>
                  </a:lnTo>
                  <a:lnTo>
                    <a:pt x="0" y="169538"/>
                  </a:lnTo>
                  <a:lnTo>
                    <a:pt x="529" y="155150"/>
                  </a:lnTo>
                  <a:lnTo>
                    <a:pt x="1715" y="140882"/>
                  </a:lnTo>
                  <a:lnTo>
                    <a:pt x="4006" y="127028"/>
                  </a:lnTo>
                  <a:lnTo>
                    <a:pt x="8211" y="114177"/>
                  </a:lnTo>
                  <a:lnTo>
                    <a:pt x="14598" y="102577"/>
                  </a:lnTo>
                  <a:lnTo>
                    <a:pt x="22804" y="92314"/>
                  </a:lnTo>
                  <a:lnTo>
                    <a:pt x="32139" y="83484"/>
                  </a:lnTo>
                  <a:lnTo>
                    <a:pt x="42085" y="75985"/>
                  </a:lnTo>
                  <a:lnTo>
                    <a:pt x="52506" y="69421"/>
                  </a:lnTo>
                  <a:lnTo>
                    <a:pt x="63552" y="63231"/>
                  </a:lnTo>
                  <a:lnTo>
                    <a:pt x="75275" y="57057"/>
                  </a:lnTo>
                  <a:lnTo>
                    <a:pt x="87603" y="50754"/>
                  </a:lnTo>
                  <a:lnTo>
                    <a:pt x="100418" y="44289"/>
                  </a:lnTo>
                  <a:lnTo>
                    <a:pt x="113594" y="37682"/>
                  </a:lnTo>
                  <a:lnTo>
                    <a:pt x="126868" y="31127"/>
                  </a:lnTo>
                  <a:lnTo>
                    <a:pt x="139853" y="24959"/>
                  </a:lnTo>
                  <a:lnTo>
                    <a:pt x="152372" y="19338"/>
                  </a:lnTo>
                  <a:lnTo>
                    <a:pt x="164745" y="14413"/>
                  </a:lnTo>
                  <a:lnTo>
                    <a:pt x="177658" y="10403"/>
                  </a:lnTo>
                  <a:lnTo>
                    <a:pt x="191445" y="7337"/>
                  </a:lnTo>
                  <a:lnTo>
                    <a:pt x="205551" y="5087"/>
                  </a:lnTo>
                  <a:lnTo>
                    <a:pt x="220207" y="3242"/>
                  </a:lnTo>
                  <a:lnTo>
                    <a:pt x="237823" y="1639"/>
                  </a:lnTo>
                  <a:lnTo>
                    <a:pt x="2626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68746" y="736994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48992" y="2934"/>
                  </a:lnTo>
                  <a:lnTo>
                    <a:pt x="139365" y="5716"/>
                  </a:lnTo>
                  <a:lnTo>
                    <a:pt x="128082" y="8616"/>
                  </a:lnTo>
                  <a:lnTo>
                    <a:pt x="115588" y="11656"/>
                  </a:lnTo>
                  <a:lnTo>
                    <a:pt x="102756" y="14821"/>
                  </a:lnTo>
                  <a:lnTo>
                    <a:pt x="90138" y="18085"/>
                  </a:lnTo>
                  <a:lnTo>
                    <a:pt x="77927" y="21423"/>
                  </a:lnTo>
                  <a:lnTo>
                    <a:pt x="66132" y="24815"/>
                  </a:lnTo>
                  <a:lnTo>
                    <a:pt x="54696" y="28239"/>
                  </a:lnTo>
                  <a:lnTo>
                    <a:pt x="43800" y="31533"/>
                  </a:lnTo>
                  <a:lnTo>
                    <a:pt x="32704" y="34715"/>
                  </a:lnTo>
                  <a:lnTo>
                    <a:pt x="19313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48578" y="842279"/>
              <a:ext cx="4438" cy="115815"/>
            </a:xfrm>
            <a:custGeom>
              <a:avLst/>
              <a:gdLst/>
              <a:ahLst/>
              <a:cxnLst/>
              <a:rect l="0" t="0" r="0" b="0"/>
              <a:pathLst>
                <a:path w="4438" h="115815">
                  <a:moveTo>
                    <a:pt x="4437" y="0"/>
                  </a:moveTo>
                  <a:lnTo>
                    <a:pt x="4370" y="14602"/>
                  </a:lnTo>
                  <a:lnTo>
                    <a:pt x="3730" y="27873"/>
                  </a:lnTo>
                  <a:lnTo>
                    <a:pt x="2442" y="41065"/>
                  </a:lnTo>
                  <a:lnTo>
                    <a:pt x="949" y="54166"/>
                  </a:lnTo>
                  <a:lnTo>
                    <a:pt x="0" y="68263"/>
                  </a:lnTo>
                  <a:lnTo>
                    <a:pt x="631" y="86836"/>
                  </a:lnTo>
                  <a:lnTo>
                    <a:pt x="443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53015" y="694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59611" y="771541"/>
              <a:ext cx="146089" cy="176024"/>
            </a:xfrm>
            <a:custGeom>
              <a:avLst/>
              <a:gdLst/>
              <a:ahLst/>
              <a:cxnLst/>
              <a:rect l="0" t="0" r="0" b="0"/>
              <a:pathLst>
                <a:path w="146089" h="176024">
                  <a:moveTo>
                    <a:pt x="9218" y="60210"/>
                  </a:moveTo>
                  <a:lnTo>
                    <a:pt x="12084" y="74879"/>
                  </a:lnTo>
                  <a:lnTo>
                    <a:pt x="14226" y="88790"/>
                  </a:lnTo>
                  <a:lnTo>
                    <a:pt x="15829" y="103283"/>
                  </a:lnTo>
                  <a:lnTo>
                    <a:pt x="17010" y="118312"/>
                  </a:lnTo>
                  <a:lnTo>
                    <a:pt x="17858" y="133489"/>
                  </a:lnTo>
                  <a:lnTo>
                    <a:pt x="18424" y="148459"/>
                  </a:lnTo>
                  <a:lnTo>
                    <a:pt x="17668" y="159756"/>
                  </a:lnTo>
                  <a:lnTo>
                    <a:pt x="14952" y="163212"/>
                  </a:lnTo>
                  <a:lnTo>
                    <a:pt x="11692" y="160284"/>
                  </a:lnTo>
                  <a:lnTo>
                    <a:pt x="8552" y="153201"/>
                  </a:lnTo>
                  <a:lnTo>
                    <a:pt x="5884" y="143538"/>
                  </a:lnTo>
                  <a:lnTo>
                    <a:pt x="3798" y="132278"/>
                  </a:lnTo>
                  <a:lnTo>
                    <a:pt x="2250" y="120022"/>
                  </a:lnTo>
                  <a:lnTo>
                    <a:pt x="1140" y="107138"/>
                  </a:lnTo>
                  <a:lnTo>
                    <a:pt x="365" y="93856"/>
                  </a:lnTo>
                  <a:lnTo>
                    <a:pt x="0" y="80484"/>
                  </a:lnTo>
                  <a:lnTo>
                    <a:pt x="280" y="67418"/>
                  </a:lnTo>
                  <a:lnTo>
                    <a:pt x="1291" y="54852"/>
                  </a:lnTo>
                  <a:lnTo>
                    <a:pt x="3294" y="42954"/>
                  </a:lnTo>
                  <a:lnTo>
                    <a:pt x="6773" y="31955"/>
                  </a:lnTo>
                  <a:lnTo>
                    <a:pt x="11858" y="21902"/>
                  </a:lnTo>
                  <a:lnTo>
                    <a:pt x="18377" y="13168"/>
                  </a:lnTo>
                  <a:lnTo>
                    <a:pt x="26040" y="6504"/>
                  </a:lnTo>
                  <a:lnTo>
                    <a:pt x="34563" y="2139"/>
                  </a:lnTo>
                  <a:lnTo>
                    <a:pt x="43708" y="4"/>
                  </a:lnTo>
                  <a:lnTo>
                    <a:pt x="53291" y="0"/>
                  </a:lnTo>
                  <a:lnTo>
                    <a:pt x="63173" y="1853"/>
                  </a:lnTo>
                  <a:lnTo>
                    <a:pt x="73095" y="5348"/>
                  </a:lnTo>
                  <a:lnTo>
                    <a:pt x="82683" y="10426"/>
                  </a:lnTo>
                  <a:lnTo>
                    <a:pt x="91758" y="16916"/>
                  </a:lnTo>
                  <a:lnTo>
                    <a:pt x="100157" y="24711"/>
                  </a:lnTo>
                  <a:lnTo>
                    <a:pt x="107652" y="33845"/>
                  </a:lnTo>
                  <a:lnTo>
                    <a:pt x="114213" y="44208"/>
                  </a:lnTo>
                  <a:lnTo>
                    <a:pt x="119958" y="55420"/>
                  </a:lnTo>
                  <a:lnTo>
                    <a:pt x="125060" y="66939"/>
                  </a:lnTo>
                  <a:lnTo>
                    <a:pt x="129676" y="78429"/>
                  </a:lnTo>
                  <a:lnTo>
                    <a:pt x="133779" y="89924"/>
                  </a:lnTo>
                  <a:lnTo>
                    <a:pt x="137162" y="101707"/>
                  </a:lnTo>
                  <a:lnTo>
                    <a:pt x="139773" y="113918"/>
                  </a:lnTo>
                  <a:lnTo>
                    <a:pt x="141701" y="126143"/>
                  </a:lnTo>
                  <a:lnTo>
                    <a:pt x="143286" y="138800"/>
                  </a:lnTo>
                  <a:lnTo>
                    <a:pt x="144669" y="154120"/>
                  </a:lnTo>
                  <a:lnTo>
                    <a:pt x="146088" y="176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47805" y="533423"/>
              <a:ext cx="200050" cy="442535"/>
            </a:xfrm>
            <a:custGeom>
              <a:avLst/>
              <a:gdLst/>
              <a:ahLst/>
              <a:cxnLst/>
              <a:rect l="0" t="0" r="0" b="0"/>
              <a:pathLst>
                <a:path w="200050" h="442535">
                  <a:moveTo>
                    <a:pt x="147407" y="329913"/>
                  </a:moveTo>
                  <a:lnTo>
                    <a:pt x="141539" y="318312"/>
                  </a:lnTo>
                  <a:lnTo>
                    <a:pt x="135975" y="308464"/>
                  </a:lnTo>
                  <a:lnTo>
                    <a:pt x="130167" y="299463"/>
                  </a:lnTo>
                  <a:lnTo>
                    <a:pt x="123741" y="291194"/>
                  </a:lnTo>
                  <a:lnTo>
                    <a:pt x="116114" y="283815"/>
                  </a:lnTo>
                  <a:lnTo>
                    <a:pt x="107084" y="277359"/>
                  </a:lnTo>
                  <a:lnTo>
                    <a:pt x="96930" y="272199"/>
                  </a:lnTo>
                  <a:lnTo>
                    <a:pt x="86203" y="269089"/>
                  </a:lnTo>
                  <a:lnTo>
                    <a:pt x="75286" y="268265"/>
                  </a:lnTo>
                  <a:lnTo>
                    <a:pt x="64365" y="269662"/>
                  </a:lnTo>
                  <a:lnTo>
                    <a:pt x="53508" y="273183"/>
                  </a:lnTo>
                  <a:lnTo>
                    <a:pt x="42736" y="278559"/>
                  </a:lnTo>
                  <a:lnTo>
                    <a:pt x="32367" y="285744"/>
                  </a:lnTo>
                  <a:lnTo>
                    <a:pt x="23004" y="294984"/>
                  </a:lnTo>
                  <a:lnTo>
                    <a:pt x="14899" y="306230"/>
                  </a:lnTo>
                  <a:lnTo>
                    <a:pt x="8304" y="319017"/>
                  </a:lnTo>
                  <a:lnTo>
                    <a:pt x="3622" y="332662"/>
                  </a:lnTo>
                  <a:lnTo>
                    <a:pt x="887" y="346685"/>
                  </a:lnTo>
                  <a:lnTo>
                    <a:pt x="0" y="360675"/>
                  </a:lnTo>
                  <a:lnTo>
                    <a:pt x="908" y="374214"/>
                  </a:lnTo>
                  <a:lnTo>
                    <a:pt x="3409" y="387128"/>
                  </a:lnTo>
                  <a:lnTo>
                    <a:pt x="7356" y="399273"/>
                  </a:lnTo>
                  <a:lnTo>
                    <a:pt x="12745" y="410444"/>
                  </a:lnTo>
                  <a:lnTo>
                    <a:pt x="19447" y="420615"/>
                  </a:lnTo>
                  <a:lnTo>
                    <a:pt x="27386" y="429430"/>
                  </a:lnTo>
                  <a:lnTo>
                    <a:pt x="36616" y="436150"/>
                  </a:lnTo>
                  <a:lnTo>
                    <a:pt x="47045" y="440547"/>
                  </a:lnTo>
                  <a:lnTo>
                    <a:pt x="58302" y="442534"/>
                  </a:lnTo>
                  <a:lnTo>
                    <a:pt x="69849" y="441906"/>
                  </a:lnTo>
                  <a:lnTo>
                    <a:pt x="81350" y="438811"/>
                  </a:lnTo>
                  <a:lnTo>
                    <a:pt x="92512" y="433498"/>
                  </a:lnTo>
                  <a:lnTo>
                    <a:pt x="103008" y="426128"/>
                  </a:lnTo>
                  <a:lnTo>
                    <a:pt x="112727" y="416996"/>
                  </a:lnTo>
                  <a:lnTo>
                    <a:pt x="121576" y="406630"/>
                  </a:lnTo>
                  <a:lnTo>
                    <a:pt x="129381" y="395690"/>
                  </a:lnTo>
                  <a:lnTo>
                    <a:pt x="136153" y="384582"/>
                  </a:lnTo>
                  <a:lnTo>
                    <a:pt x="142041" y="373006"/>
                  </a:lnTo>
                  <a:lnTo>
                    <a:pt x="147239" y="360104"/>
                  </a:lnTo>
                  <a:lnTo>
                    <a:pt x="151920" y="345501"/>
                  </a:lnTo>
                  <a:lnTo>
                    <a:pt x="156066" y="329607"/>
                  </a:lnTo>
                  <a:lnTo>
                    <a:pt x="159479" y="313320"/>
                  </a:lnTo>
                  <a:lnTo>
                    <a:pt x="162110" y="297201"/>
                  </a:lnTo>
                  <a:lnTo>
                    <a:pt x="164046" y="280971"/>
                  </a:lnTo>
                  <a:lnTo>
                    <a:pt x="165429" y="263724"/>
                  </a:lnTo>
                  <a:lnTo>
                    <a:pt x="166396" y="245023"/>
                  </a:lnTo>
                  <a:lnTo>
                    <a:pt x="167064" y="225379"/>
                  </a:lnTo>
                  <a:lnTo>
                    <a:pt x="167520" y="205946"/>
                  </a:lnTo>
                  <a:lnTo>
                    <a:pt x="167829" y="187381"/>
                  </a:lnTo>
                  <a:lnTo>
                    <a:pt x="168038" y="169509"/>
                  </a:lnTo>
                  <a:lnTo>
                    <a:pt x="168179" y="151608"/>
                  </a:lnTo>
                  <a:lnTo>
                    <a:pt x="168273" y="133233"/>
                  </a:lnTo>
                  <a:lnTo>
                    <a:pt x="168336" y="114265"/>
                  </a:lnTo>
                  <a:lnTo>
                    <a:pt x="168379" y="94752"/>
                  </a:lnTo>
                  <a:lnTo>
                    <a:pt x="168407" y="74809"/>
                  </a:lnTo>
                  <a:lnTo>
                    <a:pt x="168426" y="54871"/>
                  </a:lnTo>
                  <a:lnTo>
                    <a:pt x="168439" y="35645"/>
                  </a:lnTo>
                  <a:lnTo>
                    <a:pt x="168419" y="17560"/>
                  </a:lnTo>
                  <a:lnTo>
                    <a:pt x="167399" y="4134"/>
                  </a:lnTo>
                  <a:lnTo>
                    <a:pt x="164998" y="0"/>
                  </a:lnTo>
                  <a:lnTo>
                    <a:pt x="162774" y="4139"/>
                  </a:lnTo>
                  <a:lnTo>
                    <a:pt x="161163" y="13774"/>
                  </a:lnTo>
                  <a:lnTo>
                    <a:pt x="160073" y="26306"/>
                  </a:lnTo>
                  <a:lnTo>
                    <a:pt x="159351" y="40128"/>
                  </a:lnTo>
                  <a:lnTo>
                    <a:pt x="158873" y="54430"/>
                  </a:lnTo>
                  <a:lnTo>
                    <a:pt x="158558" y="68848"/>
                  </a:lnTo>
                  <a:lnTo>
                    <a:pt x="158349" y="83241"/>
                  </a:lnTo>
                  <a:lnTo>
                    <a:pt x="158210" y="97566"/>
                  </a:lnTo>
                  <a:lnTo>
                    <a:pt x="158118" y="111820"/>
                  </a:lnTo>
                  <a:lnTo>
                    <a:pt x="158062" y="126028"/>
                  </a:lnTo>
                  <a:lnTo>
                    <a:pt x="158194" y="140695"/>
                  </a:lnTo>
                  <a:lnTo>
                    <a:pt x="158815" y="156754"/>
                  </a:lnTo>
                  <a:lnTo>
                    <a:pt x="160051" y="174600"/>
                  </a:lnTo>
                  <a:lnTo>
                    <a:pt x="161864" y="193977"/>
                  </a:lnTo>
                  <a:lnTo>
                    <a:pt x="164153" y="214280"/>
                  </a:lnTo>
                  <a:lnTo>
                    <a:pt x="166803" y="235045"/>
                  </a:lnTo>
                  <a:lnTo>
                    <a:pt x="169718" y="255850"/>
                  </a:lnTo>
                  <a:lnTo>
                    <a:pt x="172820" y="276264"/>
                  </a:lnTo>
                  <a:lnTo>
                    <a:pt x="176053" y="296096"/>
                  </a:lnTo>
                  <a:lnTo>
                    <a:pt x="179375" y="315190"/>
                  </a:lnTo>
                  <a:lnTo>
                    <a:pt x="182758" y="333333"/>
                  </a:lnTo>
                  <a:lnTo>
                    <a:pt x="186178" y="350491"/>
                  </a:lnTo>
                  <a:lnTo>
                    <a:pt x="189470" y="366386"/>
                  </a:lnTo>
                  <a:lnTo>
                    <a:pt x="192651" y="382070"/>
                  </a:lnTo>
                  <a:lnTo>
                    <a:pt x="195999" y="400040"/>
                  </a:lnTo>
                  <a:lnTo>
                    <a:pt x="200049" y="424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20816" y="775980"/>
              <a:ext cx="237692" cy="219573"/>
            </a:xfrm>
            <a:custGeom>
              <a:avLst/>
              <a:gdLst/>
              <a:ahLst/>
              <a:cxnLst/>
              <a:rect l="0" t="0" r="0" b="0"/>
              <a:pathLst>
                <a:path w="237692" h="219573">
                  <a:moveTo>
                    <a:pt x="153463" y="108413"/>
                  </a:moveTo>
                  <a:lnTo>
                    <a:pt x="150529" y="99545"/>
                  </a:lnTo>
                  <a:lnTo>
                    <a:pt x="147747" y="90558"/>
                  </a:lnTo>
                  <a:lnTo>
                    <a:pt x="144843" y="80572"/>
                  </a:lnTo>
                  <a:lnTo>
                    <a:pt x="141630" y="69937"/>
                  </a:lnTo>
                  <a:lnTo>
                    <a:pt x="137817" y="59422"/>
                  </a:lnTo>
                  <a:lnTo>
                    <a:pt x="133299" y="49470"/>
                  </a:lnTo>
                  <a:lnTo>
                    <a:pt x="128136" y="40184"/>
                  </a:lnTo>
                  <a:lnTo>
                    <a:pt x="122448" y="31496"/>
                  </a:lnTo>
                  <a:lnTo>
                    <a:pt x="116354" y="23295"/>
                  </a:lnTo>
                  <a:lnTo>
                    <a:pt x="109635" y="15789"/>
                  </a:lnTo>
                  <a:lnTo>
                    <a:pt x="101762" y="9493"/>
                  </a:lnTo>
                  <a:lnTo>
                    <a:pt x="92546" y="4597"/>
                  </a:lnTo>
                  <a:lnTo>
                    <a:pt x="82424" y="1309"/>
                  </a:lnTo>
                  <a:lnTo>
                    <a:pt x="72245" y="0"/>
                  </a:lnTo>
                  <a:lnTo>
                    <a:pt x="62513" y="683"/>
                  </a:lnTo>
                  <a:lnTo>
                    <a:pt x="53369" y="3244"/>
                  </a:lnTo>
                  <a:lnTo>
                    <a:pt x="44776" y="7621"/>
                  </a:lnTo>
                  <a:lnTo>
                    <a:pt x="36633" y="13608"/>
                  </a:lnTo>
                  <a:lnTo>
                    <a:pt x="28995" y="21219"/>
                  </a:lnTo>
                  <a:lnTo>
                    <a:pt x="22078" y="30754"/>
                  </a:lnTo>
                  <a:lnTo>
                    <a:pt x="15942" y="42201"/>
                  </a:lnTo>
                  <a:lnTo>
                    <a:pt x="10668" y="55123"/>
                  </a:lnTo>
                  <a:lnTo>
                    <a:pt x="6422" y="68860"/>
                  </a:lnTo>
                  <a:lnTo>
                    <a:pt x="3201" y="82945"/>
                  </a:lnTo>
                  <a:lnTo>
                    <a:pt x="1021" y="96977"/>
                  </a:lnTo>
                  <a:lnTo>
                    <a:pt x="0" y="110544"/>
                  </a:lnTo>
                  <a:lnTo>
                    <a:pt x="89" y="123481"/>
                  </a:lnTo>
                  <a:lnTo>
                    <a:pt x="1114" y="135811"/>
                  </a:lnTo>
                  <a:lnTo>
                    <a:pt x="2864" y="147639"/>
                  </a:lnTo>
                  <a:lnTo>
                    <a:pt x="5155" y="159083"/>
                  </a:lnTo>
                  <a:lnTo>
                    <a:pt x="7997" y="170245"/>
                  </a:lnTo>
                  <a:lnTo>
                    <a:pt x="11581" y="181209"/>
                  </a:lnTo>
                  <a:lnTo>
                    <a:pt x="15961" y="192014"/>
                  </a:lnTo>
                  <a:lnTo>
                    <a:pt x="21207" y="202052"/>
                  </a:lnTo>
                  <a:lnTo>
                    <a:pt x="27485" y="210122"/>
                  </a:lnTo>
                  <a:lnTo>
                    <a:pt x="34781" y="215723"/>
                  </a:lnTo>
                  <a:lnTo>
                    <a:pt x="42783" y="218837"/>
                  </a:lnTo>
                  <a:lnTo>
                    <a:pt x="50992" y="219572"/>
                  </a:lnTo>
                  <a:lnTo>
                    <a:pt x="59103" y="218246"/>
                  </a:lnTo>
                  <a:lnTo>
                    <a:pt x="67005" y="215121"/>
                  </a:lnTo>
                  <a:lnTo>
                    <a:pt x="74691" y="210299"/>
                  </a:lnTo>
                  <a:lnTo>
                    <a:pt x="82193" y="203985"/>
                  </a:lnTo>
                  <a:lnTo>
                    <a:pt x="89553" y="196309"/>
                  </a:lnTo>
                  <a:lnTo>
                    <a:pt x="96810" y="187256"/>
                  </a:lnTo>
                  <a:lnTo>
                    <a:pt x="103986" y="176947"/>
                  </a:lnTo>
                  <a:lnTo>
                    <a:pt x="110944" y="165771"/>
                  </a:lnTo>
                  <a:lnTo>
                    <a:pt x="117390" y="154277"/>
                  </a:lnTo>
                  <a:lnTo>
                    <a:pt x="123201" y="142803"/>
                  </a:lnTo>
                  <a:lnTo>
                    <a:pt x="128256" y="131320"/>
                  </a:lnTo>
                  <a:lnTo>
                    <a:pt x="132352" y="119544"/>
                  </a:lnTo>
                  <a:lnTo>
                    <a:pt x="135503" y="107391"/>
                  </a:lnTo>
                  <a:lnTo>
                    <a:pt x="138729" y="97249"/>
                  </a:lnTo>
                  <a:lnTo>
                    <a:pt x="142763" y="92647"/>
                  </a:lnTo>
                  <a:lnTo>
                    <a:pt x="146700" y="93372"/>
                  </a:lnTo>
                  <a:lnTo>
                    <a:pt x="150365" y="97792"/>
                  </a:lnTo>
                  <a:lnTo>
                    <a:pt x="153869" y="104530"/>
                  </a:lnTo>
                  <a:lnTo>
                    <a:pt x="157311" y="112685"/>
                  </a:lnTo>
                  <a:lnTo>
                    <a:pt x="160747" y="121706"/>
                  </a:lnTo>
                  <a:lnTo>
                    <a:pt x="164359" y="131099"/>
                  </a:lnTo>
                  <a:lnTo>
                    <a:pt x="168462" y="140358"/>
                  </a:lnTo>
                  <a:lnTo>
                    <a:pt x="173188" y="149224"/>
                  </a:lnTo>
                  <a:lnTo>
                    <a:pt x="178667" y="157490"/>
                  </a:lnTo>
                  <a:lnTo>
                    <a:pt x="185101" y="164899"/>
                  </a:lnTo>
                  <a:lnTo>
                    <a:pt x="192496" y="171399"/>
                  </a:lnTo>
                  <a:lnTo>
                    <a:pt x="200455" y="176951"/>
                  </a:lnTo>
                  <a:lnTo>
                    <a:pt x="209155" y="181985"/>
                  </a:lnTo>
                  <a:lnTo>
                    <a:pt x="220478" y="186944"/>
                  </a:lnTo>
                  <a:lnTo>
                    <a:pt x="237691" y="1926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32903" y="721216"/>
              <a:ext cx="183616" cy="237924"/>
            </a:xfrm>
            <a:custGeom>
              <a:avLst/>
              <a:gdLst/>
              <a:ahLst/>
              <a:cxnLst/>
              <a:rect l="0" t="0" r="0" b="0"/>
              <a:pathLst>
                <a:path w="183616" h="237924">
                  <a:moveTo>
                    <a:pt x="183615" y="36835"/>
                  </a:moveTo>
                  <a:lnTo>
                    <a:pt x="177680" y="28168"/>
                  </a:lnTo>
                  <a:lnTo>
                    <a:pt x="171475" y="21102"/>
                  </a:lnTo>
                  <a:lnTo>
                    <a:pt x="164375" y="15001"/>
                  </a:lnTo>
                  <a:lnTo>
                    <a:pt x="156262" y="9772"/>
                  </a:lnTo>
                  <a:lnTo>
                    <a:pt x="146967" y="5558"/>
                  </a:lnTo>
                  <a:lnTo>
                    <a:pt x="136529" y="2362"/>
                  </a:lnTo>
                  <a:lnTo>
                    <a:pt x="125450" y="366"/>
                  </a:lnTo>
                  <a:lnTo>
                    <a:pt x="114560" y="0"/>
                  </a:lnTo>
                  <a:lnTo>
                    <a:pt x="104313" y="1347"/>
                  </a:lnTo>
                  <a:lnTo>
                    <a:pt x="94639" y="4200"/>
                  </a:lnTo>
                  <a:lnTo>
                    <a:pt x="85149" y="8248"/>
                  </a:lnTo>
                  <a:lnTo>
                    <a:pt x="75584" y="13196"/>
                  </a:lnTo>
                  <a:lnTo>
                    <a:pt x="66006" y="18956"/>
                  </a:lnTo>
                  <a:lnTo>
                    <a:pt x="56715" y="25646"/>
                  </a:lnTo>
                  <a:lnTo>
                    <a:pt x="47867" y="33255"/>
                  </a:lnTo>
                  <a:lnTo>
                    <a:pt x="39466" y="41652"/>
                  </a:lnTo>
                  <a:lnTo>
                    <a:pt x="31444" y="50666"/>
                  </a:lnTo>
                  <a:lnTo>
                    <a:pt x="23725" y="60148"/>
                  </a:lnTo>
                  <a:lnTo>
                    <a:pt x="16558" y="70295"/>
                  </a:lnTo>
                  <a:lnTo>
                    <a:pt x="10497" y="81625"/>
                  </a:lnTo>
                  <a:lnTo>
                    <a:pt x="5759" y="94315"/>
                  </a:lnTo>
                  <a:lnTo>
                    <a:pt x="2408" y="107922"/>
                  </a:lnTo>
                  <a:lnTo>
                    <a:pt x="525" y="121594"/>
                  </a:lnTo>
                  <a:lnTo>
                    <a:pt x="0" y="134826"/>
                  </a:lnTo>
                  <a:lnTo>
                    <a:pt x="596" y="147472"/>
                  </a:lnTo>
                  <a:lnTo>
                    <a:pt x="2051" y="159570"/>
                  </a:lnTo>
                  <a:lnTo>
                    <a:pt x="4139" y="171220"/>
                  </a:lnTo>
                  <a:lnTo>
                    <a:pt x="6843" y="182365"/>
                  </a:lnTo>
                  <a:lnTo>
                    <a:pt x="10336" y="192790"/>
                  </a:lnTo>
                  <a:lnTo>
                    <a:pt x="14653" y="202434"/>
                  </a:lnTo>
                  <a:lnTo>
                    <a:pt x="19857" y="211218"/>
                  </a:lnTo>
                  <a:lnTo>
                    <a:pt x="26108" y="218972"/>
                  </a:lnTo>
                  <a:lnTo>
                    <a:pt x="33398" y="225698"/>
                  </a:lnTo>
                  <a:lnTo>
                    <a:pt x="41906" y="231214"/>
                  </a:lnTo>
                  <a:lnTo>
                    <a:pt x="52052" y="235097"/>
                  </a:lnTo>
                  <a:lnTo>
                    <a:pt x="63908" y="237264"/>
                  </a:lnTo>
                  <a:lnTo>
                    <a:pt x="76937" y="237923"/>
                  </a:lnTo>
                  <a:lnTo>
                    <a:pt x="90213" y="237385"/>
                  </a:lnTo>
                  <a:lnTo>
                    <a:pt x="103176" y="235948"/>
                  </a:lnTo>
                  <a:lnTo>
                    <a:pt x="115639" y="233698"/>
                  </a:lnTo>
                  <a:lnTo>
                    <a:pt x="127614" y="230518"/>
                  </a:lnTo>
                  <a:lnTo>
                    <a:pt x="139172" y="226428"/>
                  </a:lnTo>
                  <a:lnTo>
                    <a:pt x="149954" y="221866"/>
                  </a:lnTo>
                  <a:lnTo>
                    <a:pt x="160218" y="217165"/>
                  </a:lnTo>
                  <a:lnTo>
                    <a:pt x="170868" y="211913"/>
                  </a:lnTo>
                  <a:lnTo>
                    <a:pt x="183615" y="205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78719" y="800165"/>
              <a:ext cx="153291" cy="148328"/>
            </a:xfrm>
            <a:custGeom>
              <a:avLst/>
              <a:gdLst/>
              <a:ahLst/>
              <a:cxnLst/>
              <a:rect l="0" t="0" r="0" b="0"/>
              <a:pathLst>
                <a:path w="153291" h="148328">
                  <a:moveTo>
                    <a:pt x="106255" y="10529"/>
                  </a:moveTo>
                  <a:lnTo>
                    <a:pt x="100320" y="4929"/>
                  </a:lnTo>
                  <a:lnTo>
                    <a:pt x="94115" y="1926"/>
                  </a:lnTo>
                  <a:lnTo>
                    <a:pt x="87020" y="1313"/>
                  </a:lnTo>
                  <a:lnTo>
                    <a:pt x="79079" y="2671"/>
                  </a:lnTo>
                  <a:lnTo>
                    <a:pt x="70433" y="5607"/>
                  </a:lnTo>
                  <a:lnTo>
                    <a:pt x="61243" y="9749"/>
                  </a:lnTo>
                  <a:lnTo>
                    <a:pt x="51816" y="14941"/>
                  </a:lnTo>
                  <a:lnTo>
                    <a:pt x="42575" y="21235"/>
                  </a:lnTo>
                  <a:lnTo>
                    <a:pt x="33739" y="28572"/>
                  </a:lnTo>
                  <a:lnTo>
                    <a:pt x="25504" y="36784"/>
                  </a:lnTo>
                  <a:lnTo>
                    <a:pt x="18120" y="45673"/>
                  </a:lnTo>
                  <a:lnTo>
                    <a:pt x="11644" y="55061"/>
                  </a:lnTo>
                  <a:lnTo>
                    <a:pt x="6295" y="64806"/>
                  </a:lnTo>
                  <a:lnTo>
                    <a:pt x="2524" y="74801"/>
                  </a:lnTo>
                  <a:lnTo>
                    <a:pt x="437" y="84963"/>
                  </a:lnTo>
                  <a:lnTo>
                    <a:pt x="0" y="95075"/>
                  </a:lnTo>
                  <a:lnTo>
                    <a:pt x="1220" y="104791"/>
                  </a:lnTo>
                  <a:lnTo>
                    <a:pt x="3933" y="113952"/>
                  </a:lnTo>
                  <a:lnTo>
                    <a:pt x="8024" y="122409"/>
                  </a:lnTo>
                  <a:lnTo>
                    <a:pt x="13510" y="129943"/>
                  </a:lnTo>
                  <a:lnTo>
                    <a:pt x="20272" y="136520"/>
                  </a:lnTo>
                  <a:lnTo>
                    <a:pt x="28081" y="141937"/>
                  </a:lnTo>
                  <a:lnTo>
                    <a:pt x="36694" y="145753"/>
                  </a:lnTo>
                  <a:lnTo>
                    <a:pt x="45897" y="147871"/>
                  </a:lnTo>
                  <a:lnTo>
                    <a:pt x="55687" y="148327"/>
                  </a:lnTo>
                  <a:lnTo>
                    <a:pt x="66243" y="147122"/>
                  </a:lnTo>
                  <a:lnTo>
                    <a:pt x="77596" y="144423"/>
                  </a:lnTo>
                  <a:lnTo>
                    <a:pt x="89322" y="140511"/>
                  </a:lnTo>
                  <a:lnTo>
                    <a:pt x="100660" y="135677"/>
                  </a:lnTo>
                  <a:lnTo>
                    <a:pt x="111206" y="130166"/>
                  </a:lnTo>
                  <a:lnTo>
                    <a:pt x="120744" y="124011"/>
                  </a:lnTo>
                  <a:lnTo>
                    <a:pt x="129078" y="117048"/>
                  </a:lnTo>
                  <a:lnTo>
                    <a:pt x="136233" y="109248"/>
                  </a:lnTo>
                  <a:lnTo>
                    <a:pt x="142224" y="100552"/>
                  </a:lnTo>
                  <a:lnTo>
                    <a:pt x="146966" y="90804"/>
                  </a:lnTo>
                  <a:lnTo>
                    <a:pt x="150522" y="80024"/>
                  </a:lnTo>
                  <a:lnTo>
                    <a:pt x="152760" y="68531"/>
                  </a:lnTo>
                  <a:lnTo>
                    <a:pt x="153290" y="56824"/>
                  </a:lnTo>
                  <a:lnTo>
                    <a:pt x="152047" y="45221"/>
                  </a:lnTo>
                  <a:lnTo>
                    <a:pt x="149094" y="34160"/>
                  </a:lnTo>
                  <a:lnTo>
                    <a:pt x="144446" y="24265"/>
                  </a:lnTo>
                  <a:lnTo>
                    <a:pt x="138287" y="15771"/>
                  </a:lnTo>
                  <a:lnTo>
                    <a:pt x="130981" y="8909"/>
                  </a:lnTo>
                  <a:lnTo>
                    <a:pt x="122053" y="3516"/>
                  </a:lnTo>
                  <a:lnTo>
                    <a:pt x="108490" y="238"/>
                  </a:lnTo>
                  <a:lnTo>
                    <a:pt x="851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07017" y="759695"/>
              <a:ext cx="214870" cy="198399"/>
            </a:xfrm>
            <a:custGeom>
              <a:avLst/>
              <a:gdLst/>
              <a:ahLst/>
              <a:cxnLst/>
              <a:rect l="0" t="0" r="0" b="0"/>
              <a:pathLst>
                <a:path w="214870" h="198399">
                  <a:moveTo>
                    <a:pt x="4299" y="103641"/>
                  </a:moveTo>
                  <a:lnTo>
                    <a:pt x="7165" y="112510"/>
                  </a:lnTo>
                  <a:lnTo>
                    <a:pt x="9307" y="121497"/>
                  </a:lnTo>
                  <a:lnTo>
                    <a:pt x="10911" y="131492"/>
                  </a:lnTo>
                  <a:lnTo>
                    <a:pt x="12091" y="142472"/>
                  </a:lnTo>
                  <a:lnTo>
                    <a:pt x="12940" y="154284"/>
                  </a:lnTo>
                  <a:lnTo>
                    <a:pt x="13510" y="166670"/>
                  </a:lnTo>
                  <a:lnTo>
                    <a:pt x="12926" y="176914"/>
                  </a:lnTo>
                  <a:lnTo>
                    <a:pt x="10859" y="181109"/>
                  </a:lnTo>
                  <a:lnTo>
                    <a:pt x="8843" y="179320"/>
                  </a:lnTo>
                  <a:lnTo>
                    <a:pt x="7183" y="173213"/>
                  </a:lnTo>
                  <a:lnTo>
                    <a:pt x="5514" y="164279"/>
                  </a:lnTo>
                  <a:lnTo>
                    <a:pt x="3587" y="153541"/>
                  </a:lnTo>
                  <a:lnTo>
                    <a:pt x="1652" y="141818"/>
                  </a:lnTo>
                  <a:lnTo>
                    <a:pt x="350" y="129828"/>
                  </a:lnTo>
                  <a:lnTo>
                    <a:pt x="0" y="117957"/>
                  </a:lnTo>
                  <a:lnTo>
                    <a:pt x="599" y="106178"/>
                  </a:lnTo>
                  <a:lnTo>
                    <a:pt x="1998" y="94188"/>
                  </a:lnTo>
                  <a:lnTo>
                    <a:pt x="4026" y="81832"/>
                  </a:lnTo>
                  <a:lnTo>
                    <a:pt x="6845" y="69581"/>
                  </a:lnTo>
                  <a:lnTo>
                    <a:pt x="10941" y="58413"/>
                  </a:lnTo>
                  <a:lnTo>
                    <a:pt x="16468" y="48804"/>
                  </a:lnTo>
                  <a:lnTo>
                    <a:pt x="23128" y="41218"/>
                  </a:lnTo>
                  <a:lnTo>
                    <a:pt x="30361" y="36328"/>
                  </a:lnTo>
                  <a:lnTo>
                    <a:pt x="37782" y="34241"/>
                  </a:lnTo>
                  <a:lnTo>
                    <a:pt x="45203" y="34925"/>
                  </a:lnTo>
                  <a:lnTo>
                    <a:pt x="52558" y="38485"/>
                  </a:lnTo>
                  <a:lnTo>
                    <a:pt x="59830" y="44689"/>
                  </a:lnTo>
                  <a:lnTo>
                    <a:pt x="66866" y="53071"/>
                  </a:lnTo>
                  <a:lnTo>
                    <a:pt x="73371" y="63121"/>
                  </a:lnTo>
                  <a:lnTo>
                    <a:pt x="79212" y="74283"/>
                  </a:lnTo>
                  <a:lnTo>
                    <a:pt x="83804" y="82350"/>
                  </a:lnTo>
                  <a:lnTo>
                    <a:pt x="86520" y="82787"/>
                  </a:lnTo>
                  <a:lnTo>
                    <a:pt x="88027" y="77835"/>
                  </a:lnTo>
                  <a:lnTo>
                    <a:pt x="89251" y="69990"/>
                  </a:lnTo>
                  <a:lnTo>
                    <a:pt x="90720" y="60707"/>
                  </a:lnTo>
                  <a:lnTo>
                    <a:pt x="92770" y="50900"/>
                  </a:lnTo>
                  <a:lnTo>
                    <a:pt x="95706" y="41247"/>
                  </a:lnTo>
                  <a:lnTo>
                    <a:pt x="99590" y="32060"/>
                  </a:lnTo>
                  <a:lnTo>
                    <a:pt x="104476" y="23551"/>
                  </a:lnTo>
                  <a:lnTo>
                    <a:pt x="110500" y="15965"/>
                  </a:lnTo>
                  <a:lnTo>
                    <a:pt x="117619" y="9349"/>
                  </a:lnTo>
                  <a:lnTo>
                    <a:pt x="125499" y="4073"/>
                  </a:lnTo>
                  <a:lnTo>
                    <a:pt x="133625" y="881"/>
                  </a:lnTo>
                  <a:lnTo>
                    <a:pt x="141676" y="0"/>
                  </a:lnTo>
                  <a:lnTo>
                    <a:pt x="149367" y="1357"/>
                  </a:lnTo>
                  <a:lnTo>
                    <a:pt x="156379" y="4852"/>
                  </a:lnTo>
                  <a:lnTo>
                    <a:pt x="162611" y="10206"/>
                  </a:lnTo>
                  <a:lnTo>
                    <a:pt x="168134" y="17205"/>
                  </a:lnTo>
                  <a:lnTo>
                    <a:pt x="173086" y="25789"/>
                  </a:lnTo>
                  <a:lnTo>
                    <a:pt x="177607" y="35776"/>
                  </a:lnTo>
                  <a:lnTo>
                    <a:pt x="181815" y="46734"/>
                  </a:lnTo>
                  <a:lnTo>
                    <a:pt x="185802" y="58079"/>
                  </a:lnTo>
                  <a:lnTo>
                    <a:pt x="189636" y="69454"/>
                  </a:lnTo>
                  <a:lnTo>
                    <a:pt x="193364" y="80870"/>
                  </a:lnTo>
                  <a:lnTo>
                    <a:pt x="197022" y="92601"/>
                  </a:lnTo>
                  <a:lnTo>
                    <a:pt x="200626" y="104791"/>
                  </a:lnTo>
                  <a:lnTo>
                    <a:pt x="204029" y="117436"/>
                  </a:lnTo>
                  <a:lnTo>
                    <a:pt x="206935" y="130465"/>
                  </a:lnTo>
                  <a:lnTo>
                    <a:pt x="209221" y="143771"/>
                  </a:lnTo>
                  <a:lnTo>
                    <a:pt x="210928" y="156671"/>
                  </a:lnTo>
                  <a:lnTo>
                    <a:pt x="212342" y="169176"/>
                  </a:lnTo>
                  <a:lnTo>
                    <a:pt x="213584" y="182383"/>
                  </a:lnTo>
                  <a:lnTo>
                    <a:pt x="214869" y="198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80724" y="773569"/>
              <a:ext cx="225432" cy="195053"/>
            </a:xfrm>
            <a:custGeom>
              <a:avLst/>
              <a:gdLst/>
              <a:ahLst/>
              <a:cxnLst/>
              <a:rect l="0" t="0" r="0" b="0"/>
              <a:pathLst>
                <a:path w="225432" h="195053">
                  <a:moveTo>
                    <a:pt x="4333" y="37125"/>
                  </a:moveTo>
                  <a:lnTo>
                    <a:pt x="4400" y="51794"/>
                  </a:lnTo>
                  <a:lnTo>
                    <a:pt x="5040" y="65705"/>
                  </a:lnTo>
                  <a:lnTo>
                    <a:pt x="6332" y="80198"/>
                  </a:lnTo>
                  <a:lnTo>
                    <a:pt x="8019" y="95227"/>
                  </a:lnTo>
                  <a:lnTo>
                    <a:pt x="9687" y="110404"/>
                  </a:lnTo>
                  <a:lnTo>
                    <a:pt x="11089" y="125441"/>
                  </a:lnTo>
                  <a:lnTo>
                    <a:pt x="11777" y="139142"/>
                  </a:lnTo>
                  <a:lnTo>
                    <a:pt x="11139" y="147792"/>
                  </a:lnTo>
                  <a:lnTo>
                    <a:pt x="9588" y="148891"/>
                  </a:lnTo>
                  <a:lnTo>
                    <a:pt x="8086" y="144086"/>
                  </a:lnTo>
                  <a:lnTo>
                    <a:pt x="6760" y="135185"/>
                  </a:lnTo>
                  <a:lnTo>
                    <a:pt x="5286" y="123479"/>
                  </a:lnTo>
                  <a:lnTo>
                    <a:pt x="3469" y="109873"/>
                  </a:lnTo>
                  <a:lnTo>
                    <a:pt x="1596" y="95312"/>
                  </a:lnTo>
                  <a:lnTo>
                    <a:pt x="329" y="80832"/>
                  </a:lnTo>
                  <a:lnTo>
                    <a:pt x="0" y="66975"/>
                  </a:lnTo>
                  <a:lnTo>
                    <a:pt x="612" y="53871"/>
                  </a:lnTo>
                  <a:lnTo>
                    <a:pt x="2020" y="41446"/>
                  </a:lnTo>
                  <a:lnTo>
                    <a:pt x="4052" y="29582"/>
                  </a:lnTo>
                  <a:lnTo>
                    <a:pt x="6874" y="18799"/>
                  </a:lnTo>
                  <a:lnTo>
                    <a:pt x="10971" y="10211"/>
                  </a:lnTo>
                  <a:lnTo>
                    <a:pt x="16499" y="4254"/>
                  </a:lnTo>
                  <a:lnTo>
                    <a:pt x="23161" y="898"/>
                  </a:lnTo>
                  <a:lnTo>
                    <a:pt x="30395" y="0"/>
                  </a:lnTo>
                  <a:lnTo>
                    <a:pt x="37810" y="1215"/>
                  </a:lnTo>
                  <a:lnTo>
                    <a:pt x="45059" y="4266"/>
                  </a:lnTo>
                  <a:lnTo>
                    <a:pt x="51766" y="9039"/>
                  </a:lnTo>
                  <a:lnTo>
                    <a:pt x="57790" y="15315"/>
                  </a:lnTo>
                  <a:lnTo>
                    <a:pt x="63173" y="22795"/>
                  </a:lnTo>
                  <a:lnTo>
                    <a:pt x="68029" y="31186"/>
                  </a:lnTo>
                  <a:lnTo>
                    <a:pt x="72485" y="40236"/>
                  </a:lnTo>
                  <a:lnTo>
                    <a:pt x="76650" y="49753"/>
                  </a:lnTo>
                  <a:lnTo>
                    <a:pt x="80608" y="59594"/>
                  </a:lnTo>
                  <a:lnTo>
                    <a:pt x="84424" y="69658"/>
                  </a:lnTo>
                  <a:lnTo>
                    <a:pt x="88139" y="79873"/>
                  </a:lnTo>
                  <a:lnTo>
                    <a:pt x="91788" y="90192"/>
                  </a:lnTo>
                  <a:lnTo>
                    <a:pt x="95375" y="100497"/>
                  </a:lnTo>
                  <a:lnTo>
                    <a:pt x="98386" y="107846"/>
                  </a:lnTo>
                  <a:lnTo>
                    <a:pt x="100404" y="108493"/>
                  </a:lnTo>
                  <a:lnTo>
                    <a:pt x="102083" y="103361"/>
                  </a:lnTo>
                  <a:lnTo>
                    <a:pt x="103905" y="94144"/>
                  </a:lnTo>
                  <a:lnTo>
                    <a:pt x="106049" y="82159"/>
                  </a:lnTo>
                  <a:lnTo>
                    <a:pt x="108537" y="68338"/>
                  </a:lnTo>
                  <a:lnTo>
                    <a:pt x="111644" y="53953"/>
                  </a:lnTo>
                  <a:lnTo>
                    <a:pt x="115922" y="40646"/>
                  </a:lnTo>
                  <a:lnTo>
                    <a:pt x="121571" y="29222"/>
                  </a:lnTo>
                  <a:lnTo>
                    <a:pt x="128480" y="20227"/>
                  </a:lnTo>
                  <a:lnTo>
                    <a:pt x="136411" y="14298"/>
                  </a:lnTo>
                  <a:lnTo>
                    <a:pt x="145112" y="11464"/>
                  </a:lnTo>
                  <a:lnTo>
                    <a:pt x="154207" y="11456"/>
                  </a:lnTo>
                  <a:lnTo>
                    <a:pt x="163224" y="14008"/>
                  </a:lnTo>
                  <a:lnTo>
                    <a:pt x="171913" y="18715"/>
                  </a:lnTo>
                  <a:lnTo>
                    <a:pt x="180220" y="25105"/>
                  </a:lnTo>
                  <a:lnTo>
                    <a:pt x="188186" y="32747"/>
                  </a:lnTo>
                  <a:lnTo>
                    <a:pt x="195870" y="41291"/>
                  </a:lnTo>
                  <a:lnTo>
                    <a:pt x="203014" y="50636"/>
                  </a:lnTo>
                  <a:lnTo>
                    <a:pt x="209061" y="60893"/>
                  </a:lnTo>
                  <a:lnTo>
                    <a:pt x="213796" y="72053"/>
                  </a:lnTo>
                  <a:lnTo>
                    <a:pt x="217314" y="83990"/>
                  </a:lnTo>
                  <a:lnTo>
                    <a:pt x="219841" y="96534"/>
                  </a:lnTo>
                  <a:lnTo>
                    <a:pt x="221616" y="109526"/>
                  </a:lnTo>
                  <a:lnTo>
                    <a:pt x="222847" y="122809"/>
                  </a:lnTo>
                  <a:lnTo>
                    <a:pt x="223823" y="137845"/>
                  </a:lnTo>
                  <a:lnTo>
                    <a:pt x="224636" y="159307"/>
                  </a:lnTo>
                  <a:lnTo>
                    <a:pt x="225431" y="195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34433" y="786043"/>
              <a:ext cx="145455" cy="183323"/>
            </a:xfrm>
            <a:custGeom>
              <a:avLst/>
              <a:gdLst/>
              <a:ahLst/>
              <a:cxnLst/>
              <a:rect l="0" t="0" r="0" b="0"/>
              <a:pathLst>
                <a:path w="145455" h="183323">
                  <a:moveTo>
                    <a:pt x="98064" y="3594"/>
                  </a:moveTo>
                  <a:lnTo>
                    <a:pt x="89263" y="861"/>
                  </a:lnTo>
                  <a:lnTo>
                    <a:pt x="80916" y="0"/>
                  </a:lnTo>
                  <a:lnTo>
                    <a:pt x="72222" y="990"/>
                  </a:lnTo>
                  <a:lnTo>
                    <a:pt x="63274" y="3529"/>
                  </a:lnTo>
                  <a:lnTo>
                    <a:pt x="54427" y="7313"/>
                  </a:lnTo>
                  <a:lnTo>
                    <a:pt x="45888" y="12057"/>
                  </a:lnTo>
                  <a:lnTo>
                    <a:pt x="37700" y="17836"/>
                  </a:lnTo>
                  <a:lnTo>
                    <a:pt x="29822" y="25063"/>
                  </a:lnTo>
                  <a:lnTo>
                    <a:pt x="22201" y="33851"/>
                  </a:lnTo>
                  <a:lnTo>
                    <a:pt x="15101" y="44192"/>
                  </a:lnTo>
                  <a:lnTo>
                    <a:pt x="9085" y="56114"/>
                  </a:lnTo>
                  <a:lnTo>
                    <a:pt x="4380" y="69461"/>
                  </a:lnTo>
                  <a:lnTo>
                    <a:pt x="1222" y="83644"/>
                  </a:lnTo>
                  <a:lnTo>
                    <a:pt x="0" y="97770"/>
                  </a:lnTo>
                  <a:lnTo>
                    <a:pt x="738" y="111334"/>
                  </a:lnTo>
                  <a:lnTo>
                    <a:pt x="3165" y="124048"/>
                  </a:lnTo>
                  <a:lnTo>
                    <a:pt x="6921" y="135668"/>
                  </a:lnTo>
                  <a:lnTo>
                    <a:pt x="11668" y="146181"/>
                  </a:lnTo>
                  <a:lnTo>
                    <a:pt x="17292" y="155581"/>
                  </a:lnTo>
                  <a:lnTo>
                    <a:pt x="23890" y="163764"/>
                  </a:lnTo>
                  <a:lnTo>
                    <a:pt x="31438" y="170785"/>
                  </a:lnTo>
                  <a:lnTo>
                    <a:pt x="39793" y="176502"/>
                  </a:lnTo>
                  <a:lnTo>
                    <a:pt x="48780" y="180520"/>
                  </a:lnTo>
                  <a:lnTo>
                    <a:pt x="58229" y="182774"/>
                  </a:lnTo>
                  <a:lnTo>
                    <a:pt x="67846" y="183322"/>
                  </a:lnTo>
                  <a:lnTo>
                    <a:pt x="77222" y="182178"/>
                  </a:lnTo>
                  <a:lnTo>
                    <a:pt x="86156" y="179515"/>
                  </a:lnTo>
                  <a:lnTo>
                    <a:pt x="94628" y="175458"/>
                  </a:lnTo>
                  <a:lnTo>
                    <a:pt x="102705" y="169994"/>
                  </a:lnTo>
                  <a:lnTo>
                    <a:pt x="110469" y="163247"/>
                  </a:lnTo>
                  <a:lnTo>
                    <a:pt x="117838" y="155447"/>
                  </a:lnTo>
                  <a:lnTo>
                    <a:pt x="124567" y="146841"/>
                  </a:lnTo>
                  <a:lnTo>
                    <a:pt x="130572" y="137642"/>
                  </a:lnTo>
                  <a:lnTo>
                    <a:pt x="135758" y="127855"/>
                  </a:lnTo>
                  <a:lnTo>
                    <a:pt x="139943" y="117301"/>
                  </a:lnTo>
                  <a:lnTo>
                    <a:pt x="143119" y="105944"/>
                  </a:lnTo>
                  <a:lnTo>
                    <a:pt x="145099" y="94047"/>
                  </a:lnTo>
                  <a:lnTo>
                    <a:pt x="145454" y="82061"/>
                  </a:lnTo>
                  <a:lnTo>
                    <a:pt x="144099" y="70262"/>
                  </a:lnTo>
                  <a:lnTo>
                    <a:pt x="141241" y="58899"/>
                  </a:lnTo>
                  <a:lnTo>
                    <a:pt x="137188" y="48268"/>
                  </a:lnTo>
                  <a:lnTo>
                    <a:pt x="132247" y="38462"/>
                  </a:lnTo>
                  <a:lnTo>
                    <a:pt x="126779" y="29697"/>
                  </a:lnTo>
                  <a:lnTo>
                    <a:pt x="120562" y="21545"/>
                  </a:lnTo>
                  <a:lnTo>
                    <a:pt x="111936" y="132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30494" y="782642"/>
              <a:ext cx="175745" cy="238623"/>
            </a:xfrm>
            <a:custGeom>
              <a:avLst/>
              <a:gdLst/>
              <a:ahLst/>
              <a:cxnLst/>
              <a:rect l="0" t="0" r="0" b="0"/>
              <a:pathLst>
                <a:path w="175745" h="238623">
                  <a:moveTo>
                    <a:pt x="17817" y="70166"/>
                  </a:moveTo>
                  <a:lnTo>
                    <a:pt x="15017" y="81901"/>
                  </a:lnTo>
                  <a:lnTo>
                    <a:pt x="13515" y="93030"/>
                  </a:lnTo>
                  <a:lnTo>
                    <a:pt x="13204" y="104628"/>
                  </a:lnTo>
                  <a:lnTo>
                    <a:pt x="13711" y="116789"/>
                  </a:lnTo>
                  <a:lnTo>
                    <a:pt x="14530" y="129449"/>
                  </a:lnTo>
                  <a:lnTo>
                    <a:pt x="15334" y="142474"/>
                  </a:lnTo>
                  <a:lnTo>
                    <a:pt x="15589" y="154608"/>
                  </a:lnTo>
                  <a:lnTo>
                    <a:pt x="14463" y="162199"/>
                  </a:lnTo>
                  <a:lnTo>
                    <a:pt x="12048" y="163077"/>
                  </a:lnTo>
                  <a:lnTo>
                    <a:pt x="9169" y="158976"/>
                  </a:lnTo>
                  <a:lnTo>
                    <a:pt x="6285" y="151401"/>
                  </a:lnTo>
                  <a:lnTo>
                    <a:pt x="3766" y="141149"/>
                  </a:lnTo>
                  <a:lnTo>
                    <a:pt x="1766" y="128825"/>
                  </a:lnTo>
                  <a:lnTo>
                    <a:pt x="436" y="115113"/>
                  </a:lnTo>
                  <a:lnTo>
                    <a:pt x="0" y="100748"/>
                  </a:lnTo>
                  <a:lnTo>
                    <a:pt x="488" y="86193"/>
                  </a:lnTo>
                  <a:lnTo>
                    <a:pt x="1784" y="71823"/>
                  </a:lnTo>
                  <a:lnTo>
                    <a:pt x="3716" y="58018"/>
                  </a:lnTo>
                  <a:lnTo>
                    <a:pt x="6135" y="44926"/>
                  </a:lnTo>
                  <a:lnTo>
                    <a:pt x="9232" y="32829"/>
                  </a:lnTo>
                  <a:lnTo>
                    <a:pt x="13520" y="22221"/>
                  </a:lnTo>
                  <a:lnTo>
                    <a:pt x="19184" y="13245"/>
                  </a:lnTo>
                  <a:lnTo>
                    <a:pt x="26108" y="6217"/>
                  </a:lnTo>
                  <a:lnTo>
                    <a:pt x="34052" y="1768"/>
                  </a:lnTo>
                  <a:lnTo>
                    <a:pt x="42762" y="0"/>
                  </a:lnTo>
                  <a:lnTo>
                    <a:pt x="51863" y="575"/>
                  </a:lnTo>
                  <a:lnTo>
                    <a:pt x="60885" y="3003"/>
                  </a:lnTo>
                  <a:lnTo>
                    <a:pt x="69577" y="6820"/>
                  </a:lnTo>
                  <a:lnTo>
                    <a:pt x="77887" y="11802"/>
                  </a:lnTo>
                  <a:lnTo>
                    <a:pt x="85854" y="17960"/>
                  </a:lnTo>
                  <a:lnTo>
                    <a:pt x="93548" y="25214"/>
                  </a:lnTo>
                  <a:lnTo>
                    <a:pt x="101038" y="33540"/>
                  </a:lnTo>
                  <a:lnTo>
                    <a:pt x="108382" y="43039"/>
                  </a:lnTo>
                  <a:lnTo>
                    <a:pt x="115619" y="53656"/>
                  </a:lnTo>
                  <a:lnTo>
                    <a:pt x="122616" y="65210"/>
                  </a:lnTo>
                  <a:lnTo>
                    <a:pt x="129088" y="77490"/>
                  </a:lnTo>
                  <a:lnTo>
                    <a:pt x="134922" y="90305"/>
                  </a:lnTo>
                  <a:lnTo>
                    <a:pt x="140161" y="103503"/>
                  </a:lnTo>
                  <a:lnTo>
                    <a:pt x="144915" y="116969"/>
                  </a:lnTo>
                  <a:lnTo>
                    <a:pt x="149298" y="130620"/>
                  </a:lnTo>
                  <a:lnTo>
                    <a:pt x="153412" y="144397"/>
                  </a:lnTo>
                  <a:lnTo>
                    <a:pt x="157336" y="158259"/>
                  </a:lnTo>
                  <a:lnTo>
                    <a:pt x="161123" y="172165"/>
                  </a:lnTo>
                  <a:lnTo>
                    <a:pt x="164662" y="185683"/>
                  </a:lnTo>
                  <a:lnTo>
                    <a:pt x="168036" y="199423"/>
                  </a:lnTo>
                  <a:lnTo>
                    <a:pt x="171543" y="215709"/>
                  </a:lnTo>
                  <a:lnTo>
                    <a:pt x="175744" y="238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26750" y="529303"/>
              <a:ext cx="353313" cy="490053"/>
            </a:xfrm>
            <a:custGeom>
              <a:avLst/>
              <a:gdLst/>
              <a:ahLst/>
              <a:cxnLst/>
              <a:rect l="0" t="0" r="0" b="0"/>
              <a:pathLst>
                <a:path w="353313" h="490053">
                  <a:moveTo>
                    <a:pt x="163799" y="365619"/>
                  </a:moveTo>
                  <a:lnTo>
                    <a:pt x="160798" y="356818"/>
                  </a:lnTo>
                  <a:lnTo>
                    <a:pt x="157376" y="348471"/>
                  </a:lnTo>
                  <a:lnTo>
                    <a:pt x="153176" y="339777"/>
                  </a:lnTo>
                  <a:lnTo>
                    <a:pt x="148102" y="330829"/>
                  </a:lnTo>
                  <a:lnTo>
                    <a:pt x="141972" y="321982"/>
                  </a:lnTo>
                  <a:lnTo>
                    <a:pt x="134784" y="313452"/>
                  </a:lnTo>
                  <a:lnTo>
                    <a:pt x="126524" y="305609"/>
                  </a:lnTo>
                  <a:lnTo>
                    <a:pt x="117080" y="299029"/>
                  </a:lnTo>
                  <a:lnTo>
                    <a:pt x="106512" y="293914"/>
                  </a:lnTo>
                  <a:lnTo>
                    <a:pt x="95162" y="290465"/>
                  </a:lnTo>
                  <a:lnTo>
                    <a:pt x="83552" y="289041"/>
                  </a:lnTo>
                  <a:lnTo>
                    <a:pt x="72010" y="289649"/>
                  </a:lnTo>
                  <a:lnTo>
                    <a:pt x="60821" y="292327"/>
                  </a:lnTo>
                  <a:lnTo>
                    <a:pt x="50307" y="297315"/>
                  </a:lnTo>
                  <a:lnTo>
                    <a:pt x="40576" y="304521"/>
                  </a:lnTo>
                  <a:lnTo>
                    <a:pt x="31719" y="313595"/>
                  </a:lnTo>
                  <a:lnTo>
                    <a:pt x="23908" y="324118"/>
                  </a:lnTo>
                  <a:lnTo>
                    <a:pt x="17137" y="335716"/>
                  </a:lnTo>
                  <a:lnTo>
                    <a:pt x="11419" y="348246"/>
                  </a:lnTo>
                  <a:lnTo>
                    <a:pt x="6868" y="361787"/>
                  </a:lnTo>
                  <a:lnTo>
                    <a:pt x="3439" y="376294"/>
                  </a:lnTo>
                  <a:lnTo>
                    <a:pt x="1118" y="391289"/>
                  </a:lnTo>
                  <a:lnTo>
                    <a:pt x="0" y="405975"/>
                  </a:lnTo>
                  <a:lnTo>
                    <a:pt x="31" y="419922"/>
                  </a:lnTo>
                  <a:lnTo>
                    <a:pt x="1185" y="432897"/>
                  </a:lnTo>
                  <a:lnTo>
                    <a:pt x="3556" y="444692"/>
                  </a:lnTo>
                  <a:lnTo>
                    <a:pt x="7080" y="455324"/>
                  </a:lnTo>
                  <a:lnTo>
                    <a:pt x="11734" y="464803"/>
                  </a:lnTo>
                  <a:lnTo>
                    <a:pt x="17607" y="473040"/>
                  </a:lnTo>
                  <a:lnTo>
                    <a:pt x="24627" y="480091"/>
                  </a:lnTo>
                  <a:lnTo>
                    <a:pt x="32442" y="485659"/>
                  </a:lnTo>
                  <a:lnTo>
                    <a:pt x="40526" y="489045"/>
                  </a:lnTo>
                  <a:lnTo>
                    <a:pt x="48552" y="490052"/>
                  </a:lnTo>
                  <a:lnTo>
                    <a:pt x="56397" y="488608"/>
                  </a:lnTo>
                  <a:lnTo>
                    <a:pt x="64045" y="484524"/>
                  </a:lnTo>
                  <a:lnTo>
                    <a:pt x="71522" y="477960"/>
                  </a:lnTo>
                  <a:lnTo>
                    <a:pt x="78866" y="469333"/>
                  </a:lnTo>
                  <a:lnTo>
                    <a:pt x="86111" y="459118"/>
                  </a:lnTo>
                  <a:lnTo>
                    <a:pt x="93280" y="447740"/>
                  </a:lnTo>
                  <a:lnTo>
                    <a:pt x="100232" y="435697"/>
                  </a:lnTo>
                  <a:lnTo>
                    <a:pt x="106675" y="423549"/>
                  </a:lnTo>
                  <a:lnTo>
                    <a:pt x="112489" y="411604"/>
                  </a:lnTo>
                  <a:lnTo>
                    <a:pt x="117715" y="399958"/>
                  </a:lnTo>
                  <a:lnTo>
                    <a:pt x="122459" y="388597"/>
                  </a:lnTo>
                  <a:lnTo>
                    <a:pt x="126836" y="377470"/>
                  </a:lnTo>
                  <a:lnTo>
                    <a:pt x="130947" y="366522"/>
                  </a:lnTo>
                  <a:lnTo>
                    <a:pt x="134868" y="355702"/>
                  </a:lnTo>
                  <a:lnTo>
                    <a:pt x="138657" y="344975"/>
                  </a:lnTo>
                  <a:lnTo>
                    <a:pt x="142356" y="334311"/>
                  </a:lnTo>
                  <a:lnTo>
                    <a:pt x="145993" y="323691"/>
                  </a:lnTo>
                  <a:lnTo>
                    <a:pt x="149588" y="313097"/>
                  </a:lnTo>
                  <a:lnTo>
                    <a:pt x="153155" y="302354"/>
                  </a:lnTo>
                  <a:lnTo>
                    <a:pt x="156702" y="291149"/>
                  </a:lnTo>
                  <a:lnTo>
                    <a:pt x="160238" y="279354"/>
                  </a:lnTo>
                  <a:lnTo>
                    <a:pt x="163764" y="267160"/>
                  </a:lnTo>
                  <a:lnTo>
                    <a:pt x="167285" y="254975"/>
                  </a:lnTo>
                  <a:lnTo>
                    <a:pt x="170798" y="243034"/>
                  </a:lnTo>
                  <a:lnTo>
                    <a:pt x="174140" y="231236"/>
                  </a:lnTo>
                  <a:lnTo>
                    <a:pt x="177005" y="219249"/>
                  </a:lnTo>
                  <a:lnTo>
                    <a:pt x="179267" y="206892"/>
                  </a:lnTo>
                  <a:lnTo>
                    <a:pt x="181126" y="194305"/>
                  </a:lnTo>
                  <a:lnTo>
                    <a:pt x="182988" y="181848"/>
                  </a:lnTo>
                  <a:lnTo>
                    <a:pt x="185091" y="169711"/>
                  </a:lnTo>
                  <a:lnTo>
                    <a:pt x="187336" y="157441"/>
                  </a:lnTo>
                  <a:lnTo>
                    <a:pt x="189389" y="144072"/>
                  </a:lnTo>
                  <a:lnTo>
                    <a:pt x="191067" y="129147"/>
                  </a:lnTo>
                  <a:lnTo>
                    <a:pt x="192346" y="112697"/>
                  </a:lnTo>
                  <a:lnTo>
                    <a:pt x="193280" y="94973"/>
                  </a:lnTo>
                  <a:lnTo>
                    <a:pt x="193937" y="76281"/>
                  </a:lnTo>
                  <a:lnTo>
                    <a:pt x="194226" y="57374"/>
                  </a:lnTo>
                  <a:lnTo>
                    <a:pt x="193895" y="39382"/>
                  </a:lnTo>
                  <a:lnTo>
                    <a:pt x="192846" y="22873"/>
                  </a:lnTo>
                  <a:lnTo>
                    <a:pt x="190733" y="8876"/>
                  </a:lnTo>
                  <a:lnTo>
                    <a:pt x="187284" y="595"/>
                  </a:lnTo>
                  <a:lnTo>
                    <a:pt x="183501" y="0"/>
                  </a:lnTo>
                  <a:lnTo>
                    <a:pt x="180521" y="5209"/>
                  </a:lnTo>
                  <a:lnTo>
                    <a:pt x="178447" y="14725"/>
                  </a:lnTo>
                  <a:lnTo>
                    <a:pt x="177058" y="27903"/>
                  </a:lnTo>
                  <a:lnTo>
                    <a:pt x="176133" y="44120"/>
                  </a:lnTo>
                  <a:lnTo>
                    <a:pt x="175351" y="62060"/>
                  </a:lnTo>
                  <a:lnTo>
                    <a:pt x="174299" y="79885"/>
                  </a:lnTo>
                  <a:lnTo>
                    <a:pt x="172784" y="96583"/>
                  </a:lnTo>
                  <a:lnTo>
                    <a:pt x="170953" y="112067"/>
                  </a:lnTo>
                  <a:lnTo>
                    <a:pt x="169187" y="126770"/>
                  </a:lnTo>
                  <a:lnTo>
                    <a:pt x="167705" y="141084"/>
                  </a:lnTo>
                  <a:lnTo>
                    <a:pt x="166560" y="155719"/>
                  </a:lnTo>
                  <a:lnTo>
                    <a:pt x="165718" y="171705"/>
                  </a:lnTo>
                  <a:lnTo>
                    <a:pt x="165117" y="189475"/>
                  </a:lnTo>
                  <a:lnTo>
                    <a:pt x="164696" y="208789"/>
                  </a:lnTo>
                  <a:lnTo>
                    <a:pt x="164406" y="229044"/>
                  </a:lnTo>
                  <a:lnTo>
                    <a:pt x="164213" y="249764"/>
                  </a:lnTo>
                  <a:lnTo>
                    <a:pt x="164251" y="270199"/>
                  </a:lnTo>
                  <a:lnTo>
                    <a:pt x="164809" y="289299"/>
                  </a:lnTo>
                  <a:lnTo>
                    <a:pt x="165997" y="306625"/>
                  </a:lnTo>
                  <a:lnTo>
                    <a:pt x="167608" y="322579"/>
                  </a:lnTo>
                  <a:lnTo>
                    <a:pt x="169229" y="338068"/>
                  </a:lnTo>
                  <a:lnTo>
                    <a:pt x="170623" y="353652"/>
                  </a:lnTo>
                  <a:lnTo>
                    <a:pt x="172069" y="368410"/>
                  </a:lnTo>
                  <a:lnTo>
                    <a:pt x="174920" y="380184"/>
                  </a:lnTo>
                  <a:lnTo>
                    <a:pt x="180565" y="387168"/>
                  </a:lnTo>
                  <a:lnTo>
                    <a:pt x="188110" y="388998"/>
                  </a:lnTo>
                  <a:lnTo>
                    <a:pt x="196028" y="387792"/>
                  </a:lnTo>
                  <a:lnTo>
                    <a:pt x="204561" y="385511"/>
                  </a:lnTo>
                  <a:lnTo>
                    <a:pt x="214093" y="383197"/>
                  </a:lnTo>
                  <a:lnTo>
                    <a:pt x="224682" y="381248"/>
                  </a:lnTo>
                  <a:lnTo>
                    <a:pt x="236196" y="379747"/>
                  </a:lnTo>
                  <a:lnTo>
                    <a:pt x="248434" y="378640"/>
                  </a:lnTo>
                  <a:lnTo>
                    <a:pt x="261046" y="377683"/>
                  </a:lnTo>
                  <a:lnTo>
                    <a:pt x="273573" y="376487"/>
                  </a:lnTo>
                  <a:lnTo>
                    <a:pt x="285760" y="374848"/>
                  </a:lnTo>
                  <a:lnTo>
                    <a:pt x="297228" y="372420"/>
                  </a:lnTo>
                  <a:lnTo>
                    <a:pt x="307403" y="368652"/>
                  </a:lnTo>
                  <a:lnTo>
                    <a:pt x="316088" y="363372"/>
                  </a:lnTo>
                  <a:lnTo>
                    <a:pt x="323089" y="356723"/>
                  </a:lnTo>
                  <a:lnTo>
                    <a:pt x="328052" y="348973"/>
                  </a:lnTo>
                  <a:lnTo>
                    <a:pt x="330978" y="340396"/>
                  </a:lnTo>
                  <a:lnTo>
                    <a:pt x="331996" y="331385"/>
                  </a:lnTo>
                  <a:lnTo>
                    <a:pt x="331176" y="322424"/>
                  </a:lnTo>
                  <a:lnTo>
                    <a:pt x="328734" y="313773"/>
                  </a:lnTo>
                  <a:lnTo>
                    <a:pt x="324827" y="305492"/>
                  </a:lnTo>
                  <a:lnTo>
                    <a:pt x="319464" y="297544"/>
                  </a:lnTo>
                  <a:lnTo>
                    <a:pt x="312781" y="289872"/>
                  </a:lnTo>
                  <a:lnTo>
                    <a:pt x="304854" y="282735"/>
                  </a:lnTo>
                  <a:lnTo>
                    <a:pt x="295630" y="276693"/>
                  </a:lnTo>
                  <a:lnTo>
                    <a:pt x="285207" y="271972"/>
                  </a:lnTo>
                  <a:lnTo>
                    <a:pt x="273955" y="268801"/>
                  </a:lnTo>
                  <a:lnTo>
                    <a:pt x="262409" y="267572"/>
                  </a:lnTo>
                  <a:lnTo>
                    <a:pt x="250910" y="268309"/>
                  </a:lnTo>
                  <a:lnTo>
                    <a:pt x="239749" y="270905"/>
                  </a:lnTo>
                  <a:lnTo>
                    <a:pt x="229254" y="275306"/>
                  </a:lnTo>
                  <a:lnTo>
                    <a:pt x="219535" y="281300"/>
                  </a:lnTo>
                  <a:lnTo>
                    <a:pt x="210687" y="288577"/>
                  </a:lnTo>
                  <a:lnTo>
                    <a:pt x="202881" y="296822"/>
                  </a:lnTo>
                  <a:lnTo>
                    <a:pt x="196114" y="305776"/>
                  </a:lnTo>
                  <a:lnTo>
                    <a:pt x="190398" y="315397"/>
                  </a:lnTo>
                  <a:lnTo>
                    <a:pt x="185850" y="325839"/>
                  </a:lnTo>
                  <a:lnTo>
                    <a:pt x="182422" y="337120"/>
                  </a:lnTo>
                  <a:lnTo>
                    <a:pt x="180101" y="348967"/>
                  </a:lnTo>
                  <a:lnTo>
                    <a:pt x="178984" y="360919"/>
                  </a:lnTo>
                  <a:lnTo>
                    <a:pt x="179015" y="372700"/>
                  </a:lnTo>
                  <a:lnTo>
                    <a:pt x="180170" y="384221"/>
                  </a:lnTo>
                  <a:lnTo>
                    <a:pt x="182540" y="395490"/>
                  </a:lnTo>
                  <a:lnTo>
                    <a:pt x="186060" y="406547"/>
                  </a:lnTo>
                  <a:lnTo>
                    <a:pt x="190541" y="417277"/>
                  </a:lnTo>
                  <a:lnTo>
                    <a:pt x="195766" y="427417"/>
                  </a:lnTo>
                  <a:lnTo>
                    <a:pt x="201546" y="436861"/>
                  </a:lnTo>
                  <a:lnTo>
                    <a:pt x="208054" y="445339"/>
                  </a:lnTo>
                  <a:lnTo>
                    <a:pt x="215786" y="452356"/>
                  </a:lnTo>
                  <a:lnTo>
                    <a:pt x="224912" y="457773"/>
                  </a:lnTo>
                  <a:lnTo>
                    <a:pt x="235143" y="461596"/>
                  </a:lnTo>
                  <a:lnTo>
                    <a:pt x="245928" y="463803"/>
                  </a:lnTo>
                  <a:lnTo>
                    <a:pt x="256881" y="464544"/>
                  </a:lnTo>
                  <a:lnTo>
                    <a:pt x="267658" y="463926"/>
                  </a:lnTo>
                  <a:lnTo>
                    <a:pt x="277887" y="461924"/>
                  </a:lnTo>
                  <a:lnTo>
                    <a:pt x="287433" y="458659"/>
                  </a:lnTo>
                  <a:lnTo>
                    <a:pt x="296503" y="454520"/>
                  </a:lnTo>
                  <a:lnTo>
                    <a:pt x="305522" y="450059"/>
                  </a:lnTo>
                  <a:lnTo>
                    <a:pt x="314730" y="445617"/>
                  </a:lnTo>
                  <a:lnTo>
                    <a:pt x="323748" y="441289"/>
                  </a:lnTo>
                  <a:lnTo>
                    <a:pt x="332547" y="436483"/>
                  </a:lnTo>
                  <a:lnTo>
                    <a:pt x="341904" y="429663"/>
                  </a:lnTo>
                  <a:lnTo>
                    <a:pt x="353312" y="418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93965" y="806563"/>
              <a:ext cx="165082" cy="204173"/>
            </a:xfrm>
            <a:custGeom>
              <a:avLst/>
              <a:gdLst/>
              <a:ahLst/>
              <a:cxnLst/>
              <a:rect l="0" t="0" r="0" b="0"/>
              <a:pathLst>
                <a:path w="165082" h="204173">
                  <a:moveTo>
                    <a:pt x="28211" y="67302"/>
                  </a:moveTo>
                  <a:lnTo>
                    <a:pt x="22478" y="76170"/>
                  </a:lnTo>
                  <a:lnTo>
                    <a:pt x="18194" y="85157"/>
                  </a:lnTo>
                  <a:lnTo>
                    <a:pt x="14992" y="95148"/>
                  </a:lnTo>
                  <a:lnTo>
                    <a:pt x="12804" y="105956"/>
                  </a:lnTo>
                  <a:lnTo>
                    <a:pt x="11755" y="117119"/>
                  </a:lnTo>
                  <a:lnTo>
                    <a:pt x="11813" y="128333"/>
                  </a:lnTo>
                  <a:lnTo>
                    <a:pt x="12810" y="139791"/>
                  </a:lnTo>
                  <a:lnTo>
                    <a:pt x="14538" y="152072"/>
                  </a:lnTo>
                  <a:lnTo>
                    <a:pt x="16799" y="165408"/>
                  </a:lnTo>
                  <a:lnTo>
                    <a:pt x="19095" y="178410"/>
                  </a:lnTo>
                  <a:lnTo>
                    <a:pt x="20190" y="187173"/>
                  </a:lnTo>
                  <a:lnTo>
                    <a:pt x="19473" y="189305"/>
                  </a:lnTo>
                  <a:lnTo>
                    <a:pt x="17698" y="186138"/>
                  </a:lnTo>
                  <a:lnTo>
                    <a:pt x="15330" y="179329"/>
                  </a:lnTo>
                  <a:lnTo>
                    <a:pt x="12590" y="170090"/>
                  </a:lnTo>
                  <a:lnTo>
                    <a:pt x="9604" y="159234"/>
                  </a:lnTo>
                  <a:lnTo>
                    <a:pt x="6618" y="147140"/>
                  </a:lnTo>
                  <a:lnTo>
                    <a:pt x="3992" y="133861"/>
                  </a:lnTo>
                  <a:lnTo>
                    <a:pt x="1899" y="119511"/>
                  </a:lnTo>
                  <a:lnTo>
                    <a:pt x="493" y="104444"/>
                  </a:lnTo>
                  <a:lnTo>
                    <a:pt x="0" y="89173"/>
                  </a:lnTo>
                  <a:lnTo>
                    <a:pt x="452" y="74014"/>
                  </a:lnTo>
                  <a:lnTo>
                    <a:pt x="1891" y="59240"/>
                  </a:lnTo>
                  <a:lnTo>
                    <a:pt x="4451" y="45165"/>
                  </a:lnTo>
                  <a:lnTo>
                    <a:pt x="8104" y="31902"/>
                  </a:lnTo>
                  <a:lnTo>
                    <a:pt x="12844" y="20031"/>
                  </a:lnTo>
                  <a:lnTo>
                    <a:pt x="18774" y="10639"/>
                  </a:lnTo>
                  <a:lnTo>
                    <a:pt x="25832" y="4113"/>
                  </a:lnTo>
                  <a:lnTo>
                    <a:pt x="33673" y="527"/>
                  </a:lnTo>
                  <a:lnTo>
                    <a:pt x="41774" y="0"/>
                  </a:lnTo>
                  <a:lnTo>
                    <a:pt x="49817" y="2279"/>
                  </a:lnTo>
                  <a:lnTo>
                    <a:pt x="57842" y="7027"/>
                  </a:lnTo>
                  <a:lnTo>
                    <a:pt x="66144" y="14009"/>
                  </a:lnTo>
                  <a:lnTo>
                    <a:pt x="74869" y="22882"/>
                  </a:lnTo>
                  <a:lnTo>
                    <a:pt x="83694" y="33241"/>
                  </a:lnTo>
                  <a:lnTo>
                    <a:pt x="91940" y="44710"/>
                  </a:lnTo>
                  <a:lnTo>
                    <a:pt x="99265" y="56976"/>
                  </a:lnTo>
                  <a:lnTo>
                    <a:pt x="105657" y="69805"/>
                  </a:lnTo>
                  <a:lnTo>
                    <a:pt x="111260" y="83022"/>
                  </a:lnTo>
                  <a:lnTo>
                    <a:pt x="116249" y="96502"/>
                  </a:lnTo>
                  <a:lnTo>
                    <a:pt x="120787" y="109994"/>
                  </a:lnTo>
                  <a:lnTo>
                    <a:pt x="125003" y="123133"/>
                  </a:lnTo>
                  <a:lnTo>
                    <a:pt x="128999" y="135746"/>
                  </a:lnTo>
                  <a:lnTo>
                    <a:pt x="133007" y="147673"/>
                  </a:lnTo>
                  <a:lnTo>
                    <a:pt x="137384" y="158692"/>
                  </a:lnTo>
                  <a:lnTo>
                    <a:pt x="142285" y="168761"/>
                  </a:lnTo>
                  <a:lnTo>
                    <a:pt x="147394" y="177705"/>
                  </a:lnTo>
                  <a:lnTo>
                    <a:pt x="152524" y="185997"/>
                  </a:lnTo>
                  <a:lnTo>
                    <a:pt x="158125" y="194366"/>
                  </a:lnTo>
                  <a:lnTo>
                    <a:pt x="165081" y="204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79135" y="830736"/>
              <a:ext cx="163994" cy="170578"/>
            </a:xfrm>
            <a:custGeom>
              <a:avLst/>
              <a:gdLst/>
              <a:ahLst/>
              <a:cxnLst/>
              <a:rect l="0" t="0" r="0" b="0"/>
              <a:pathLst>
                <a:path w="163994" h="170578">
                  <a:moveTo>
                    <a:pt x="106254" y="11543"/>
                  </a:moveTo>
                  <a:lnTo>
                    <a:pt x="100319" y="5877"/>
                  </a:lnTo>
                  <a:lnTo>
                    <a:pt x="94114" y="2233"/>
                  </a:lnTo>
                  <a:lnTo>
                    <a:pt x="87019" y="328"/>
                  </a:lnTo>
                  <a:lnTo>
                    <a:pt x="79078" y="0"/>
                  </a:lnTo>
                  <a:lnTo>
                    <a:pt x="70432" y="1267"/>
                  </a:lnTo>
                  <a:lnTo>
                    <a:pt x="61242" y="3996"/>
                  </a:lnTo>
                  <a:lnTo>
                    <a:pt x="51815" y="8090"/>
                  </a:lnTo>
                  <a:lnTo>
                    <a:pt x="42574" y="13573"/>
                  </a:lnTo>
                  <a:lnTo>
                    <a:pt x="33739" y="20331"/>
                  </a:lnTo>
                  <a:lnTo>
                    <a:pt x="25503" y="28137"/>
                  </a:lnTo>
                  <a:lnTo>
                    <a:pt x="18118" y="36746"/>
                  </a:lnTo>
                  <a:lnTo>
                    <a:pt x="11642" y="45948"/>
                  </a:lnTo>
                  <a:lnTo>
                    <a:pt x="6293" y="55736"/>
                  </a:lnTo>
                  <a:lnTo>
                    <a:pt x="2523" y="66291"/>
                  </a:lnTo>
                  <a:lnTo>
                    <a:pt x="436" y="77643"/>
                  </a:lnTo>
                  <a:lnTo>
                    <a:pt x="0" y="89368"/>
                  </a:lnTo>
                  <a:lnTo>
                    <a:pt x="1219" y="100706"/>
                  </a:lnTo>
                  <a:lnTo>
                    <a:pt x="3927" y="111256"/>
                  </a:lnTo>
                  <a:lnTo>
                    <a:pt x="7845" y="120967"/>
                  </a:lnTo>
                  <a:lnTo>
                    <a:pt x="12683" y="129950"/>
                  </a:lnTo>
                  <a:lnTo>
                    <a:pt x="18196" y="138357"/>
                  </a:lnTo>
                  <a:lnTo>
                    <a:pt x="24353" y="146174"/>
                  </a:lnTo>
                  <a:lnTo>
                    <a:pt x="31317" y="153212"/>
                  </a:lnTo>
                  <a:lnTo>
                    <a:pt x="39113" y="159424"/>
                  </a:lnTo>
                  <a:lnTo>
                    <a:pt x="47637" y="164580"/>
                  </a:lnTo>
                  <a:lnTo>
                    <a:pt x="56738" y="168214"/>
                  </a:lnTo>
                  <a:lnTo>
                    <a:pt x="66268" y="170206"/>
                  </a:lnTo>
                  <a:lnTo>
                    <a:pt x="76109" y="170577"/>
                  </a:lnTo>
                  <a:lnTo>
                    <a:pt x="86168" y="169313"/>
                  </a:lnTo>
                  <a:lnTo>
                    <a:pt x="96373" y="166574"/>
                  </a:lnTo>
                  <a:lnTo>
                    <a:pt x="106514" y="162636"/>
                  </a:lnTo>
                  <a:lnTo>
                    <a:pt x="116249" y="157784"/>
                  </a:lnTo>
                  <a:lnTo>
                    <a:pt x="125423" y="152262"/>
                  </a:lnTo>
                  <a:lnTo>
                    <a:pt x="133888" y="146099"/>
                  </a:lnTo>
                  <a:lnTo>
                    <a:pt x="141428" y="139131"/>
                  </a:lnTo>
                  <a:lnTo>
                    <a:pt x="148014" y="131327"/>
                  </a:lnTo>
                  <a:lnTo>
                    <a:pt x="153606" y="122628"/>
                  </a:lnTo>
                  <a:lnTo>
                    <a:pt x="158073" y="112878"/>
                  </a:lnTo>
                  <a:lnTo>
                    <a:pt x="161440" y="102098"/>
                  </a:lnTo>
                  <a:lnTo>
                    <a:pt x="163549" y="90604"/>
                  </a:lnTo>
                  <a:lnTo>
                    <a:pt x="163993" y="78897"/>
                  </a:lnTo>
                  <a:lnTo>
                    <a:pt x="162697" y="67288"/>
                  </a:lnTo>
                  <a:lnTo>
                    <a:pt x="159878" y="56055"/>
                  </a:lnTo>
                  <a:lnTo>
                    <a:pt x="155852" y="45511"/>
                  </a:lnTo>
                  <a:lnTo>
                    <a:pt x="150920" y="35769"/>
                  </a:lnTo>
                  <a:lnTo>
                    <a:pt x="145169" y="27244"/>
                  </a:lnTo>
                  <a:lnTo>
                    <a:pt x="138486" y="20721"/>
                  </a:lnTo>
                  <a:lnTo>
                    <a:pt x="130847" y="16483"/>
                  </a:lnTo>
                  <a:lnTo>
                    <a:pt x="122157" y="14206"/>
                  </a:lnTo>
                  <a:lnTo>
                    <a:pt x="111149" y="15306"/>
                  </a:lnTo>
                  <a:lnTo>
                    <a:pt x="95725" y="220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01202" y="806640"/>
              <a:ext cx="231628" cy="204096"/>
            </a:xfrm>
            <a:custGeom>
              <a:avLst/>
              <a:gdLst/>
              <a:ahLst/>
              <a:cxnLst/>
              <a:rect l="0" t="0" r="0" b="0"/>
              <a:pathLst>
                <a:path w="231628" h="204096">
                  <a:moveTo>
                    <a:pt x="0" y="77753"/>
                  </a:moveTo>
                  <a:lnTo>
                    <a:pt x="2934" y="86555"/>
                  </a:lnTo>
                  <a:lnTo>
                    <a:pt x="5716" y="94901"/>
                  </a:lnTo>
                  <a:lnTo>
                    <a:pt x="8615" y="103600"/>
                  </a:lnTo>
                  <a:lnTo>
                    <a:pt x="11655" y="112721"/>
                  </a:lnTo>
                  <a:lnTo>
                    <a:pt x="14820" y="122216"/>
                  </a:lnTo>
                  <a:lnTo>
                    <a:pt x="18080" y="132012"/>
                  </a:lnTo>
                  <a:lnTo>
                    <a:pt x="21246" y="142199"/>
                  </a:lnTo>
                  <a:lnTo>
                    <a:pt x="23988" y="153022"/>
                  </a:lnTo>
                  <a:lnTo>
                    <a:pt x="26139" y="164454"/>
                  </a:lnTo>
                  <a:lnTo>
                    <a:pt x="26875" y="172680"/>
                  </a:lnTo>
                  <a:lnTo>
                    <a:pt x="25896" y="173122"/>
                  </a:lnTo>
                  <a:lnTo>
                    <a:pt x="24603" y="167385"/>
                  </a:lnTo>
                  <a:lnTo>
                    <a:pt x="23538" y="157563"/>
                  </a:lnTo>
                  <a:lnTo>
                    <a:pt x="22759" y="145082"/>
                  </a:lnTo>
                  <a:lnTo>
                    <a:pt x="22218" y="130875"/>
                  </a:lnTo>
                  <a:lnTo>
                    <a:pt x="22015" y="115703"/>
                  </a:lnTo>
                  <a:lnTo>
                    <a:pt x="22408" y="100261"/>
                  </a:lnTo>
                  <a:lnTo>
                    <a:pt x="23493" y="84942"/>
                  </a:lnTo>
                  <a:lnTo>
                    <a:pt x="25375" y="70208"/>
                  </a:lnTo>
                  <a:lnTo>
                    <a:pt x="28241" y="56680"/>
                  </a:lnTo>
                  <a:lnTo>
                    <a:pt x="32099" y="44597"/>
                  </a:lnTo>
                  <a:lnTo>
                    <a:pt x="36808" y="34499"/>
                  </a:lnTo>
                  <a:lnTo>
                    <a:pt x="42185" y="27368"/>
                  </a:lnTo>
                  <a:lnTo>
                    <a:pt x="48059" y="23468"/>
                  </a:lnTo>
                  <a:lnTo>
                    <a:pt x="54290" y="22611"/>
                  </a:lnTo>
                  <a:lnTo>
                    <a:pt x="60772" y="24529"/>
                  </a:lnTo>
                  <a:lnTo>
                    <a:pt x="67422" y="28777"/>
                  </a:lnTo>
                  <a:lnTo>
                    <a:pt x="74022" y="34844"/>
                  </a:lnTo>
                  <a:lnTo>
                    <a:pt x="80228" y="42262"/>
                  </a:lnTo>
                  <a:lnTo>
                    <a:pt x="85882" y="50648"/>
                  </a:lnTo>
                  <a:lnTo>
                    <a:pt x="91002" y="59716"/>
                  </a:lnTo>
                  <a:lnTo>
                    <a:pt x="95674" y="69254"/>
                  </a:lnTo>
                  <a:lnTo>
                    <a:pt x="100010" y="79021"/>
                  </a:lnTo>
                  <a:lnTo>
                    <a:pt x="104311" y="85648"/>
                  </a:lnTo>
                  <a:lnTo>
                    <a:pt x="108303" y="85208"/>
                  </a:lnTo>
                  <a:lnTo>
                    <a:pt x="111137" y="79154"/>
                  </a:lnTo>
                  <a:lnTo>
                    <a:pt x="112931" y="69307"/>
                  </a:lnTo>
                  <a:lnTo>
                    <a:pt x="114367" y="57247"/>
                  </a:lnTo>
                  <a:lnTo>
                    <a:pt x="116329" y="44433"/>
                  </a:lnTo>
                  <a:lnTo>
                    <a:pt x="119252" y="31704"/>
                  </a:lnTo>
                  <a:lnTo>
                    <a:pt x="123333" y="20031"/>
                  </a:lnTo>
                  <a:lnTo>
                    <a:pt x="128738" y="10692"/>
                  </a:lnTo>
                  <a:lnTo>
                    <a:pt x="135404" y="4161"/>
                  </a:lnTo>
                  <a:lnTo>
                    <a:pt x="142961" y="553"/>
                  </a:lnTo>
                  <a:lnTo>
                    <a:pt x="150862" y="0"/>
                  </a:lnTo>
                  <a:lnTo>
                    <a:pt x="158763" y="2258"/>
                  </a:lnTo>
                  <a:lnTo>
                    <a:pt x="166521" y="6989"/>
                  </a:lnTo>
                  <a:lnTo>
                    <a:pt x="174109" y="13959"/>
                  </a:lnTo>
                  <a:lnTo>
                    <a:pt x="181541" y="22824"/>
                  </a:lnTo>
                  <a:lnTo>
                    <a:pt x="188685" y="33177"/>
                  </a:lnTo>
                  <a:lnTo>
                    <a:pt x="195264" y="44642"/>
                  </a:lnTo>
                  <a:lnTo>
                    <a:pt x="201172" y="56905"/>
                  </a:lnTo>
                  <a:lnTo>
                    <a:pt x="206463" y="69732"/>
                  </a:lnTo>
                  <a:lnTo>
                    <a:pt x="211251" y="82948"/>
                  </a:lnTo>
                  <a:lnTo>
                    <a:pt x="215655" y="96431"/>
                  </a:lnTo>
                  <a:lnTo>
                    <a:pt x="219613" y="110096"/>
                  </a:lnTo>
                  <a:lnTo>
                    <a:pt x="222900" y="123883"/>
                  </a:lnTo>
                  <a:lnTo>
                    <a:pt x="225445" y="137739"/>
                  </a:lnTo>
                  <a:lnTo>
                    <a:pt x="227328" y="151224"/>
                  </a:lnTo>
                  <a:lnTo>
                    <a:pt x="228879" y="164938"/>
                  </a:lnTo>
                  <a:lnTo>
                    <a:pt x="230234" y="181202"/>
                  </a:lnTo>
                  <a:lnTo>
                    <a:pt x="231627" y="204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74943" y="873865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2934" y="8868"/>
                  </a:lnTo>
                  <a:lnTo>
                    <a:pt x="5715" y="17855"/>
                  </a:lnTo>
                  <a:lnTo>
                    <a:pt x="8615" y="27850"/>
                  </a:lnTo>
                  <a:lnTo>
                    <a:pt x="11656" y="38831"/>
                  </a:lnTo>
                  <a:lnTo>
                    <a:pt x="14820" y="50642"/>
                  </a:lnTo>
                  <a:lnTo>
                    <a:pt x="18080" y="63096"/>
                  </a:lnTo>
                  <a:lnTo>
                    <a:pt x="21257" y="75995"/>
                  </a:lnTo>
                  <a:lnTo>
                    <a:pt x="24345" y="90721"/>
                  </a:lnTo>
                  <a:lnTo>
                    <a:pt x="27614" y="111918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06528" y="74752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90756" y="835300"/>
              <a:ext cx="157929" cy="178956"/>
            </a:xfrm>
            <a:custGeom>
              <a:avLst/>
              <a:gdLst/>
              <a:ahLst/>
              <a:cxnLst/>
              <a:rect l="0" t="0" r="0" b="0"/>
              <a:pathLst>
                <a:path w="157929" h="178956">
                  <a:moveTo>
                    <a:pt x="0" y="59622"/>
                  </a:moveTo>
                  <a:lnTo>
                    <a:pt x="5800" y="68490"/>
                  </a:lnTo>
                  <a:lnTo>
                    <a:pt x="10725" y="77477"/>
                  </a:lnTo>
                  <a:lnTo>
                    <a:pt x="15227" y="87472"/>
                  </a:lnTo>
                  <a:lnTo>
                    <a:pt x="19448" y="98453"/>
                  </a:lnTo>
                  <a:lnTo>
                    <a:pt x="23462" y="110264"/>
                  </a:lnTo>
                  <a:lnTo>
                    <a:pt x="27324" y="122723"/>
                  </a:lnTo>
                  <a:lnTo>
                    <a:pt x="31076" y="135660"/>
                  </a:lnTo>
                  <a:lnTo>
                    <a:pt x="34751" y="148942"/>
                  </a:lnTo>
                  <a:lnTo>
                    <a:pt x="38335" y="162398"/>
                  </a:lnTo>
                  <a:lnTo>
                    <a:pt x="40520" y="173630"/>
                  </a:lnTo>
                  <a:lnTo>
                    <a:pt x="40003" y="178955"/>
                  </a:lnTo>
                  <a:lnTo>
                    <a:pt x="37847" y="178185"/>
                  </a:lnTo>
                  <a:lnTo>
                    <a:pt x="34910" y="172879"/>
                  </a:lnTo>
                  <a:lnTo>
                    <a:pt x="31620" y="164537"/>
                  </a:lnTo>
                  <a:lnTo>
                    <a:pt x="28176" y="154217"/>
                  </a:lnTo>
                  <a:lnTo>
                    <a:pt x="24672" y="142616"/>
                  </a:lnTo>
                  <a:lnTo>
                    <a:pt x="21145" y="130180"/>
                  </a:lnTo>
                  <a:lnTo>
                    <a:pt x="17616" y="117200"/>
                  </a:lnTo>
                  <a:lnTo>
                    <a:pt x="14097" y="103862"/>
                  </a:lnTo>
                  <a:lnTo>
                    <a:pt x="10919" y="90287"/>
                  </a:lnTo>
                  <a:lnTo>
                    <a:pt x="8695" y="76557"/>
                  </a:lnTo>
                  <a:lnTo>
                    <a:pt x="7690" y="62733"/>
                  </a:lnTo>
                  <a:lnTo>
                    <a:pt x="7998" y="49177"/>
                  </a:lnTo>
                  <a:lnTo>
                    <a:pt x="9726" y="36526"/>
                  </a:lnTo>
                  <a:lnTo>
                    <a:pt x="12788" y="25069"/>
                  </a:lnTo>
                  <a:lnTo>
                    <a:pt x="17285" y="15240"/>
                  </a:lnTo>
                  <a:lnTo>
                    <a:pt x="23577" y="7767"/>
                  </a:lnTo>
                  <a:lnTo>
                    <a:pt x="31688" y="2823"/>
                  </a:lnTo>
                  <a:lnTo>
                    <a:pt x="41048" y="283"/>
                  </a:lnTo>
                  <a:lnTo>
                    <a:pt x="50707" y="0"/>
                  </a:lnTo>
                  <a:lnTo>
                    <a:pt x="60088" y="1666"/>
                  </a:lnTo>
                  <a:lnTo>
                    <a:pt x="68993" y="5204"/>
                  </a:lnTo>
                  <a:lnTo>
                    <a:pt x="77426" y="10843"/>
                  </a:lnTo>
                  <a:lnTo>
                    <a:pt x="85466" y="18522"/>
                  </a:lnTo>
                  <a:lnTo>
                    <a:pt x="93205" y="27930"/>
                  </a:lnTo>
                  <a:lnTo>
                    <a:pt x="100723" y="38686"/>
                  </a:lnTo>
                  <a:lnTo>
                    <a:pt x="108083" y="50434"/>
                  </a:lnTo>
                  <a:lnTo>
                    <a:pt x="115335" y="62727"/>
                  </a:lnTo>
                  <a:lnTo>
                    <a:pt x="122512" y="75046"/>
                  </a:lnTo>
                  <a:lnTo>
                    <a:pt x="129627" y="87100"/>
                  </a:lnTo>
                  <a:lnTo>
                    <a:pt x="136396" y="98747"/>
                  </a:lnTo>
                  <a:lnTo>
                    <a:pt x="142902" y="111240"/>
                  </a:lnTo>
                  <a:lnTo>
                    <a:pt x="149715" y="127907"/>
                  </a:lnTo>
                  <a:lnTo>
                    <a:pt x="157928" y="1543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05827" y="825922"/>
              <a:ext cx="195542" cy="175100"/>
            </a:xfrm>
            <a:custGeom>
              <a:avLst/>
              <a:gdLst/>
              <a:ahLst/>
              <a:cxnLst/>
              <a:rect l="0" t="0" r="0" b="0"/>
              <a:pathLst>
                <a:path w="195542" h="175100">
                  <a:moveTo>
                    <a:pt x="37613" y="132171"/>
                  </a:moveTo>
                  <a:lnTo>
                    <a:pt x="46281" y="129103"/>
                  </a:lnTo>
                  <a:lnTo>
                    <a:pt x="53347" y="125040"/>
                  </a:lnTo>
                  <a:lnTo>
                    <a:pt x="59452" y="119543"/>
                  </a:lnTo>
                  <a:lnTo>
                    <a:pt x="64854" y="112610"/>
                  </a:lnTo>
                  <a:lnTo>
                    <a:pt x="69716" y="104164"/>
                  </a:lnTo>
                  <a:lnTo>
                    <a:pt x="74166" y="94319"/>
                  </a:lnTo>
                  <a:lnTo>
                    <a:pt x="77986" y="83481"/>
                  </a:lnTo>
                  <a:lnTo>
                    <a:pt x="80649" y="72227"/>
                  </a:lnTo>
                  <a:lnTo>
                    <a:pt x="81954" y="60924"/>
                  </a:lnTo>
                  <a:lnTo>
                    <a:pt x="81847" y="49729"/>
                  </a:lnTo>
                  <a:lnTo>
                    <a:pt x="80254" y="38680"/>
                  </a:lnTo>
                  <a:lnTo>
                    <a:pt x="77288" y="27785"/>
                  </a:lnTo>
                  <a:lnTo>
                    <a:pt x="73025" y="17672"/>
                  </a:lnTo>
                  <a:lnTo>
                    <a:pt x="67423" y="9544"/>
                  </a:lnTo>
                  <a:lnTo>
                    <a:pt x="60588" y="3900"/>
                  </a:lnTo>
                  <a:lnTo>
                    <a:pt x="52898" y="755"/>
                  </a:lnTo>
                  <a:lnTo>
                    <a:pt x="44900" y="0"/>
                  </a:lnTo>
                  <a:lnTo>
                    <a:pt x="36935" y="1316"/>
                  </a:lnTo>
                  <a:lnTo>
                    <a:pt x="29301" y="4604"/>
                  </a:lnTo>
                  <a:lnTo>
                    <a:pt x="22326" y="10068"/>
                  </a:lnTo>
                  <a:lnTo>
                    <a:pt x="16124" y="17625"/>
                  </a:lnTo>
                  <a:lnTo>
                    <a:pt x="10791" y="26951"/>
                  </a:lnTo>
                  <a:lnTo>
                    <a:pt x="6499" y="37650"/>
                  </a:lnTo>
                  <a:lnTo>
                    <a:pt x="3244" y="49365"/>
                  </a:lnTo>
                  <a:lnTo>
                    <a:pt x="1039" y="61806"/>
                  </a:lnTo>
                  <a:lnTo>
                    <a:pt x="0" y="74755"/>
                  </a:lnTo>
                  <a:lnTo>
                    <a:pt x="78" y="88051"/>
                  </a:lnTo>
                  <a:lnTo>
                    <a:pt x="1094" y="101419"/>
                  </a:lnTo>
                  <a:lnTo>
                    <a:pt x="2839" y="114475"/>
                  </a:lnTo>
                  <a:lnTo>
                    <a:pt x="5131" y="127017"/>
                  </a:lnTo>
                  <a:lnTo>
                    <a:pt x="8143" y="138388"/>
                  </a:lnTo>
                  <a:lnTo>
                    <a:pt x="12374" y="147435"/>
                  </a:lnTo>
                  <a:lnTo>
                    <a:pt x="17992" y="153728"/>
                  </a:lnTo>
                  <a:lnTo>
                    <a:pt x="24544" y="157155"/>
                  </a:lnTo>
                  <a:lnTo>
                    <a:pt x="31173" y="157576"/>
                  </a:lnTo>
                  <a:lnTo>
                    <a:pt x="37370" y="155229"/>
                  </a:lnTo>
                  <a:lnTo>
                    <a:pt x="42986" y="150607"/>
                  </a:lnTo>
                  <a:lnTo>
                    <a:pt x="48058" y="144241"/>
                  </a:lnTo>
                  <a:lnTo>
                    <a:pt x="52684" y="136590"/>
                  </a:lnTo>
                  <a:lnTo>
                    <a:pt x="56807" y="127696"/>
                  </a:lnTo>
                  <a:lnTo>
                    <a:pt x="60212" y="117218"/>
                  </a:lnTo>
                  <a:lnTo>
                    <a:pt x="62839" y="105099"/>
                  </a:lnTo>
                  <a:lnTo>
                    <a:pt x="64776" y="91706"/>
                  </a:lnTo>
                  <a:lnTo>
                    <a:pt x="66159" y="77646"/>
                  </a:lnTo>
                  <a:lnTo>
                    <a:pt x="67134" y="63427"/>
                  </a:lnTo>
                  <a:lnTo>
                    <a:pt x="68020" y="52500"/>
                  </a:lnTo>
                  <a:lnTo>
                    <a:pt x="69211" y="48800"/>
                  </a:lnTo>
                  <a:lnTo>
                    <a:pt x="70814" y="50735"/>
                  </a:lnTo>
                  <a:lnTo>
                    <a:pt x="73012" y="56313"/>
                  </a:lnTo>
                  <a:lnTo>
                    <a:pt x="76070" y="64411"/>
                  </a:lnTo>
                  <a:lnTo>
                    <a:pt x="80043" y="74310"/>
                  </a:lnTo>
                  <a:lnTo>
                    <a:pt x="84823" y="85327"/>
                  </a:lnTo>
                  <a:lnTo>
                    <a:pt x="90245" y="96771"/>
                  </a:lnTo>
                  <a:lnTo>
                    <a:pt x="96148" y="108230"/>
                  </a:lnTo>
                  <a:lnTo>
                    <a:pt x="102398" y="119378"/>
                  </a:lnTo>
                  <a:lnTo>
                    <a:pt x="108891" y="129871"/>
                  </a:lnTo>
                  <a:lnTo>
                    <a:pt x="115557" y="139592"/>
                  </a:lnTo>
                  <a:lnTo>
                    <a:pt x="122509" y="148443"/>
                  </a:lnTo>
                  <a:lnTo>
                    <a:pt x="130014" y="156251"/>
                  </a:lnTo>
                  <a:lnTo>
                    <a:pt x="138174" y="163016"/>
                  </a:lnTo>
                  <a:lnTo>
                    <a:pt x="146863" y="168548"/>
                  </a:lnTo>
                  <a:lnTo>
                    <a:pt x="156886" y="172823"/>
                  </a:lnTo>
                  <a:lnTo>
                    <a:pt x="171359" y="175099"/>
                  </a:lnTo>
                  <a:lnTo>
                    <a:pt x="195541" y="174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14610" y="579067"/>
              <a:ext cx="28873" cy="410612"/>
            </a:xfrm>
            <a:custGeom>
              <a:avLst/>
              <a:gdLst/>
              <a:ahLst/>
              <a:cxnLst/>
              <a:rect l="0" t="0" r="0" b="0"/>
              <a:pathLst>
                <a:path w="28873" h="410612">
                  <a:moveTo>
                    <a:pt x="7815" y="0"/>
                  </a:moveTo>
                  <a:lnTo>
                    <a:pt x="4948" y="11869"/>
                  </a:lnTo>
                  <a:lnTo>
                    <a:pt x="2806" y="24278"/>
                  </a:lnTo>
                  <a:lnTo>
                    <a:pt x="1207" y="38461"/>
                  </a:lnTo>
                  <a:lnTo>
                    <a:pt x="200" y="53996"/>
                  </a:lnTo>
                  <a:lnTo>
                    <a:pt x="0" y="69992"/>
                  </a:lnTo>
                  <a:lnTo>
                    <a:pt x="651" y="85874"/>
                  </a:lnTo>
                  <a:lnTo>
                    <a:pt x="1889" y="101423"/>
                  </a:lnTo>
                  <a:lnTo>
                    <a:pt x="3253" y="116609"/>
                  </a:lnTo>
                  <a:lnTo>
                    <a:pt x="4462" y="131483"/>
                  </a:lnTo>
                  <a:lnTo>
                    <a:pt x="5425" y="146113"/>
                  </a:lnTo>
                  <a:lnTo>
                    <a:pt x="6144" y="160563"/>
                  </a:lnTo>
                  <a:lnTo>
                    <a:pt x="6668" y="174884"/>
                  </a:lnTo>
                  <a:lnTo>
                    <a:pt x="7206" y="189115"/>
                  </a:lnTo>
                  <a:lnTo>
                    <a:pt x="8106" y="203284"/>
                  </a:lnTo>
                  <a:lnTo>
                    <a:pt x="9529" y="217410"/>
                  </a:lnTo>
                  <a:lnTo>
                    <a:pt x="11300" y="231507"/>
                  </a:lnTo>
                  <a:lnTo>
                    <a:pt x="13026" y="245585"/>
                  </a:lnTo>
                  <a:lnTo>
                    <a:pt x="14483" y="259654"/>
                  </a:lnTo>
                  <a:lnTo>
                    <a:pt x="15613" y="273882"/>
                  </a:lnTo>
                  <a:lnTo>
                    <a:pt x="16444" y="288581"/>
                  </a:lnTo>
                  <a:lnTo>
                    <a:pt x="17043" y="303871"/>
                  </a:lnTo>
                  <a:lnTo>
                    <a:pt x="17632" y="319394"/>
                  </a:lnTo>
                  <a:lnTo>
                    <a:pt x="18567" y="334435"/>
                  </a:lnTo>
                  <a:lnTo>
                    <a:pt x="20012" y="348616"/>
                  </a:lnTo>
                  <a:lnTo>
                    <a:pt x="21806" y="361649"/>
                  </a:lnTo>
                  <a:lnTo>
                    <a:pt x="23737" y="374552"/>
                  </a:lnTo>
                  <a:lnTo>
                    <a:pt x="25977" y="389573"/>
                  </a:lnTo>
                  <a:lnTo>
                    <a:pt x="28872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53969" y="694880"/>
              <a:ext cx="284270" cy="52644"/>
            </a:xfrm>
            <a:custGeom>
              <a:avLst/>
              <a:gdLst/>
              <a:ahLst/>
              <a:cxnLst/>
              <a:rect l="0" t="0" r="0" b="0"/>
              <a:pathLst>
                <a:path w="284270" h="52644">
                  <a:moveTo>
                    <a:pt x="284269" y="0"/>
                  </a:moveTo>
                  <a:lnTo>
                    <a:pt x="275266" y="2934"/>
                  </a:lnTo>
                  <a:lnTo>
                    <a:pt x="264999" y="5716"/>
                  </a:lnTo>
                  <a:lnTo>
                    <a:pt x="252416" y="8616"/>
                  </a:lnTo>
                  <a:lnTo>
                    <a:pt x="237889" y="11656"/>
                  </a:lnTo>
                  <a:lnTo>
                    <a:pt x="222093" y="14821"/>
                  </a:lnTo>
                  <a:lnTo>
                    <a:pt x="205550" y="18081"/>
                  </a:lnTo>
                  <a:lnTo>
                    <a:pt x="188417" y="21246"/>
                  </a:lnTo>
                  <a:lnTo>
                    <a:pt x="170571" y="23989"/>
                  </a:lnTo>
                  <a:lnTo>
                    <a:pt x="151995" y="26169"/>
                  </a:lnTo>
                  <a:lnTo>
                    <a:pt x="133270" y="27971"/>
                  </a:lnTo>
                  <a:lnTo>
                    <a:pt x="115452" y="29795"/>
                  </a:lnTo>
                  <a:lnTo>
                    <a:pt x="99060" y="31877"/>
                  </a:lnTo>
                  <a:lnTo>
                    <a:pt x="84104" y="34277"/>
                  </a:lnTo>
                  <a:lnTo>
                    <a:pt x="70362" y="36967"/>
                  </a:lnTo>
                  <a:lnTo>
                    <a:pt x="57571" y="39887"/>
                  </a:lnTo>
                  <a:lnTo>
                    <a:pt x="45742" y="42825"/>
                  </a:lnTo>
                  <a:lnTo>
                    <a:pt x="33909" y="45722"/>
                  </a:lnTo>
                  <a:lnTo>
                    <a:pt x="19908" y="4883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58603" y="830736"/>
              <a:ext cx="165767" cy="174515"/>
            </a:xfrm>
            <a:custGeom>
              <a:avLst/>
              <a:gdLst/>
              <a:ahLst/>
              <a:cxnLst/>
              <a:rect l="0" t="0" r="0" b="0"/>
              <a:pathLst>
                <a:path w="165767" h="174515">
                  <a:moveTo>
                    <a:pt x="121749" y="11543"/>
                  </a:moveTo>
                  <a:lnTo>
                    <a:pt x="112948" y="5877"/>
                  </a:lnTo>
                  <a:lnTo>
                    <a:pt x="104602" y="2233"/>
                  </a:lnTo>
                  <a:lnTo>
                    <a:pt x="95903" y="328"/>
                  </a:lnTo>
                  <a:lnTo>
                    <a:pt x="86782" y="0"/>
                  </a:lnTo>
                  <a:lnTo>
                    <a:pt x="77287" y="1267"/>
                  </a:lnTo>
                  <a:lnTo>
                    <a:pt x="67499" y="3992"/>
                  </a:lnTo>
                  <a:lnTo>
                    <a:pt x="57658" y="7912"/>
                  </a:lnTo>
                  <a:lnTo>
                    <a:pt x="48132" y="12748"/>
                  </a:lnTo>
                  <a:lnTo>
                    <a:pt x="39103" y="18257"/>
                  </a:lnTo>
                  <a:lnTo>
                    <a:pt x="30737" y="24410"/>
                  </a:lnTo>
                  <a:lnTo>
                    <a:pt x="23265" y="31371"/>
                  </a:lnTo>
                  <a:lnTo>
                    <a:pt x="16725" y="39170"/>
                  </a:lnTo>
                  <a:lnTo>
                    <a:pt x="11164" y="47865"/>
                  </a:lnTo>
                  <a:lnTo>
                    <a:pt x="6718" y="57612"/>
                  </a:lnTo>
                  <a:lnTo>
                    <a:pt x="3360" y="68391"/>
                  </a:lnTo>
                  <a:lnTo>
                    <a:pt x="1085" y="79884"/>
                  </a:lnTo>
                  <a:lnTo>
                    <a:pt x="0" y="91591"/>
                  </a:lnTo>
                  <a:lnTo>
                    <a:pt x="57" y="103198"/>
                  </a:lnTo>
                  <a:lnTo>
                    <a:pt x="1399" y="114431"/>
                  </a:lnTo>
                  <a:lnTo>
                    <a:pt x="4425" y="124975"/>
                  </a:lnTo>
                  <a:lnTo>
                    <a:pt x="9206" y="134726"/>
                  </a:lnTo>
                  <a:lnTo>
                    <a:pt x="15517" y="143596"/>
                  </a:lnTo>
                  <a:lnTo>
                    <a:pt x="23041" y="151416"/>
                  </a:lnTo>
                  <a:lnTo>
                    <a:pt x="31475" y="158193"/>
                  </a:lnTo>
                  <a:lnTo>
                    <a:pt x="40729" y="163915"/>
                  </a:lnTo>
                  <a:lnTo>
                    <a:pt x="50920" y="168469"/>
                  </a:lnTo>
                  <a:lnTo>
                    <a:pt x="62030" y="171895"/>
                  </a:lnTo>
                  <a:lnTo>
                    <a:pt x="73932" y="174045"/>
                  </a:lnTo>
                  <a:lnTo>
                    <a:pt x="86453" y="174514"/>
                  </a:lnTo>
                  <a:lnTo>
                    <a:pt x="99424" y="173227"/>
                  </a:lnTo>
                  <a:lnTo>
                    <a:pt x="112389" y="170074"/>
                  </a:lnTo>
                  <a:lnTo>
                    <a:pt x="124633" y="164760"/>
                  </a:lnTo>
                  <a:lnTo>
                    <a:pt x="135819" y="157331"/>
                  </a:lnTo>
                  <a:lnTo>
                    <a:pt x="145633" y="148106"/>
                  </a:lnTo>
                  <a:lnTo>
                    <a:pt x="153629" y="137480"/>
                  </a:lnTo>
                  <a:lnTo>
                    <a:pt x="159736" y="125823"/>
                  </a:lnTo>
                  <a:lnTo>
                    <a:pt x="163872" y="113592"/>
                  </a:lnTo>
                  <a:lnTo>
                    <a:pt x="165766" y="101316"/>
                  </a:lnTo>
                  <a:lnTo>
                    <a:pt x="165482" y="89300"/>
                  </a:lnTo>
                  <a:lnTo>
                    <a:pt x="163092" y="78076"/>
                  </a:lnTo>
                  <a:lnTo>
                    <a:pt x="157949" y="67402"/>
                  </a:lnTo>
                  <a:lnTo>
                    <a:pt x="146254" y="56344"/>
                  </a:lnTo>
                  <a:lnTo>
                    <a:pt x="121749" y="43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32995" y="805017"/>
              <a:ext cx="242156" cy="186087"/>
            </a:xfrm>
            <a:custGeom>
              <a:avLst/>
              <a:gdLst/>
              <a:ahLst/>
              <a:cxnLst/>
              <a:rect l="0" t="0" r="0" b="0"/>
              <a:pathLst>
                <a:path w="242156" h="186087">
                  <a:moveTo>
                    <a:pt x="0" y="89905"/>
                  </a:moveTo>
                  <a:lnTo>
                    <a:pt x="8733" y="95772"/>
                  </a:lnTo>
                  <a:lnTo>
                    <a:pt x="16439" y="101337"/>
                  </a:lnTo>
                  <a:lnTo>
                    <a:pt x="23842" y="107140"/>
                  </a:lnTo>
                  <a:lnTo>
                    <a:pt x="31104" y="113394"/>
                  </a:lnTo>
                  <a:lnTo>
                    <a:pt x="38282" y="120372"/>
                  </a:lnTo>
                  <a:lnTo>
                    <a:pt x="45408" y="128149"/>
                  </a:lnTo>
                  <a:lnTo>
                    <a:pt x="52497" y="136478"/>
                  </a:lnTo>
                  <a:lnTo>
                    <a:pt x="59565" y="144908"/>
                  </a:lnTo>
                  <a:lnTo>
                    <a:pt x="66611" y="153173"/>
                  </a:lnTo>
                  <a:lnTo>
                    <a:pt x="73479" y="161348"/>
                  </a:lnTo>
                  <a:lnTo>
                    <a:pt x="79864" y="169750"/>
                  </a:lnTo>
                  <a:lnTo>
                    <a:pt x="85626" y="178478"/>
                  </a:lnTo>
                  <a:lnTo>
                    <a:pt x="90320" y="184983"/>
                  </a:lnTo>
                  <a:lnTo>
                    <a:pt x="92965" y="186086"/>
                  </a:lnTo>
                  <a:lnTo>
                    <a:pt x="93110" y="182847"/>
                  </a:lnTo>
                  <a:lnTo>
                    <a:pt x="91127" y="176833"/>
                  </a:lnTo>
                  <a:lnTo>
                    <a:pt x="87570" y="169118"/>
                  </a:lnTo>
                  <a:lnTo>
                    <a:pt x="82906" y="160363"/>
                  </a:lnTo>
                  <a:lnTo>
                    <a:pt x="77482" y="150965"/>
                  </a:lnTo>
                  <a:lnTo>
                    <a:pt x="71707" y="141165"/>
                  </a:lnTo>
                  <a:lnTo>
                    <a:pt x="66055" y="131110"/>
                  </a:lnTo>
                  <a:lnTo>
                    <a:pt x="60779" y="120890"/>
                  </a:lnTo>
                  <a:lnTo>
                    <a:pt x="56254" y="110565"/>
                  </a:lnTo>
                  <a:lnTo>
                    <a:pt x="53044" y="100170"/>
                  </a:lnTo>
                  <a:lnTo>
                    <a:pt x="51335" y="89730"/>
                  </a:lnTo>
                  <a:lnTo>
                    <a:pt x="51154" y="79260"/>
                  </a:lnTo>
                  <a:lnTo>
                    <a:pt x="52545" y="68771"/>
                  </a:lnTo>
                  <a:lnTo>
                    <a:pt x="55373" y="58277"/>
                  </a:lnTo>
                  <a:lnTo>
                    <a:pt x="59541" y="48111"/>
                  </a:lnTo>
                  <a:lnTo>
                    <a:pt x="65079" y="38891"/>
                  </a:lnTo>
                  <a:lnTo>
                    <a:pt x="71875" y="30877"/>
                  </a:lnTo>
                  <a:lnTo>
                    <a:pt x="79708" y="24004"/>
                  </a:lnTo>
                  <a:lnTo>
                    <a:pt x="88335" y="18072"/>
                  </a:lnTo>
                  <a:lnTo>
                    <a:pt x="97554" y="12862"/>
                  </a:lnTo>
                  <a:lnTo>
                    <a:pt x="107523" y="8345"/>
                  </a:lnTo>
                  <a:lnTo>
                    <a:pt x="118732" y="4675"/>
                  </a:lnTo>
                  <a:lnTo>
                    <a:pt x="131347" y="1877"/>
                  </a:lnTo>
                  <a:lnTo>
                    <a:pt x="145072" y="167"/>
                  </a:lnTo>
                  <a:lnTo>
                    <a:pt x="159357" y="0"/>
                  </a:lnTo>
                  <a:lnTo>
                    <a:pt x="173803" y="1476"/>
                  </a:lnTo>
                  <a:lnTo>
                    <a:pt x="187819" y="4093"/>
                  </a:lnTo>
                  <a:lnTo>
                    <a:pt x="202012" y="7188"/>
                  </a:lnTo>
                  <a:lnTo>
                    <a:pt x="218741" y="11034"/>
                  </a:lnTo>
                  <a:lnTo>
                    <a:pt x="242155" y="16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77516" y="1797691"/>
            <a:ext cx="540109" cy="604992"/>
            <a:chOff x="877516" y="1797691"/>
            <a:chExt cx="540109" cy="604992"/>
          </a:xfrm>
        </p:grpSpPr>
        <p:sp>
          <p:nvSpPr>
            <p:cNvPr id="30" name="Freeform 29"/>
            <p:cNvSpPr/>
            <p:nvPr/>
          </p:nvSpPr>
          <p:spPr>
            <a:xfrm>
              <a:off x="1019340" y="1884601"/>
              <a:ext cx="296723" cy="430156"/>
            </a:xfrm>
            <a:custGeom>
              <a:avLst/>
              <a:gdLst/>
              <a:ahLst/>
              <a:cxnLst/>
              <a:rect l="0" t="0" r="0" b="0"/>
              <a:pathLst>
                <a:path w="296723" h="430156">
                  <a:moveTo>
                    <a:pt x="44038" y="0"/>
                  </a:moveTo>
                  <a:lnTo>
                    <a:pt x="41104" y="11668"/>
                  </a:lnTo>
                  <a:lnTo>
                    <a:pt x="38322" y="22157"/>
                  </a:lnTo>
                  <a:lnTo>
                    <a:pt x="35422" y="32458"/>
                  </a:lnTo>
                  <a:lnTo>
                    <a:pt x="32382" y="42760"/>
                  </a:lnTo>
                  <a:lnTo>
                    <a:pt x="29217" y="53103"/>
                  </a:lnTo>
                  <a:lnTo>
                    <a:pt x="25953" y="63493"/>
                  </a:lnTo>
                  <a:lnTo>
                    <a:pt x="22615" y="73921"/>
                  </a:lnTo>
                  <a:lnTo>
                    <a:pt x="19224" y="84379"/>
                  </a:lnTo>
                  <a:lnTo>
                    <a:pt x="15781" y="94827"/>
                  </a:lnTo>
                  <a:lnTo>
                    <a:pt x="11828" y="104082"/>
                  </a:lnTo>
                  <a:lnTo>
                    <a:pt x="7119" y="108978"/>
                  </a:lnTo>
                  <a:lnTo>
                    <a:pt x="2980" y="108237"/>
                  </a:lnTo>
                  <a:lnTo>
                    <a:pt x="623" y="103884"/>
                  </a:lnTo>
                  <a:lnTo>
                    <a:pt x="0" y="97202"/>
                  </a:lnTo>
                  <a:lnTo>
                    <a:pt x="684" y="88675"/>
                  </a:lnTo>
                  <a:lnTo>
                    <a:pt x="2290" y="78660"/>
                  </a:lnTo>
                  <a:lnTo>
                    <a:pt x="4691" y="67820"/>
                  </a:lnTo>
                  <a:lnTo>
                    <a:pt x="7989" y="57070"/>
                  </a:lnTo>
                  <a:lnTo>
                    <a:pt x="12177" y="46909"/>
                  </a:lnTo>
                  <a:lnTo>
                    <a:pt x="17128" y="37458"/>
                  </a:lnTo>
                  <a:lnTo>
                    <a:pt x="22677" y="28648"/>
                  </a:lnTo>
                  <a:lnTo>
                    <a:pt x="28676" y="20364"/>
                  </a:lnTo>
                  <a:lnTo>
                    <a:pt x="35162" y="12970"/>
                  </a:lnTo>
                  <a:lnTo>
                    <a:pt x="42348" y="7279"/>
                  </a:lnTo>
                  <a:lnTo>
                    <a:pt x="50285" y="3608"/>
                  </a:lnTo>
                  <a:lnTo>
                    <a:pt x="58564" y="2125"/>
                  </a:lnTo>
                  <a:lnTo>
                    <a:pt x="66435" y="3100"/>
                  </a:lnTo>
                  <a:lnTo>
                    <a:pt x="73508" y="6430"/>
                  </a:lnTo>
                  <a:lnTo>
                    <a:pt x="79901" y="11902"/>
                  </a:lnTo>
                  <a:lnTo>
                    <a:pt x="86035" y="19380"/>
                  </a:lnTo>
                  <a:lnTo>
                    <a:pt x="92200" y="28594"/>
                  </a:lnTo>
                  <a:lnTo>
                    <a:pt x="98511" y="39354"/>
                  </a:lnTo>
                  <a:lnTo>
                    <a:pt x="104988" y="51623"/>
                  </a:lnTo>
                  <a:lnTo>
                    <a:pt x="111607" y="65246"/>
                  </a:lnTo>
                  <a:lnTo>
                    <a:pt x="118172" y="79968"/>
                  </a:lnTo>
                  <a:lnTo>
                    <a:pt x="124347" y="95528"/>
                  </a:lnTo>
                  <a:lnTo>
                    <a:pt x="129978" y="111699"/>
                  </a:lnTo>
                  <a:lnTo>
                    <a:pt x="135080" y="128303"/>
                  </a:lnTo>
                  <a:lnTo>
                    <a:pt x="139740" y="145209"/>
                  </a:lnTo>
                  <a:lnTo>
                    <a:pt x="144056" y="162327"/>
                  </a:lnTo>
                  <a:lnTo>
                    <a:pt x="147956" y="179755"/>
                  </a:lnTo>
                  <a:lnTo>
                    <a:pt x="151203" y="197754"/>
                  </a:lnTo>
                  <a:lnTo>
                    <a:pt x="153717" y="216419"/>
                  </a:lnTo>
                  <a:lnTo>
                    <a:pt x="155406" y="235531"/>
                  </a:lnTo>
                  <a:lnTo>
                    <a:pt x="156091" y="254668"/>
                  </a:lnTo>
                  <a:lnTo>
                    <a:pt x="155772" y="273574"/>
                  </a:lnTo>
                  <a:lnTo>
                    <a:pt x="154591" y="292015"/>
                  </a:lnTo>
                  <a:lnTo>
                    <a:pt x="152736" y="309705"/>
                  </a:lnTo>
                  <a:lnTo>
                    <a:pt x="150375" y="326565"/>
                  </a:lnTo>
                  <a:lnTo>
                    <a:pt x="147486" y="342684"/>
                  </a:lnTo>
                  <a:lnTo>
                    <a:pt x="143870" y="358210"/>
                  </a:lnTo>
                  <a:lnTo>
                    <a:pt x="139469" y="373275"/>
                  </a:lnTo>
                  <a:lnTo>
                    <a:pt x="134209" y="387513"/>
                  </a:lnTo>
                  <a:lnTo>
                    <a:pt x="127921" y="400098"/>
                  </a:lnTo>
                  <a:lnTo>
                    <a:pt x="120614" y="410700"/>
                  </a:lnTo>
                  <a:lnTo>
                    <a:pt x="112435" y="419141"/>
                  </a:lnTo>
                  <a:lnTo>
                    <a:pt x="103575" y="425144"/>
                  </a:lnTo>
                  <a:lnTo>
                    <a:pt x="94218" y="428801"/>
                  </a:lnTo>
                  <a:lnTo>
                    <a:pt x="84835" y="430155"/>
                  </a:lnTo>
                  <a:lnTo>
                    <a:pt x="76148" y="429036"/>
                  </a:lnTo>
                  <a:lnTo>
                    <a:pt x="68500" y="425578"/>
                  </a:lnTo>
                  <a:lnTo>
                    <a:pt x="62045" y="420007"/>
                  </a:lnTo>
                  <a:lnTo>
                    <a:pt x="56926" y="412456"/>
                  </a:lnTo>
                  <a:lnTo>
                    <a:pt x="53080" y="403198"/>
                  </a:lnTo>
                  <a:lnTo>
                    <a:pt x="50462" y="392747"/>
                  </a:lnTo>
                  <a:lnTo>
                    <a:pt x="49137" y="381749"/>
                  </a:lnTo>
                  <a:lnTo>
                    <a:pt x="49025" y="370620"/>
                  </a:lnTo>
                  <a:lnTo>
                    <a:pt x="50082" y="359710"/>
                  </a:lnTo>
                  <a:lnTo>
                    <a:pt x="52386" y="349383"/>
                  </a:lnTo>
                  <a:lnTo>
                    <a:pt x="55870" y="339782"/>
                  </a:lnTo>
                  <a:lnTo>
                    <a:pt x="60667" y="331182"/>
                  </a:lnTo>
                  <a:lnTo>
                    <a:pt x="67168" y="324076"/>
                  </a:lnTo>
                  <a:lnTo>
                    <a:pt x="75428" y="318596"/>
                  </a:lnTo>
                  <a:lnTo>
                    <a:pt x="85060" y="314728"/>
                  </a:lnTo>
                  <a:lnTo>
                    <a:pt x="95434" y="312490"/>
                  </a:lnTo>
                  <a:lnTo>
                    <a:pt x="106112" y="311724"/>
                  </a:lnTo>
                  <a:lnTo>
                    <a:pt x="116873" y="312155"/>
                  </a:lnTo>
                  <a:lnTo>
                    <a:pt x="127624" y="313500"/>
                  </a:lnTo>
                  <a:lnTo>
                    <a:pt x="138329" y="315514"/>
                  </a:lnTo>
                  <a:lnTo>
                    <a:pt x="148822" y="318168"/>
                  </a:lnTo>
                  <a:lnTo>
                    <a:pt x="158802" y="321627"/>
                  </a:lnTo>
                  <a:lnTo>
                    <a:pt x="168148" y="325917"/>
                  </a:lnTo>
                  <a:lnTo>
                    <a:pt x="176900" y="330934"/>
                  </a:lnTo>
                  <a:lnTo>
                    <a:pt x="185166" y="336526"/>
                  </a:lnTo>
                  <a:lnTo>
                    <a:pt x="193066" y="342544"/>
                  </a:lnTo>
                  <a:lnTo>
                    <a:pt x="200864" y="348703"/>
                  </a:lnTo>
                  <a:lnTo>
                    <a:pt x="208947" y="354604"/>
                  </a:lnTo>
                  <a:lnTo>
                    <a:pt x="217502" y="360051"/>
                  </a:lnTo>
                  <a:lnTo>
                    <a:pt x="226537" y="365030"/>
                  </a:lnTo>
                  <a:lnTo>
                    <a:pt x="235981" y="369608"/>
                  </a:lnTo>
                  <a:lnTo>
                    <a:pt x="245733" y="373860"/>
                  </a:lnTo>
                  <a:lnTo>
                    <a:pt x="255448" y="377333"/>
                  </a:lnTo>
                  <a:lnTo>
                    <a:pt x="265599" y="379174"/>
                  </a:lnTo>
                  <a:lnTo>
                    <a:pt x="278195" y="377312"/>
                  </a:lnTo>
                  <a:lnTo>
                    <a:pt x="296722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77516" y="1797691"/>
              <a:ext cx="540109" cy="604992"/>
            </a:xfrm>
            <a:custGeom>
              <a:avLst/>
              <a:gdLst/>
              <a:ahLst/>
              <a:cxnLst/>
              <a:rect l="0" t="0" r="0" b="0"/>
              <a:pathLst>
                <a:path w="540109" h="604992">
                  <a:moveTo>
                    <a:pt x="280618" y="23739"/>
                  </a:moveTo>
                  <a:lnTo>
                    <a:pt x="271683" y="26672"/>
                  </a:lnTo>
                  <a:lnTo>
                    <a:pt x="262056" y="29455"/>
                  </a:lnTo>
                  <a:lnTo>
                    <a:pt x="250764" y="32363"/>
                  </a:lnTo>
                  <a:lnTo>
                    <a:pt x="237924" y="35749"/>
                  </a:lnTo>
                  <a:lnTo>
                    <a:pt x="223796" y="40211"/>
                  </a:lnTo>
                  <a:lnTo>
                    <a:pt x="208675" y="45982"/>
                  </a:lnTo>
                  <a:lnTo>
                    <a:pt x="192987" y="52970"/>
                  </a:lnTo>
                  <a:lnTo>
                    <a:pt x="177247" y="60955"/>
                  </a:lnTo>
                  <a:lnTo>
                    <a:pt x="161752" y="69696"/>
                  </a:lnTo>
                  <a:lnTo>
                    <a:pt x="146911" y="78987"/>
                  </a:lnTo>
                  <a:lnTo>
                    <a:pt x="133318" y="88669"/>
                  </a:lnTo>
                  <a:lnTo>
                    <a:pt x="121176" y="98617"/>
                  </a:lnTo>
                  <a:lnTo>
                    <a:pt x="110361" y="108583"/>
                  </a:lnTo>
                  <a:lnTo>
                    <a:pt x="100620" y="118201"/>
                  </a:lnTo>
                  <a:lnTo>
                    <a:pt x="91687" y="127314"/>
                  </a:lnTo>
                  <a:lnTo>
                    <a:pt x="83175" y="136418"/>
                  </a:lnTo>
                  <a:lnTo>
                    <a:pt x="74605" y="146516"/>
                  </a:lnTo>
                  <a:lnTo>
                    <a:pt x="65729" y="158086"/>
                  </a:lnTo>
                  <a:lnTo>
                    <a:pt x="56815" y="170792"/>
                  </a:lnTo>
                  <a:lnTo>
                    <a:pt x="48517" y="183785"/>
                  </a:lnTo>
                  <a:lnTo>
                    <a:pt x="41161" y="196526"/>
                  </a:lnTo>
                  <a:lnTo>
                    <a:pt x="34750" y="208824"/>
                  </a:lnTo>
                  <a:lnTo>
                    <a:pt x="29135" y="220682"/>
                  </a:lnTo>
                  <a:lnTo>
                    <a:pt x="24138" y="232189"/>
                  </a:lnTo>
                  <a:lnTo>
                    <a:pt x="19595" y="244086"/>
                  </a:lnTo>
                  <a:lnTo>
                    <a:pt x="15376" y="257677"/>
                  </a:lnTo>
                  <a:lnTo>
                    <a:pt x="11387" y="273536"/>
                  </a:lnTo>
                  <a:lnTo>
                    <a:pt x="7723" y="291412"/>
                  </a:lnTo>
                  <a:lnTo>
                    <a:pt x="4642" y="310627"/>
                  </a:lnTo>
                  <a:lnTo>
                    <a:pt x="2242" y="330612"/>
                  </a:lnTo>
                  <a:lnTo>
                    <a:pt x="631" y="350537"/>
                  </a:lnTo>
                  <a:lnTo>
                    <a:pt x="0" y="369287"/>
                  </a:lnTo>
                  <a:lnTo>
                    <a:pt x="355" y="386375"/>
                  </a:lnTo>
                  <a:lnTo>
                    <a:pt x="1560" y="402168"/>
                  </a:lnTo>
                  <a:lnTo>
                    <a:pt x="3431" y="417548"/>
                  </a:lnTo>
                  <a:lnTo>
                    <a:pt x="5808" y="433087"/>
                  </a:lnTo>
                  <a:lnTo>
                    <a:pt x="8877" y="448833"/>
                  </a:lnTo>
                  <a:lnTo>
                    <a:pt x="13147" y="464499"/>
                  </a:lnTo>
                  <a:lnTo>
                    <a:pt x="18799" y="479894"/>
                  </a:lnTo>
                  <a:lnTo>
                    <a:pt x="25714" y="494810"/>
                  </a:lnTo>
                  <a:lnTo>
                    <a:pt x="33652" y="508973"/>
                  </a:lnTo>
                  <a:lnTo>
                    <a:pt x="42358" y="522305"/>
                  </a:lnTo>
                  <a:lnTo>
                    <a:pt x="51457" y="534730"/>
                  </a:lnTo>
                  <a:lnTo>
                    <a:pt x="60477" y="546089"/>
                  </a:lnTo>
                  <a:lnTo>
                    <a:pt x="69178" y="556395"/>
                  </a:lnTo>
                  <a:lnTo>
                    <a:pt x="77832" y="565639"/>
                  </a:lnTo>
                  <a:lnTo>
                    <a:pt x="87095" y="573711"/>
                  </a:lnTo>
                  <a:lnTo>
                    <a:pt x="97291" y="580662"/>
                  </a:lnTo>
                  <a:lnTo>
                    <a:pt x="108260" y="586670"/>
                  </a:lnTo>
                  <a:lnTo>
                    <a:pt x="119548" y="591948"/>
                  </a:lnTo>
                  <a:lnTo>
                    <a:pt x="130852" y="596679"/>
                  </a:lnTo>
                  <a:lnTo>
                    <a:pt x="142206" y="600688"/>
                  </a:lnTo>
                  <a:lnTo>
                    <a:pt x="153887" y="603476"/>
                  </a:lnTo>
                  <a:lnTo>
                    <a:pt x="166049" y="604869"/>
                  </a:lnTo>
                  <a:lnTo>
                    <a:pt x="179013" y="604991"/>
                  </a:lnTo>
                  <a:lnTo>
                    <a:pt x="193320" y="604084"/>
                  </a:lnTo>
                  <a:lnTo>
                    <a:pt x="209134" y="602400"/>
                  </a:lnTo>
                  <a:lnTo>
                    <a:pt x="226146" y="600152"/>
                  </a:lnTo>
                  <a:lnTo>
                    <a:pt x="243782" y="597506"/>
                  </a:lnTo>
                  <a:lnTo>
                    <a:pt x="261635" y="594583"/>
                  </a:lnTo>
                  <a:lnTo>
                    <a:pt x="279178" y="591470"/>
                  </a:lnTo>
                  <a:lnTo>
                    <a:pt x="295725" y="588227"/>
                  </a:lnTo>
                  <a:lnTo>
                    <a:pt x="310996" y="584897"/>
                  </a:lnTo>
                  <a:lnTo>
                    <a:pt x="325063" y="581507"/>
                  </a:lnTo>
                  <a:lnTo>
                    <a:pt x="338139" y="578078"/>
                  </a:lnTo>
                  <a:lnTo>
                    <a:pt x="350469" y="574613"/>
                  </a:lnTo>
                  <a:lnTo>
                    <a:pt x="362584" y="570794"/>
                  </a:lnTo>
                  <a:lnTo>
                    <a:pt x="375259" y="566011"/>
                  </a:lnTo>
                  <a:lnTo>
                    <a:pt x="388859" y="560016"/>
                  </a:lnTo>
                  <a:lnTo>
                    <a:pt x="402911" y="553039"/>
                  </a:lnTo>
                  <a:lnTo>
                    <a:pt x="416351" y="545592"/>
                  </a:lnTo>
                  <a:lnTo>
                    <a:pt x="428608" y="538029"/>
                  </a:lnTo>
                  <a:lnTo>
                    <a:pt x="439615" y="530511"/>
                  </a:lnTo>
                  <a:lnTo>
                    <a:pt x="449543" y="523091"/>
                  </a:lnTo>
                  <a:lnTo>
                    <a:pt x="458620" y="515767"/>
                  </a:lnTo>
                  <a:lnTo>
                    <a:pt x="466902" y="508357"/>
                  </a:lnTo>
                  <a:lnTo>
                    <a:pt x="474261" y="500536"/>
                  </a:lnTo>
                  <a:lnTo>
                    <a:pt x="480705" y="492162"/>
                  </a:lnTo>
                  <a:lnTo>
                    <a:pt x="486527" y="483417"/>
                  </a:lnTo>
                  <a:lnTo>
                    <a:pt x="492206" y="474700"/>
                  </a:lnTo>
                  <a:lnTo>
                    <a:pt x="498025" y="466240"/>
                  </a:lnTo>
                  <a:lnTo>
                    <a:pt x="503917" y="457933"/>
                  </a:lnTo>
                  <a:lnTo>
                    <a:pt x="509572" y="449442"/>
                  </a:lnTo>
                  <a:lnTo>
                    <a:pt x="514822" y="440568"/>
                  </a:lnTo>
                  <a:lnTo>
                    <a:pt x="519652" y="430794"/>
                  </a:lnTo>
                  <a:lnTo>
                    <a:pt x="524123" y="419249"/>
                  </a:lnTo>
                  <a:lnTo>
                    <a:pt x="528309" y="405620"/>
                  </a:lnTo>
                  <a:lnTo>
                    <a:pt x="532119" y="390075"/>
                  </a:lnTo>
                  <a:lnTo>
                    <a:pt x="535306" y="372973"/>
                  </a:lnTo>
                  <a:lnTo>
                    <a:pt x="537780" y="354705"/>
                  </a:lnTo>
                  <a:lnTo>
                    <a:pt x="539441" y="336086"/>
                  </a:lnTo>
                  <a:lnTo>
                    <a:pt x="540108" y="318288"/>
                  </a:lnTo>
                  <a:lnTo>
                    <a:pt x="539776" y="301869"/>
                  </a:lnTo>
                  <a:lnTo>
                    <a:pt x="538587" y="286374"/>
                  </a:lnTo>
                  <a:lnTo>
                    <a:pt x="536726" y="270667"/>
                  </a:lnTo>
                  <a:lnTo>
                    <a:pt x="534366" y="254105"/>
                  </a:lnTo>
                  <a:lnTo>
                    <a:pt x="531648" y="237028"/>
                  </a:lnTo>
                  <a:lnTo>
                    <a:pt x="528678" y="220462"/>
                  </a:lnTo>
                  <a:lnTo>
                    <a:pt x="525530" y="204981"/>
                  </a:lnTo>
                  <a:lnTo>
                    <a:pt x="522094" y="190670"/>
                  </a:lnTo>
                  <a:lnTo>
                    <a:pt x="518102" y="177377"/>
                  </a:lnTo>
                  <a:lnTo>
                    <a:pt x="513451" y="164886"/>
                  </a:lnTo>
                  <a:lnTo>
                    <a:pt x="508190" y="152990"/>
                  </a:lnTo>
                  <a:lnTo>
                    <a:pt x="502434" y="141520"/>
                  </a:lnTo>
                  <a:lnTo>
                    <a:pt x="496302" y="130354"/>
                  </a:lnTo>
                  <a:lnTo>
                    <a:pt x="489897" y="119563"/>
                  </a:lnTo>
                  <a:lnTo>
                    <a:pt x="483298" y="109390"/>
                  </a:lnTo>
                  <a:lnTo>
                    <a:pt x="476564" y="99917"/>
                  </a:lnTo>
                  <a:lnTo>
                    <a:pt x="469738" y="91081"/>
                  </a:lnTo>
                  <a:lnTo>
                    <a:pt x="462849" y="82761"/>
                  </a:lnTo>
                  <a:lnTo>
                    <a:pt x="455917" y="74829"/>
                  </a:lnTo>
                  <a:lnTo>
                    <a:pt x="448956" y="67179"/>
                  </a:lnTo>
                  <a:lnTo>
                    <a:pt x="441976" y="59729"/>
                  </a:lnTo>
                  <a:lnTo>
                    <a:pt x="434979" y="52421"/>
                  </a:lnTo>
                  <a:lnTo>
                    <a:pt x="427805" y="45377"/>
                  </a:lnTo>
                  <a:lnTo>
                    <a:pt x="420149" y="38873"/>
                  </a:lnTo>
                  <a:lnTo>
                    <a:pt x="411885" y="33017"/>
                  </a:lnTo>
                  <a:lnTo>
                    <a:pt x="403045" y="27764"/>
                  </a:lnTo>
                  <a:lnTo>
                    <a:pt x="393733" y="23001"/>
                  </a:lnTo>
                  <a:lnTo>
                    <a:pt x="384061" y="18612"/>
                  </a:lnTo>
                  <a:lnTo>
                    <a:pt x="374125" y="14493"/>
                  </a:lnTo>
                  <a:lnTo>
                    <a:pt x="364002" y="10567"/>
                  </a:lnTo>
                  <a:lnTo>
                    <a:pt x="353746" y="6783"/>
                  </a:lnTo>
                  <a:lnTo>
                    <a:pt x="343231" y="3427"/>
                  </a:lnTo>
                  <a:lnTo>
                    <a:pt x="332180" y="1085"/>
                  </a:lnTo>
                  <a:lnTo>
                    <a:pt x="320473" y="0"/>
                  </a:lnTo>
                  <a:lnTo>
                    <a:pt x="307830" y="257"/>
                  </a:lnTo>
                  <a:lnTo>
                    <a:pt x="293747" y="1950"/>
                  </a:lnTo>
                  <a:lnTo>
                    <a:pt x="278090" y="4975"/>
                  </a:lnTo>
                  <a:lnTo>
                    <a:pt x="261355" y="8937"/>
                  </a:lnTo>
                  <a:lnTo>
                    <a:pt x="244437" y="13273"/>
                  </a:lnTo>
                  <a:lnTo>
                    <a:pt x="227881" y="17636"/>
                  </a:lnTo>
                  <a:lnTo>
                    <a:pt x="212021" y="22206"/>
                  </a:lnTo>
                  <a:lnTo>
                    <a:pt x="197144" y="27566"/>
                  </a:lnTo>
                  <a:lnTo>
                    <a:pt x="183295" y="33985"/>
                  </a:lnTo>
                  <a:lnTo>
                    <a:pt x="170503" y="41263"/>
                  </a:lnTo>
                  <a:lnTo>
                    <a:pt x="158890" y="48920"/>
                  </a:lnTo>
                  <a:lnTo>
                    <a:pt x="148405" y="56628"/>
                  </a:lnTo>
                  <a:lnTo>
                    <a:pt x="138868" y="64244"/>
                  </a:lnTo>
                  <a:lnTo>
                    <a:pt x="130068" y="71731"/>
                  </a:lnTo>
                  <a:lnTo>
                    <a:pt x="121819" y="79087"/>
                  </a:lnTo>
                  <a:lnTo>
                    <a:pt x="114268" y="86033"/>
                  </a:lnTo>
                  <a:lnTo>
                    <a:pt x="107144" y="92684"/>
                  </a:lnTo>
                  <a:lnTo>
                    <a:pt x="99818" y="99625"/>
                  </a:lnTo>
                  <a:lnTo>
                    <a:pt x="91105" y="1079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747730" y="1686561"/>
            <a:ext cx="6190758" cy="666659"/>
            <a:chOff x="1747730" y="1686561"/>
            <a:chExt cx="6190758" cy="666659"/>
          </a:xfrm>
        </p:grpSpPr>
        <p:sp>
          <p:nvSpPr>
            <p:cNvPr id="33" name="Freeform 32"/>
            <p:cNvSpPr/>
            <p:nvPr/>
          </p:nvSpPr>
          <p:spPr>
            <a:xfrm>
              <a:off x="1747730" y="1695070"/>
              <a:ext cx="252685" cy="621200"/>
            </a:xfrm>
            <a:custGeom>
              <a:avLst/>
              <a:gdLst/>
              <a:ahLst/>
              <a:cxnLst/>
              <a:rect l="0" t="0" r="0" b="0"/>
              <a:pathLst>
                <a:path w="252685" h="621200">
                  <a:moveTo>
                    <a:pt x="0" y="589613"/>
                  </a:moveTo>
                  <a:lnTo>
                    <a:pt x="2867" y="574945"/>
                  </a:lnTo>
                  <a:lnTo>
                    <a:pt x="5009" y="561033"/>
                  </a:lnTo>
                  <a:lnTo>
                    <a:pt x="6616" y="546531"/>
                  </a:lnTo>
                  <a:lnTo>
                    <a:pt x="7970" y="531157"/>
                  </a:lnTo>
                  <a:lnTo>
                    <a:pt x="9467" y="514683"/>
                  </a:lnTo>
                  <a:lnTo>
                    <a:pt x="11318" y="497124"/>
                  </a:lnTo>
                  <a:lnTo>
                    <a:pt x="13558" y="479127"/>
                  </a:lnTo>
                  <a:lnTo>
                    <a:pt x="16138" y="461819"/>
                  </a:lnTo>
                  <a:lnTo>
                    <a:pt x="18983" y="445774"/>
                  </a:lnTo>
                  <a:lnTo>
                    <a:pt x="21859" y="430886"/>
                  </a:lnTo>
                  <a:lnTo>
                    <a:pt x="24404" y="416659"/>
                  </a:lnTo>
                  <a:lnTo>
                    <a:pt x="26448" y="402717"/>
                  </a:lnTo>
                  <a:lnTo>
                    <a:pt x="28159" y="388859"/>
                  </a:lnTo>
                  <a:lnTo>
                    <a:pt x="29921" y="375001"/>
                  </a:lnTo>
                  <a:lnTo>
                    <a:pt x="31957" y="361112"/>
                  </a:lnTo>
                  <a:lnTo>
                    <a:pt x="34156" y="347188"/>
                  </a:lnTo>
                  <a:lnTo>
                    <a:pt x="36179" y="333233"/>
                  </a:lnTo>
                  <a:lnTo>
                    <a:pt x="37842" y="319240"/>
                  </a:lnTo>
                  <a:lnTo>
                    <a:pt x="39281" y="304725"/>
                  </a:lnTo>
                  <a:lnTo>
                    <a:pt x="40853" y="288770"/>
                  </a:lnTo>
                  <a:lnTo>
                    <a:pt x="42758" y="271005"/>
                  </a:lnTo>
                  <a:lnTo>
                    <a:pt x="44869" y="252022"/>
                  </a:lnTo>
                  <a:lnTo>
                    <a:pt x="46832" y="233048"/>
                  </a:lnTo>
                  <a:lnTo>
                    <a:pt x="48449" y="214799"/>
                  </a:lnTo>
                  <a:lnTo>
                    <a:pt x="49687" y="197141"/>
                  </a:lnTo>
                  <a:lnTo>
                    <a:pt x="50593" y="179385"/>
                  </a:lnTo>
                  <a:lnTo>
                    <a:pt x="51242" y="161122"/>
                  </a:lnTo>
                  <a:lnTo>
                    <a:pt x="51864" y="142738"/>
                  </a:lnTo>
                  <a:lnTo>
                    <a:pt x="52822" y="125214"/>
                  </a:lnTo>
                  <a:lnTo>
                    <a:pt x="54281" y="109046"/>
                  </a:lnTo>
                  <a:lnTo>
                    <a:pt x="56077" y="94086"/>
                  </a:lnTo>
                  <a:lnTo>
                    <a:pt x="57822" y="79817"/>
                  </a:lnTo>
                  <a:lnTo>
                    <a:pt x="59294" y="65854"/>
                  </a:lnTo>
                  <a:lnTo>
                    <a:pt x="60603" y="52153"/>
                  </a:lnTo>
                  <a:lnTo>
                    <a:pt x="62088" y="38933"/>
                  </a:lnTo>
                  <a:lnTo>
                    <a:pt x="63949" y="26313"/>
                  </a:lnTo>
                  <a:lnTo>
                    <a:pt x="66538" y="15075"/>
                  </a:lnTo>
                  <a:lnTo>
                    <a:pt x="70419" y="6655"/>
                  </a:lnTo>
                  <a:lnTo>
                    <a:pt x="75769" y="1606"/>
                  </a:lnTo>
                  <a:lnTo>
                    <a:pt x="82127" y="0"/>
                  </a:lnTo>
                  <a:lnTo>
                    <a:pt x="88618" y="1873"/>
                  </a:lnTo>
                  <a:lnTo>
                    <a:pt x="94723" y="6883"/>
                  </a:lnTo>
                  <a:lnTo>
                    <a:pt x="100445" y="14770"/>
                  </a:lnTo>
                  <a:lnTo>
                    <a:pt x="106121" y="25536"/>
                  </a:lnTo>
                  <a:lnTo>
                    <a:pt x="111969" y="38904"/>
                  </a:lnTo>
                  <a:lnTo>
                    <a:pt x="117897" y="53909"/>
                  </a:lnTo>
                  <a:lnTo>
                    <a:pt x="123584" y="69122"/>
                  </a:lnTo>
                  <a:lnTo>
                    <a:pt x="128854" y="83721"/>
                  </a:lnTo>
                  <a:lnTo>
                    <a:pt x="133530" y="97622"/>
                  </a:lnTo>
                  <a:lnTo>
                    <a:pt x="137365" y="111177"/>
                  </a:lnTo>
                  <a:lnTo>
                    <a:pt x="140316" y="124666"/>
                  </a:lnTo>
                  <a:lnTo>
                    <a:pt x="142653" y="138219"/>
                  </a:lnTo>
                  <a:lnTo>
                    <a:pt x="144844" y="151873"/>
                  </a:lnTo>
                  <a:lnTo>
                    <a:pt x="147176" y="165625"/>
                  </a:lnTo>
                  <a:lnTo>
                    <a:pt x="149745" y="179457"/>
                  </a:lnTo>
                  <a:lnTo>
                    <a:pt x="152549" y="193351"/>
                  </a:lnTo>
                  <a:lnTo>
                    <a:pt x="155550" y="207289"/>
                  </a:lnTo>
                  <a:lnTo>
                    <a:pt x="158701" y="221258"/>
                  </a:lnTo>
                  <a:lnTo>
                    <a:pt x="161962" y="235250"/>
                  </a:lnTo>
                  <a:lnTo>
                    <a:pt x="165301" y="249256"/>
                  </a:lnTo>
                  <a:lnTo>
                    <a:pt x="168695" y="263273"/>
                  </a:lnTo>
                  <a:lnTo>
                    <a:pt x="172126" y="277297"/>
                  </a:lnTo>
                  <a:lnTo>
                    <a:pt x="175582" y="291325"/>
                  </a:lnTo>
                  <a:lnTo>
                    <a:pt x="179056" y="305357"/>
                  </a:lnTo>
                  <a:lnTo>
                    <a:pt x="182542" y="319390"/>
                  </a:lnTo>
                  <a:lnTo>
                    <a:pt x="186036" y="333426"/>
                  </a:lnTo>
                  <a:lnTo>
                    <a:pt x="189534" y="347462"/>
                  </a:lnTo>
                  <a:lnTo>
                    <a:pt x="193037" y="361499"/>
                  </a:lnTo>
                  <a:lnTo>
                    <a:pt x="196542" y="375536"/>
                  </a:lnTo>
                  <a:lnTo>
                    <a:pt x="200048" y="389573"/>
                  </a:lnTo>
                  <a:lnTo>
                    <a:pt x="203555" y="403611"/>
                  </a:lnTo>
                  <a:lnTo>
                    <a:pt x="207063" y="417644"/>
                  </a:lnTo>
                  <a:lnTo>
                    <a:pt x="210572" y="431509"/>
                  </a:lnTo>
                  <a:lnTo>
                    <a:pt x="214081" y="444898"/>
                  </a:lnTo>
                  <a:lnTo>
                    <a:pt x="217590" y="457697"/>
                  </a:lnTo>
                  <a:lnTo>
                    <a:pt x="221099" y="470428"/>
                  </a:lnTo>
                  <a:lnTo>
                    <a:pt x="224608" y="484114"/>
                  </a:lnTo>
                  <a:lnTo>
                    <a:pt x="228113" y="499247"/>
                  </a:lnTo>
                  <a:lnTo>
                    <a:pt x="231450" y="515497"/>
                  </a:lnTo>
                  <a:lnTo>
                    <a:pt x="234311" y="532024"/>
                  </a:lnTo>
                  <a:lnTo>
                    <a:pt x="236572" y="548276"/>
                  </a:lnTo>
                  <a:lnTo>
                    <a:pt x="238461" y="563658"/>
                  </a:lnTo>
                  <a:lnTo>
                    <a:pt x="240761" y="578991"/>
                  </a:lnTo>
                  <a:lnTo>
                    <a:pt x="244789" y="596731"/>
                  </a:lnTo>
                  <a:lnTo>
                    <a:pt x="252684" y="6211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58259" y="2137285"/>
              <a:ext cx="136871" cy="73700"/>
            </a:xfrm>
            <a:custGeom>
              <a:avLst/>
              <a:gdLst/>
              <a:ahLst/>
              <a:cxnLst/>
              <a:rect l="0" t="0" r="0" b="0"/>
              <a:pathLst>
                <a:path w="136871" h="73700">
                  <a:moveTo>
                    <a:pt x="136870" y="0"/>
                  </a:moveTo>
                  <a:lnTo>
                    <a:pt x="128069" y="5800"/>
                  </a:lnTo>
                  <a:lnTo>
                    <a:pt x="119722" y="10724"/>
                  </a:lnTo>
                  <a:lnTo>
                    <a:pt x="111028" y="15231"/>
                  </a:lnTo>
                  <a:lnTo>
                    <a:pt x="102080" y="19625"/>
                  </a:lnTo>
                  <a:lnTo>
                    <a:pt x="93233" y="24287"/>
                  </a:lnTo>
                  <a:lnTo>
                    <a:pt x="84690" y="29397"/>
                  </a:lnTo>
                  <a:lnTo>
                    <a:pt x="76328" y="34802"/>
                  </a:lnTo>
                  <a:lnTo>
                    <a:pt x="67803" y="40126"/>
                  </a:lnTo>
                  <a:lnTo>
                    <a:pt x="58924" y="45151"/>
                  </a:lnTo>
                  <a:lnTo>
                    <a:pt x="49734" y="49873"/>
                  </a:lnTo>
                  <a:lnTo>
                    <a:pt x="39313" y="54987"/>
                  </a:lnTo>
                  <a:lnTo>
                    <a:pt x="24507" y="6205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30415" y="1766922"/>
              <a:ext cx="159368" cy="586298"/>
            </a:xfrm>
            <a:custGeom>
              <a:avLst/>
              <a:gdLst/>
              <a:ahLst/>
              <a:cxnLst/>
              <a:rect l="0" t="0" r="0" b="0"/>
              <a:pathLst>
                <a:path w="159368" h="586298">
                  <a:moveTo>
                    <a:pt x="117398" y="423005"/>
                  </a:moveTo>
                  <a:lnTo>
                    <a:pt x="111531" y="414271"/>
                  </a:lnTo>
                  <a:lnTo>
                    <a:pt x="105966" y="406564"/>
                  </a:lnTo>
                  <a:lnTo>
                    <a:pt x="100158" y="399171"/>
                  </a:lnTo>
                  <a:lnTo>
                    <a:pt x="93732" y="392256"/>
                  </a:lnTo>
                  <a:lnTo>
                    <a:pt x="86105" y="386374"/>
                  </a:lnTo>
                  <a:lnTo>
                    <a:pt x="77084" y="381768"/>
                  </a:lnTo>
                  <a:lnTo>
                    <a:pt x="67275" y="378847"/>
                  </a:lnTo>
                  <a:lnTo>
                    <a:pt x="57845" y="378319"/>
                  </a:lnTo>
                  <a:lnTo>
                    <a:pt x="49430" y="380340"/>
                  </a:lnTo>
                  <a:lnTo>
                    <a:pt x="41988" y="384613"/>
                  </a:lnTo>
                  <a:lnTo>
                    <a:pt x="35075" y="390678"/>
                  </a:lnTo>
                  <a:lnTo>
                    <a:pt x="28357" y="398094"/>
                  </a:lnTo>
                  <a:lnTo>
                    <a:pt x="21827" y="406816"/>
                  </a:lnTo>
                  <a:lnTo>
                    <a:pt x="15728" y="417171"/>
                  </a:lnTo>
                  <a:lnTo>
                    <a:pt x="10182" y="429204"/>
                  </a:lnTo>
                  <a:lnTo>
                    <a:pt x="5489" y="442537"/>
                  </a:lnTo>
                  <a:lnTo>
                    <a:pt x="2175" y="456557"/>
                  </a:lnTo>
                  <a:lnTo>
                    <a:pt x="396" y="470835"/>
                  </a:lnTo>
                  <a:lnTo>
                    <a:pt x="0" y="484999"/>
                  </a:lnTo>
                  <a:lnTo>
                    <a:pt x="715" y="498655"/>
                  </a:lnTo>
                  <a:lnTo>
                    <a:pt x="2271" y="511651"/>
                  </a:lnTo>
                  <a:lnTo>
                    <a:pt x="4602" y="524021"/>
                  </a:lnTo>
                  <a:lnTo>
                    <a:pt x="7835" y="535876"/>
                  </a:lnTo>
                  <a:lnTo>
                    <a:pt x="11980" y="547329"/>
                  </a:lnTo>
                  <a:lnTo>
                    <a:pt x="17237" y="558158"/>
                  </a:lnTo>
                  <a:lnTo>
                    <a:pt x="24054" y="567832"/>
                  </a:lnTo>
                  <a:lnTo>
                    <a:pt x="32530" y="576137"/>
                  </a:lnTo>
                  <a:lnTo>
                    <a:pt x="42307" y="582527"/>
                  </a:lnTo>
                  <a:lnTo>
                    <a:pt x="52780" y="586006"/>
                  </a:lnTo>
                  <a:lnTo>
                    <a:pt x="63520" y="586297"/>
                  </a:lnTo>
                  <a:lnTo>
                    <a:pt x="74153" y="583576"/>
                  </a:lnTo>
                  <a:lnTo>
                    <a:pt x="84285" y="578103"/>
                  </a:lnTo>
                  <a:lnTo>
                    <a:pt x="93757" y="570318"/>
                  </a:lnTo>
                  <a:lnTo>
                    <a:pt x="102438" y="560892"/>
                  </a:lnTo>
                  <a:lnTo>
                    <a:pt x="110131" y="550599"/>
                  </a:lnTo>
                  <a:lnTo>
                    <a:pt x="116826" y="539941"/>
                  </a:lnTo>
                  <a:lnTo>
                    <a:pt x="122664" y="529011"/>
                  </a:lnTo>
                  <a:lnTo>
                    <a:pt x="127827" y="517607"/>
                  </a:lnTo>
                  <a:lnTo>
                    <a:pt x="132486" y="505637"/>
                  </a:lnTo>
                  <a:lnTo>
                    <a:pt x="136617" y="493140"/>
                  </a:lnTo>
                  <a:lnTo>
                    <a:pt x="140019" y="480210"/>
                  </a:lnTo>
                  <a:lnTo>
                    <a:pt x="142648" y="466956"/>
                  </a:lnTo>
                  <a:lnTo>
                    <a:pt x="144752" y="453631"/>
                  </a:lnTo>
                  <a:lnTo>
                    <a:pt x="146780" y="440611"/>
                  </a:lnTo>
                  <a:lnTo>
                    <a:pt x="148994" y="428068"/>
                  </a:lnTo>
                  <a:lnTo>
                    <a:pt x="151313" y="415680"/>
                  </a:lnTo>
                  <a:lnTo>
                    <a:pt x="153417" y="402756"/>
                  </a:lnTo>
                  <a:lnTo>
                    <a:pt x="155128" y="388949"/>
                  </a:lnTo>
                  <a:lnTo>
                    <a:pt x="156429" y="374402"/>
                  </a:lnTo>
                  <a:lnTo>
                    <a:pt x="157378" y="359559"/>
                  </a:lnTo>
                  <a:lnTo>
                    <a:pt x="158050" y="344714"/>
                  </a:lnTo>
                  <a:lnTo>
                    <a:pt x="158518" y="329831"/>
                  </a:lnTo>
                  <a:lnTo>
                    <a:pt x="158840" y="314627"/>
                  </a:lnTo>
                  <a:lnTo>
                    <a:pt x="159059" y="298960"/>
                  </a:lnTo>
                  <a:lnTo>
                    <a:pt x="159208" y="282999"/>
                  </a:lnTo>
                  <a:lnTo>
                    <a:pt x="159308" y="267124"/>
                  </a:lnTo>
                  <a:lnTo>
                    <a:pt x="159367" y="251548"/>
                  </a:lnTo>
                  <a:lnTo>
                    <a:pt x="159066" y="236156"/>
                  </a:lnTo>
                  <a:lnTo>
                    <a:pt x="157800" y="220601"/>
                  </a:lnTo>
                  <a:lnTo>
                    <a:pt x="155323" y="204696"/>
                  </a:lnTo>
                  <a:lnTo>
                    <a:pt x="152031" y="188573"/>
                  </a:lnTo>
                  <a:lnTo>
                    <a:pt x="148743" y="172589"/>
                  </a:lnTo>
                  <a:lnTo>
                    <a:pt x="145939" y="156949"/>
                  </a:lnTo>
                  <a:lnTo>
                    <a:pt x="143585" y="141854"/>
                  </a:lnTo>
                  <a:lnTo>
                    <a:pt x="141323" y="127563"/>
                  </a:lnTo>
                  <a:lnTo>
                    <a:pt x="138916" y="114123"/>
                  </a:lnTo>
                  <a:lnTo>
                    <a:pt x="136282" y="100946"/>
                  </a:lnTo>
                  <a:lnTo>
                    <a:pt x="133427" y="86951"/>
                  </a:lnTo>
                  <a:lnTo>
                    <a:pt x="130389" y="71613"/>
                  </a:lnTo>
                  <a:lnTo>
                    <a:pt x="127211" y="55393"/>
                  </a:lnTo>
                  <a:lnTo>
                    <a:pt x="123932" y="39419"/>
                  </a:lnTo>
                  <a:lnTo>
                    <a:pt x="120575" y="24370"/>
                  </a:lnTo>
                  <a:lnTo>
                    <a:pt x="116977" y="11384"/>
                  </a:lnTo>
                  <a:lnTo>
                    <a:pt x="112057" y="2704"/>
                  </a:lnTo>
                  <a:lnTo>
                    <a:pt x="105786" y="0"/>
                  </a:lnTo>
                  <a:lnTo>
                    <a:pt x="100170" y="3559"/>
                  </a:lnTo>
                  <a:lnTo>
                    <a:pt x="95849" y="12638"/>
                  </a:lnTo>
                  <a:lnTo>
                    <a:pt x="92721" y="25629"/>
                  </a:lnTo>
                  <a:lnTo>
                    <a:pt x="90522" y="40511"/>
                  </a:lnTo>
                  <a:lnTo>
                    <a:pt x="89003" y="55989"/>
                  </a:lnTo>
                  <a:lnTo>
                    <a:pt x="87964" y="71947"/>
                  </a:lnTo>
                  <a:lnTo>
                    <a:pt x="87259" y="89090"/>
                  </a:lnTo>
                  <a:lnTo>
                    <a:pt x="86787" y="107766"/>
                  </a:lnTo>
                  <a:lnTo>
                    <a:pt x="86640" y="127581"/>
                  </a:lnTo>
                  <a:lnTo>
                    <a:pt x="87073" y="147671"/>
                  </a:lnTo>
                  <a:lnTo>
                    <a:pt x="88177" y="167485"/>
                  </a:lnTo>
                  <a:lnTo>
                    <a:pt x="89734" y="186674"/>
                  </a:lnTo>
                  <a:lnTo>
                    <a:pt x="91318" y="204933"/>
                  </a:lnTo>
                  <a:lnTo>
                    <a:pt x="92677" y="222210"/>
                  </a:lnTo>
                  <a:lnTo>
                    <a:pt x="93741" y="238624"/>
                  </a:lnTo>
                  <a:lnTo>
                    <a:pt x="94530" y="254355"/>
                  </a:lnTo>
                  <a:lnTo>
                    <a:pt x="95100" y="269570"/>
                  </a:lnTo>
                  <a:lnTo>
                    <a:pt x="95669" y="284250"/>
                  </a:lnTo>
                  <a:lnTo>
                    <a:pt x="96591" y="298197"/>
                  </a:lnTo>
                  <a:lnTo>
                    <a:pt x="98027" y="311363"/>
                  </a:lnTo>
                  <a:lnTo>
                    <a:pt x="99807" y="324003"/>
                  </a:lnTo>
                  <a:lnTo>
                    <a:pt x="101541" y="336564"/>
                  </a:lnTo>
                  <a:lnTo>
                    <a:pt x="103006" y="349310"/>
                  </a:lnTo>
                  <a:lnTo>
                    <a:pt x="104311" y="362159"/>
                  </a:lnTo>
                  <a:lnTo>
                    <a:pt x="105793" y="374793"/>
                  </a:lnTo>
                  <a:lnTo>
                    <a:pt x="107642" y="387038"/>
                  </a:lnTo>
                  <a:lnTo>
                    <a:pt x="109884" y="399042"/>
                  </a:lnTo>
                  <a:lnTo>
                    <a:pt x="112468" y="411167"/>
                  </a:lnTo>
                  <a:lnTo>
                    <a:pt x="115320" y="423617"/>
                  </a:lnTo>
                  <a:lnTo>
                    <a:pt x="118372" y="436266"/>
                  </a:lnTo>
                  <a:lnTo>
                    <a:pt x="121566" y="448765"/>
                  </a:lnTo>
                  <a:lnTo>
                    <a:pt x="124861" y="460907"/>
                  </a:lnTo>
                  <a:lnTo>
                    <a:pt x="128265" y="472399"/>
                  </a:lnTo>
                  <a:lnTo>
                    <a:pt x="132278" y="484020"/>
                  </a:lnTo>
                  <a:lnTo>
                    <a:pt x="138367" y="497905"/>
                  </a:lnTo>
                  <a:lnTo>
                    <a:pt x="148984" y="5177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45250" y="1686561"/>
              <a:ext cx="149371" cy="629405"/>
            </a:xfrm>
            <a:custGeom>
              <a:avLst/>
              <a:gdLst/>
              <a:ahLst/>
              <a:cxnLst/>
              <a:rect l="0" t="0" r="0" b="0"/>
              <a:pathLst>
                <a:path w="149371" h="629405">
                  <a:moveTo>
                    <a:pt x="113133" y="492838"/>
                  </a:moveTo>
                  <a:lnTo>
                    <a:pt x="112999" y="481170"/>
                  </a:lnTo>
                  <a:lnTo>
                    <a:pt x="111719" y="470681"/>
                  </a:lnTo>
                  <a:lnTo>
                    <a:pt x="109121" y="460383"/>
                  </a:lnTo>
                  <a:lnTo>
                    <a:pt x="105229" y="450255"/>
                  </a:lnTo>
                  <a:lnTo>
                    <a:pt x="99947" y="440560"/>
                  </a:lnTo>
                  <a:lnTo>
                    <a:pt x="93361" y="431442"/>
                  </a:lnTo>
                  <a:lnTo>
                    <a:pt x="85688" y="423530"/>
                  </a:lnTo>
                  <a:lnTo>
                    <a:pt x="77178" y="417962"/>
                  </a:lnTo>
                  <a:lnTo>
                    <a:pt x="68060" y="415156"/>
                  </a:lnTo>
                  <a:lnTo>
                    <a:pt x="58839" y="415054"/>
                  </a:lnTo>
                  <a:lnTo>
                    <a:pt x="50263" y="417487"/>
                  </a:lnTo>
                  <a:lnTo>
                    <a:pt x="42680" y="422085"/>
                  </a:lnTo>
                  <a:lnTo>
                    <a:pt x="35929" y="428389"/>
                  </a:lnTo>
                  <a:lnTo>
                    <a:pt x="29546" y="435966"/>
                  </a:lnTo>
                  <a:lnTo>
                    <a:pt x="23220" y="444469"/>
                  </a:lnTo>
                  <a:lnTo>
                    <a:pt x="17139" y="453954"/>
                  </a:lnTo>
                  <a:lnTo>
                    <a:pt x="11880" y="464836"/>
                  </a:lnTo>
                  <a:lnTo>
                    <a:pt x="7710" y="477230"/>
                  </a:lnTo>
                  <a:lnTo>
                    <a:pt x="4588" y="490808"/>
                  </a:lnTo>
                  <a:lnTo>
                    <a:pt x="2334" y="504994"/>
                  </a:lnTo>
                  <a:lnTo>
                    <a:pt x="755" y="519384"/>
                  </a:lnTo>
                  <a:lnTo>
                    <a:pt x="0" y="533623"/>
                  </a:lnTo>
                  <a:lnTo>
                    <a:pt x="542" y="547329"/>
                  </a:lnTo>
                  <a:lnTo>
                    <a:pt x="2530" y="560359"/>
                  </a:lnTo>
                  <a:lnTo>
                    <a:pt x="5661" y="572751"/>
                  </a:lnTo>
                  <a:lnTo>
                    <a:pt x="9371" y="584621"/>
                  </a:lnTo>
                  <a:lnTo>
                    <a:pt x="13286" y="596079"/>
                  </a:lnTo>
                  <a:lnTo>
                    <a:pt x="17710" y="606743"/>
                  </a:lnTo>
                  <a:lnTo>
                    <a:pt x="23497" y="615773"/>
                  </a:lnTo>
                  <a:lnTo>
                    <a:pt x="31013" y="622833"/>
                  </a:lnTo>
                  <a:lnTo>
                    <a:pt x="39840" y="627571"/>
                  </a:lnTo>
                  <a:lnTo>
                    <a:pt x="49076" y="629404"/>
                  </a:lnTo>
                  <a:lnTo>
                    <a:pt x="58140" y="628293"/>
                  </a:lnTo>
                  <a:lnTo>
                    <a:pt x="66817" y="624479"/>
                  </a:lnTo>
                  <a:lnTo>
                    <a:pt x="75090" y="618198"/>
                  </a:lnTo>
                  <a:lnTo>
                    <a:pt x="83015" y="609827"/>
                  </a:lnTo>
                  <a:lnTo>
                    <a:pt x="90505" y="599651"/>
                  </a:lnTo>
                  <a:lnTo>
                    <a:pt x="97323" y="587781"/>
                  </a:lnTo>
                  <a:lnTo>
                    <a:pt x="103395" y="574440"/>
                  </a:lnTo>
                  <a:lnTo>
                    <a:pt x="108798" y="560247"/>
                  </a:lnTo>
                  <a:lnTo>
                    <a:pt x="113662" y="546108"/>
                  </a:lnTo>
                  <a:lnTo>
                    <a:pt x="118120" y="532527"/>
                  </a:lnTo>
                  <a:lnTo>
                    <a:pt x="122285" y="519630"/>
                  </a:lnTo>
                  <a:lnTo>
                    <a:pt x="126242" y="507354"/>
                  </a:lnTo>
                  <a:lnTo>
                    <a:pt x="130052" y="495573"/>
                  </a:lnTo>
                  <a:lnTo>
                    <a:pt x="133594" y="483998"/>
                  </a:lnTo>
                  <a:lnTo>
                    <a:pt x="136593" y="472219"/>
                  </a:lnTo>
                  <a:lnTo>
                    <a:pt x="138943" y="460012"/>
                  </a:lnTo>
                  <a:lnTo>
                    <a:pt x="140689" y="446860"/>
                  </a:lnTo>
                  <a:lnTo>
                    <a:pt x="141943" y="431901"/>
                  </a:lnTo>
                  <a:lnTo>
                    <a:pt x="142825" y="414844"/>
                  </a:lnTo>
                  <a:lnTo>
                    <a:pt x="143435" y="396354"/>
                  </a:lnTo>
                  <a:lnTo>
                    <a:pt x="143852" y="377719"/>
                  </a:lnTo>
                  <a:lnTo>
                    <a:pt x="144140" y="359710"/>
                  </a:lnTo>
                  <a:lnTo>
                    <a:pt x="144505" y="342554"/>
                  </a:lnTo>
                  <a:lnTo>
                    <a:pt x="145282" y="326200"/>
                  </a:lnTo>
                  <a:lnTo>
                    <a:pt x="146613" y="310501"/>
                  </a:lnTo>
                  <a:lnTo>
                    <a:pt x="148151" y="295297"/>
                  </a:lnTo>
                  <a:lnTo>
                    <a:pt x="149190" y="280453"/>
                  </a:lnTo>
                  <a:lnTo>
                    <a:pt x="149370" y="265859"/>
                  </a:lnTo>
                  <a:lnTo>
                    <a:pt x="148827" y="251274"/>
                  </a:lnTo>
                  <a:lnTo>
                    <a:pt x="147999" y="236335"/>
                  </a:lnTo>
                  <a:lnTo>
                    <a:pt x="147182" y="220878"/>
                  </a:lnTo>
                  <a:lnTo>
                    <a:pt x="146499" y="205072"/>
                  </a:lnTo>
                  <a:lnTo>
                    <a:pt x="145974" y="189310"/>
                  </a:lnTo>
                  <a:lnTo>
                    <a:pt x="145585" y="173818"/>
                  </a:lnTo>
                  <a:lnTo>
                    <a:pt x="145138" y="158652"/>
                  </a:lnTo>
                  <a:lnTo>
                    <a:pt x="144299" y="143784"/>
                  </a:lnTo>
                  <a:lnTo>
                    <a:pt x="142915" y="129143"/>
                  </a:lnTo>
                  <a:lnTo>
                    <a:pt x="141000" y="114344"/>
                  </a:lnTo>
                  <a:lnTo>
                    <a:pt x="138642" y="98723"/>
                  </a:lnTo>
                  <a:lnTo>
                    <a:pt x="135945" y="81996"/>
                  </a:lnTo>
                  <a:lnTo>
                    <a:pt x="132999" y="64693"/>
                  </a:lnTo>
                  <a:lnTo>
                    <a:pt x="129876" y="47917"/>
                  </a:lnTo>
                  <a:lnTo>
                    <a:pt x="126620" y="32290"/>
                  </a:lnTo>
                  <a:lnTo>
                    <a:pt x="122943" y="18715"/>
                  </a:lnTo>
                  <a:lnTo>
                    <a:pt x="118257" y="8572"/>
                  </a:lnTo>
                  <a:lnTo>
                    <a:pt x="112335" y="2296"/>
                  </a:lnTo>
                  <a:lnTo>
                    <a:pt x="105747" y="0"/>
                  </a:lnTo>
                  <a:lnTo>
                    <a:pt x="99626" y="1927"/>
                  </a:lnTo>
                  <a:lnTo>
                    <a:pt x="94588" y="7784"/>
                  </a:lnTo>
                  <a:lnTo>
                    <a:pt x="90735" y="17221"/>
                  </a:lnTo>
                  <a:lnTo>
                    <a:pt x="87917" y="30097"/>
                  </a:lnTo>
                  <a:lnTo>
                    <a:pt x="85914" y="45996"/>
                  </a:lnTo>
                  <a:lnTo>
                    <a:pt x="84518" y="63835"/>
                  </a:lnTo>
                  <a:lnTo>
                    <a:pt x="83557" y="82097"/>
                  </a:lnTo>
                  <a:lnTo>
                    <a:pt x="82902" y="99892"/>
                  </a:lnTo>
                  <a:lnTo>
                    <a:pt x="82457" y="117090"/>
                  </a:lnTo>
                  <a:lnTo>
                    <a:pt x="82158" y="134012"/>
                  </a:lnTo>
                  <a:lnTo>
                    <a:pt x="81961" y="150911"/>
                  </a:lnTo>
                  <a:lnTo>
                    <a:pt x="81998" y="167737"/>
                  </a:lnTo>
                  <a:lnTo>
                    <a:pt x="82556" y="184209"/>
                  </a:lnTo>
                  <a:lnTo>
                    <a:pt x="83744" y="200193"/>
                  </a:lnTo>
                  <a:lnTo>
                    <a:pt x="85356" y="215863"/>
                  </a:lnTo>
                  <a:lnTo>
                    <a:pt x="86977" y="231605"/>
                  </a:lnTo>
                  <a:lnTo>
                    <a:pt x="88362" y="247637"/>
                  </a:lnTo>
                  <a:lnTo>
                    <a:pt x="89442" y="263844"/>
                  </a:lnTo>
                  <a:lnTo>
                    <a:pt x="90242" y="279885"/>
                  </a:lnTo>
                  <a:lnTo>
                    <a:pt x="90820" y="295568"/>
                  </a:lnTo>
                  <a:lnTo>
                    <a:pt x="91394" y="310862"/>
                  </a:lnTo>
                  <a:lnTo>
                    <a:pt x="92320" y="325818"/>
                  </a:lnTo>
                  <a:lnTo>
                    <a:pt x="93758" y="340508"/>
                  </a:lnTo>
                  <a:lnTo>
                    <a:pt x="95539" y="355000"/>
                  </a:lnTo>
                  <a:lnTo>
                    <a:pt x="97274" y="369351"/>
                  </a:lnTo>
                  <a:lnTo>
                    <a:pt x="98740" y="383598"/>
                  </a:lnTo>
                  <a:lnTo>
                    <a:pt x="100045" y="397608"/>
                  </a:lnTo>
                  <a:lnTo>
                    <a:pt x="101527" y="411095"/>
                  </a:lnTo>
                  <a:lnTo>
                    <a:pt x="103376" y="423945"/>
                  </a:lnTo>
                  <a:lnTo>
                    <a:pt x="105619" y="436202"/>
                  </a:lnTo>
                  <a:lnTo>
                    <a:pt x="108203" y="447973"/>
                  </a:lnTo>
                  <a:lnTo>
                    <a:pt x="111055" y="459379"/>
                  </a:lnTo>
                  <a:lnTo>
                    <a:pt x="114107" y="470685"/>
                  </a:lnTo>
                  <a:lnTo>
                    <a:pt x="117301" y="482275"/>
                  </a:lnTo>
                  <a:lnTo>
                    <a:pt x="120596" y="494329"/>
                  </a:lnTo>
                  <a:lnTo>
                    <a:pt x="124001" y="506631"/>
                  </a:lnTo>
                  <a:lnTo>
                    <a:pt x="128013" y="520085"/>
                  </a:lnTo>
                  <a:lnTo>
                    <a:pt x="134102" y="538110"/>
                  </a:lnTo>
                  <a:lnTo>
                    <a:pt x="144719" y="5665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53818" y="2091576"/>
              <a:ext cx="178289" cy="197270"/>
            </a:xfrm>
            <a:custGeom>
              <a:avLst/>
              <a:gdLst/>
              <a:ahLst/>
              <a:cxnLst/>
              <a:rect l="0" t="0" r="0" b="0"/>
              <a:pathLst>
                <a:path w="178289" h="197270">
                  <a:moveTo>
                    <a:pt x="99404" y="3595"/>
                  </a:moveTo>
                  <a:lnTo>
                    <a:pt x="90603" y="862"/>
                  </a:lnTo>
                  <a:lnTo>
                    <a:pt x="82256" y="0"/>
                  </a:lnTo>
                  <a:lnTo>
                    <a:pt x="73562" y="990"/>
                  </a:lnTo>
                  <a:lnTo>
                    <a:pt x="64614" y="3529"/>
                  </a:lnTo>
                  <a:lnTo>
                    <a:pt x="55767" y="7314"/>
                  </a:lnTo>
                  <a:lnTo>
                    <a:pt x="47229" y="12058"/>
                  </a:lnTo>
                  <a:lnTo>
                    <a:pt x="39040" y="17837"/>
                  </a:lnTo>
                  <a:lnTo>
                    <a:pt x="31163" y="25064"/>
                  </a:lnTo>
                  <a:lnTo>
                    <a:pt x="23541" y="33848"/>
                  </a:lnTo>
                  <a:lnTo>
                    <a:pt x="16441" y="44015"/>
                  </a:lnTo>
                  <a:lnTo>
                    <a:pt x="10425" y="55289"/>
                  </a:lnTo>
                  <a:lnTo>
                    <a:pt x="5716" y="67388"/>
                  </a:lnTo>
                  <a:lnTo>
                    <a:pt x="2385" y="79918"/>
                  </a:lnTo>
                  <a:lnTo>
                    <a:pt x="515" y="92396"/>
                  </a:lnTo>
                  <a:lnTo>
                    <a:pt x="0" y="104561"/>
                  </a:lnTo>
                  <a:lnTo>
                    <a:pt x="601" y="116356"/>
                  </a:lnTo>
                  <a:lnTo>
                    <a:pt x="2060" y="127816"/>
                  </a:lnTo>
                  <a:lnTo>
                    <a:pt x="4151" y="139004"/>
                  </a:lnTo>
                  <a:lnTo>
                    <a:pt x="6858" y="149824"/>
                  </a:lnTo>
                  <a:lnTo>
                    <a:pt x="10351" y="160025"/>
                  </a:lnTo>
                  <a:lnTo>
                    <a:pt x="14678" y="169510"/>
                  </a:lnTo>
                  <a:lnTo>
                    <a:pt x="20228" y="178016"/>
                  </a:lnTo>
                  <a:lnTo>
                    <a:pt x="27776" y="185051"/>
                  </a:lnTo>
                  <a:lnTo>
                    <a:pt x="37565" y="190480"/>
                  </a:lnTo>
                  <a:lnTo>
                    <a:pt x="49378" y="194311"/>
                  </a:lnTo>
                  <a:lnTo>
                    <a:pt x="62820" y="196524"/>
                  </a:lnTo>
                  <a:lnTo>
                    <a:pt x="77482" y="197269"/>
                  </a:lnTo>
                  <a:lnTo>
                    <a:pt x="92697" y="196653"/>
                  </a:lnTo>
                  <a:lnTo>
                    <a:pt x="107588" y="194653"/>
                  </a:lnTo>
                  <a:lnTo>
                    <a:pt x="121698" y="191380"/>
                  </a:lnTo>
                  <a:lnTo>
                    <a:pt x="134625" y="186896"/>
                  </a:lnTo>
                  <a:lnTo>
                    <a:pt x="145864" y="181138"/>
                  </a:lnTo>
                  <a:lnTo>
                    <a:pt x="155306" y="174186"/>
                  </a:lnTo>
                  <a:lnTo>
                    <a:pt x="163004" y="166078"/>
                  </a:lnTo>
                  <a:lnTo>
                    <a:pt x="168976" y="156732"/>
                  </a:lnTo>
                  <a:lnTo>
                    <a:pt x="173401" y="146222"/>
                  </a:lnTo>
                  <a:lnTo>
                    <a:pt x="176410" y="134741"/>
                  </a:lnTo>
                  <a:lnTo>
                    <a:pt x="177998" y="122511"/>
                  </a:lnTo>
                  <a:lnTo>
                    <a:pt x="178288" y="109738"/>
                  </a:lnTo>
                  <a:lnTo>
                    <a:pt x="177349" y="96908"/>
                  </a:lnTo>
                  <a:lnTo>
                    <a:pt x="175125" y="84754"/>
                  </a:lnTo>
                  <a:lnTo>
                    <a:pt x="171698" y="73625"/>
                  </a:lnTo>
                  <a:lnTo>
                    <a:pt x="167109" y="63679"/>
                  </a:lnTo>
                  <a:lnTo>
                    <a:pt x="161281" y="55062"/>
                  </a:lnTo>
                  <a:lnTo>
                    <a:pt x="154289" y="47715"/>
                  </a:lnTo>
                  <a:lnTo>
                    <a:pt x="146405" y="41575"/>
                  </a:lnTo>
                  <a:lnTo>
                    <a:pt x="137018" y="36075"/>
                  </a:lnTo>
                  <a:lnTo>
                    <a:pt x="123072" y="30728"/>
                  </a:lnTo>
                  <a:lnTo>
                    <a:pt x="99404" y="24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74309" y="1968829"/>
              <a:ext cx="152655" cy="291481"/>
            </a:xfrm>
            <a:custGeom>
              <a:avLst/>
              <a:gdLst/>
              <a:ahLst/>
              <a:cxnLst/>
              <a:rect l="0" t="0" r="0" b="0"/>
              <a:pathLst>
                <a:path w="152655" h="291481">
                  <a:moveTo>
                    <a:pt x="5255" y="231626"/>
                  </a:moveTo>
                  <a:lnTo>
                    <a:pt x="8256" y="240428"/>
                  </a:lnTo>
                  <a:lnTo>
                    <a:pt x="11679" y="248775"/>
                  </a:lnTo>
                  <a:lnTo>
                    <a:pt x="15875" y="257469"/>
                  </a:lnTo>
                  <a:lnTo>
                    <a:pt x="20775" y="266417"/>
                  </a:lnTo>
                  <a:lnTo>
                    <a:pt x="26256" y="275264"/>
                  </a:lnTo>
                  <a:lnTo>
                    <a:pt x="32175" y="283750"/>
                  </a:lnTo>
                  <a:lnTo>
                    <a:pt x="37972" y="289994"/>
                  </a:lnTo>
                  <a:lnTo>
                    <a:pt x="42143" y="291480"/>
                  </a:lnTo>
                  <a:lnTo>
                    <a:pt x="43502" y="288514"/>
                  </a:lnTo>
                  <a:lnTo>
                    <a:pt x="42332" y="282159"/>
                  </a:lnTo>
                  <a:lnTo>
                    <a:pt x="39460" y="273378"/>
                  </a:lnTo>
                  <a:lnTo>
                    <a:pt x="35766" y="262910"/>
                  </a:lnTo>
                  <a:lnTo>
                    <a:pt x="31790" y="251287"/>
                  </a:lnTo>
                  <a:lnTo>
                    <a:pt x="27625" y="239044"/>
                  </a:lnTo>
                  <a:lnTo>
                    <a:pt x="23057" y="226744"/>
                  </a:lnTo>
                  <a:lnTo>
                    <a:pt x="17986" y="214679"/>
                  </a:lnTo>
                  <a:lnTo>
                    <a:pt x="12764" y="202609"/>
                  </a:lnTo>
                  <a:lnTo>
                    <a:pt x="8088" y="189897"/>
                  </a:lnTo>
                  <a:lnTo>
                    <a:pt x="4318" y="176236"/>
                  </a:lnTo>
                  <a:lnTo>
                    <a:pt x="1634" y="161957"/>
                  </a:lnTo>
                  <a:lnTo>
                    <a:pt x="207" y="147824"/>
                  </a:lnTo>
                  <a:lnTo>
                    <a:pt x="0" y="134284"/>
                  </a:lnTo>
                  <a:lnTo>
                    <a:pt x="1150" y="121599"/>
                  </a:lnTo>
                  <a:lnTo>
                    <a:pt x="4042" y="110007"/>
                  </a:lnTo>
                  <a:lnTo>
                    <a:pt x="8727" y="99506"/>
                  </a:lnTo>
                  <a:lnTo>
                    <a:pt x="14973" y="89776"/>
                  </a:lnTo>
                  <a:lnTo>
                    <a:pt x="22452" y="80308"/>
                  </a:lnTo>
                  <a:lnTo>
                    <a:pt x="30856" y="70789"/>
                  </a:lnTo>
                  <a:lnTo>
                    <a:pt x="40090" y="61426"/>
                  </a:lnTo>
                  <a:lnTo>
                    <a:pt x="50266" y="52818"/>
                  </a:lnTo>
                  <a:lnTo>
                    <a:pt x="61364" y="45246"/>
                  </a:lnTo>
                  <a:lnTo>
                    <a:pt x="73087" y="38518"/>
                  </a:lnTo>
                  <a:lnTo>
                    <a:pt x="84955" y="32158"/>
                  </a:lnTo>
                  <a:lnTo>
                    <a:pt x="96670" y="25851"/>
                  </a:lnTo>
                  <a:lnTo>
                    <a:pt x="107875" y="19762"/>
                  </a:lnTo>
                  <a:lnTo>
                    <a:pt x="119271" y="13852"/>
                  </a:lnTo>
                  <a:lnTo>
                    <a:pt x="132974" y="7599"/>
                  </a:lnTo>
                  <a:lnTo>
                    <a:pt x="1526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19844" y="1958300"/>
              <a:ext cx="268642" cy="271165"/>
            </a:xfrm>
            <a:custGeom>
              <a:avLst/>
              <a:gdLst/>
              <a:ahLst/>
              <a:cxnLst/>
              <a:rect l="0" t="0" r="0" b="0"/>
              <a:pathLst>
                <a:path w="268642" h="271165">
                  <a:moveTo>
                    <a:pt x="186187" y="0"/>
                  </a:moveTo>
                  <a:lnTo>
                    <a:pt x="174519" y="67"/>
                  </a:lnTo>
                  <a:lnTo>
                    <a:pt x="164030" y="707"/>
                  </a:lnTo>
                  <a:lnTo>
                    <a:pt x="153728" y="2004"/>
                  </a:lnTo>
                  <a:lnTo>
                    <a:pt x="143426" y="3864"/>
                  </a:lnTo>
                  <a:lnTo>
                    <a:pt x="133083" y="6180"/>
                  </a:lnTo>
                  <a:lnTo>
                    <a:pt x="122694" y="8847"/>
                  </a:lnTo>
                  <a:lnTo>
                    <a:pt x="112265" y="11770"/>
                  </a:lnTo>
                  <a:lnTo>
                    <a:pt x="101808" y="14877"/>
                  </a:lnTo>
                  <a:lnTo>
                    <a:pt x="91328" y="18117"/>
                  </a:lnTo>
                  <a:lnTo>
                    <a:pt x="80832" y="21614"/>
                  </a:lnTo>
                  <a:lnTo>
                    <a:pt x="70326" y="25647"/>
                  </a:lnTo>
                  <a:lnTo>
                    <a:pt x="59818" y="30325"/>
                  </a:lnTo>
                  <a:lnTo>
                    <a:pt x="49473" y="35604"/>
                  </a:lnTo>
                  <a:lnTo>
                    <a:pt x="39599" y="41372"/>
                  </a:lnTo>
                  <a:lnTo>
                    <a:pt x="30334" y="47517"/>
                  </a:lnTo>
                  <a:lnTo>
                    <a:pt x="21806" y="54101"/>
                  </a:lnTo>
                  <a:lnTo>
                    <a:pt x="14225" y="61352"/>
                  </a:lnTo>
                  <a:lnTo>
                    <a:pt x="7625" y="69336"/>
                  </a:lnTo>
                  <a:lnTo>
                    <a:pt x="2533" y="77817"/>
                  </a:lnTo>
                  <a:lnTo>
                    <a:pt x="0" y="86355"/>
                  </a:lnTo>
                  <a:lnTo>
                    <a:pt x="379" y="94681"/>
                  </a:lnTo>
                  <a:lnTo>
                    <a:pt x="3568" y="102390"/>
                  </a:lnTo>
                  <a:lnTo>
                    <a:pt x="9362" y="108881"/>
                  </a:lnTo>
                  <a:lnTo>
                    <a:pt x="17366" y="113941"/>
                  </a:lnTo>
                  <a:lnTo>
                    <a:pt x="26939" y="117524"/>
                  </a:lnTo>
                  <a:lnTo>
                    <a:pt x="37333" y="119570"/>
                  </a:lnTo>
                  <a:lnTo>
                    <a:pt x="48057" y="120211"/>
                  </a:lnTo>
                  <a:lnTo>
                    <a:pt x="59033" y="119865"/>
                  </a:lnTo>
                  <a:lnTo>
                    <a:pt x="70467" y="119111"/>
                  </a:lnTo>
                  <a:lnTo>
                    <a:pt x="82457" y="118321"/>
                  </a:lnTo>
                  <a:lnTo>
                    <a:pt x="94968" y="117811"/>
                  </a:lnTo>
                  <a:lnTo>
                    <a:pt x="107907" y="117928"/>
                  </a:lnTo>
                  <a:lnTo>
                    <a:pt x="121167" y="118789"/>
                  </a:lnTo>
                  <a:lnTo>
                    <a:pt x="134496" y="120334"/>
                  </a:lnTo>
                  <a:lnTo>
                    <a:pt x="147519" y="122434"/>
                  </a:lnTo>
                  <a:lnTo>
                    <a:pt x="160054" y="124955"/>
                  </a:lnTo>
                  <a:lnTo>
                    <a:pt x="172098" y="127781"/>
                  </a:lnTo>
                  <a:lnTo>
                    <a:pt x="183726" y="130822"/>
                  </a:lnTo>
                  <a:lnTo>
                    <a:pt x="195027" y="134018"/>
                  </a:lnTo>
                  <a:lnTo>
                    <a:pt x="205923" y="137486"/>
                  </a:lnTo>
                  <a:lnTo>
                    <a:pt x="216174" y="141499"/>
                  </a:lnTo>
                  <a:lnTo>
                    <a:pt x="225701" y="146169"/>
                  </a:lnTo>
                  <a:lnTo>
                    <a:pt x="234575" y="151612"/>
                  </a:lnTo>
                  <a:lnTo>
                    <a:pt x="242922" y="158023"/>
                  </a:lnTo>
                  <a:lnTo>
                    <a:pt x="250859" y="165413"/>
                  </a:lnTo>
                  <a:lnTo>
                    <a:pt x="258002" y="173647"/>
                  </a:lnTo>
                  <a:lnTo>
                    <a:pt x="263516" y="182544"/>
                  </a:lnTo>
                  <a:lnTo>
                    <a:pt x="267069" y="191930"/>
                  </a:lnTo>
                  <a:lnTo>
                    <a:pt x="268641" y="201503"/>
                  </a:lnTo>
                  <a:lnTo>
                    <a:pt x="268258" y="210849"/>
                  </a:lnTo>
                  <a:lnTo>
                    <a:pt x="266147" y="219762"/>
                  </a:lnTo>
                  <a:lnTo>
                    <a:pt x="262646" y="228220"/>
                  </a:lnTo>
                  <a:lnTo>
                    <a:pt x="258096" y="236288"/>
                  </a:lnTo>
                  <a:lnTo>
                    <a:pt x="252775" y="244041"/>
                  </a:lnTo>
                  <a:lnTo>
                    <a:pt x="246579" y="251231"/>
                  </a:lnTo>
                  <a:lnTo>
                    <a:pt x="239057" y="257309"/>
                  </a:lnTo>
                  <a:lnTo>
                    <a:pt x="230068" y="262064"/>
                  </a:lnTo>
                  <a:lnTo>
                    <a:pt x="219759" y="265596"/>
                  </a:lnTo>
                  <a:lnTo>
                    <a:pt x="208389" y="268133"/>
                  </a:lnTo>
                  <a:lnTo>
                    <a:pt x="196216" y="269910"/>
                  </a:lnTo>
                  <a:lnTo>
                    <a:pt x="183297" y="270969"/>
                  </a:lnTo>
                  <a:lnTo>
                    <a:pt x="169493" y="271164"/>
                  </a:lnTo>
                  <a:lnTo>
                    <a:pt x="154810" y="270484"/>
                  </a:lnTo>
                  <a:lnTo>
                    <a:pt x="139698" y="269046"/>
                  </a:lnTo>
                  <a:lnTo>
                    <a:pt x="124933" y="267011"/>
                  </a:lnTo>
                  <a:lnTo>
                    <a:pt x="110941" y="264530"/>
                  </a:lnTo>
                  <a:lnTo>
                    <a:pt x="98235" y="261689"/>
                  </a:lnTo>
                  <a:lnTo>
                    <a:pt x="86330" y="258124"/>
                  </a:lnTo>
                  <a:lnTo>
                    <a:pt x="74186" y="252407"/>
                  </a:lnTo>
                  <a:lnTo>
                    <a:pt x="59845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54660" y="2032000"/>
              <a:ext cx="153905" cy="207609"/>
            </a:xfrm>
            <a:custGeom>
              <a:avLst/>
              <a:gdLst/>
              <a:ahLst/>
              <a:cxnLst/>
              <a:rect l="0" t="0" r="0" b="0"/>
              <a:pathLst>
                <a:path w="153905" h="207609">
                  <a:moveTo>
                    <a:pt x="9298" y="10528"/>
                  </a:moveTo>
                  <a:lnTo>
                    <a:pt x="6432" y="19396"/>
                  </a:lnTo>
                  <a:lnTo>
                    <a:pt x="4289" y="28383"/>
                  </a:lnTo>
                  <a:lnTo>
                    <a:pt x="2687" y="38383"/>
                  </a:lnTo>
                  <a:lnTo>
                    <a:pt x="1506" y="49537"/>
                  </a:lnTo>
                  <a:lnTo>
                    <a:pt x="657" y="61996"/>
                  </a:lnTo>
                  <a:lnTo>
                    <a:pt x="69" y="75699"/>
                  </a:lnTo>
                  <a:lnTo>
                    <a:pt x="0" y="90116"/>
                  </a:lnTo>
                  <a:lnTo>
                    <a:pt x="1013" y="104397"/>
                  </a:lnTo>
                  <a:lnTo>
                    <a:pt x="3326" y="118069"/>
                  </a:lnTo>
                  <a:lnTo>
                    <a:pt x="6846" y="131024"/>
                  </a:lnTo>
                  <a:lnTo>
                    <a:pt x="11350" y="143338"/>
                  </a:lnTo>
                  <a:lnTo>
                    <a:pt x="16604" y="155134"/>
                  </a:lnTo>
                  <a:lnTo>
                    <a:pt x="22401" y="166379"/>
                  </a:lnTo>
                  <a:lnTo>
                    <a:pt x="28583" y="176873"/>
                  </a:lnTo>
                  <a:lnTo>
                    <a:pt x="35043" y="186553"/>
                  </a:lnTo>
                  <a:lnTo>
                    <a:pt x="42023" y="195022"/>
                  </a:lnTo>
                  <a:lnTo>
                    <a:pt x="50080" y="201501"/>
                  </a:lnTo>
                  <a:lnTo>
                    <a:pt x="59427" y="205733"/>
                  </a:lnTo>
                  <a:lnTo>
                    <a:pt x="69807" y="207608"/>
                  </a:lnTo>
                  <a:lnTo>
                    <a:pt x="80693" y="206904"/>
                  </a:lnTo>
                  <a:lnTo>
                    <a:pt x="91714" y="203763"/>
                  </a:lnTo>
                  <a:lnTo>
                    <a:pt x="102536" y="198588"/>
                  </a:lnTo>
                  <a:lnTo>
                    <a:pt x="112797" y="191843"/>
                  </a:lnTo>
                  <a:lnTo>
                    <a:pt x="122350" y="183939"/>
                  </a:lnTo>
                  <a:lnTo>
                    <a:pt x="130916" y="175043"/>
                  </a:lnTo>
                  <a:lnTo>
                    <a:pt x="137998" y="165096"/>
                  </a:lnTo>
                  <a:lnTo>
                    <a:pt x="143466" y="154142"/>
                  </a:lnTo>
                  <a:lnTo>
                    <a:pt x="147495" y="142176"/>
                  </a:lnTo>
                  <a:lnTo>
                    <a:pt x="150374" y="129080"/>
                  </a:lnTo>
                  <a:lnTo>
                    <a:pt x="152384" y="114900"/>
                  </a:lnTo>
                  <a:lnTo>
                    <a:pt x="153602" y="99970"/>
                  </a:lnTo>
                  <a:lnTo>
                    <a:pt x="153904" y="84802"/>
                  </a:lnTo>
                  <a:lnTo>
                    <a:pt x="153300" y="69726"/>
                  </a:lnTo>
                  <a:lnTo>
                    <a:pt x="152075" y="55270"/>
                  </a:lnTo>
                  <a:lnTo>
                    <a:pt x="150589" y="40727"/>
                  </a:lnTo>
                  <a:lnTo>
                    <a:pt x="148713" y="23704"/>
                  </a:lnTo>
                  <a:lnTo>
                    <a:pt x="1461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85057" y="1789844"/>
              <a:ext cx="243051" cy="454615"/>
            </a:xfrm>
            <a:custGeom>
              <a:avLst/>
              <a:gdLst/>
              <a:ahLst/>
              <a:cxnLst/>
              <a:rect l="0" t="0" r="0" b="0"/>
              <a:pathLst>
                <a:path w="243051" h="454615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5" y="34458"/>
                  </a:lnTo>
                  <a:lnTo>
                    <a:pt x="11656" y="46446"/>
                  </a:lnTo>
                  <a:lnTo>
                    <a:pt x="14821" y="58458"/>
                  </a:lnTo>
                  <a:lnTo>
                    <a:pt x="18080" y="70270"/>
                  </a:lnTo>
                  <a:lnTo>
                    <a:pt x="21245" y="82142"/>
                  </a:lnTo>
                  <a:lnTo>
                    <a:pt x="23988" y="94707"/>
                  </a:lnTo>
                  <a:lnTo>
                    <a:pt x="26168" y="108264"/>
                  </a:lnTo>
                  <a:lnTo>
                    <a:pt x="27970" y="122470"/>
                  </a:lnTo>
                  <a:lnTo>
                    <a:pt x="29794" y="136552"/>
                  </a:lnTo>
                  <a:lnTo>
                    <a:pt x="31871" y="150076"/>
                  </a:lnTo>
                  <a:lnTo>
                    <a:pt x="34099" y="163428"/>
                  </a:lnTo>
                  <a:lnTo>
                    <a:pt x="36141" y="177598"/>
                  </a:lnTo>
                  <a:lnTo>
                    <a:pt x="37816" y="193083"/>
                  </a:lnTo>
                  <a:lnTo>
                    <a:pt x="39264" y="209416"/>
                  </a:lnTo>
                  <a:lnTo>
                    <a:pt x="40842" y="225472"/>
                  </a:lnTo>
                  <a:lnTo>
                    <a:pt x="42750" y="240621"/>
                  </a:lnTo>
                  <a:lnTo>
                    <a:pt x="44863" y="255217"/>
                  </a:lnTo>
                  <a:lnTo>
                    <a:pt x="46828" y="270297"/>
                  </a:lnTo>
                  <a:lnTo>
                    <a:pt x="48446" y="286438"/>
                  </a:lnTo>
                  <a:lnTo>
                    <a:pt x="49685" y="303567"/>
                  </a:lnTo>
                  <a:lnTo>
                    <a:pt x="50592" y="321231"/>
                  </a:lnTo>
                  <a:lnTo>
                    <a:pt x="51241" y="339076"/>
                  </a:lnTo>
                  <a:lnTo>
                    <a:pt x="51863" y="356602"/>
                  </a:lnTo>
                  <a:lnTo>
                    <a:pt x="52821" y="373130"/>
                  </a:lnTo>
                  <a:lnTo>
                    <a:pt x="54276" y="388386"/>
                  </a:lnTo>
                  <a:lnTo>
                    <a:pt x="55899" y="402441"/>
                  </a:lnTo>
                  <a:lnTo>
                    <a:pt x="56995" y="415509"/>
                  </a:lnTo>
                  <a:lnTo>
                    <a:pt x="57188" y="427755"/>
                  </a:lnTo>
                  <a:lnTo>
                    <a:pt x="55698" y="436954"/>
                  </a:lnTo>
                  <a:lnTo>
                    <a:pt x="52580" y="439804"/>
                  </a:lnTo>
                  <a:lnTo>
                    <a:pt x="49589" y="436643"/>
                  </a:lnTo>
                  <a:lnTo>
                    <a:pt x="47296" y="428961"/>
                  </a:lnTo>
                  <a:lnTo>
                    <a:pt x="45826" y="418432"/>
                  </a:lnTo>
                  <a:lnTo>
                    <a:pt x="45334" y="406673"/>
                  </a:lnTo>
                  <a:lnTo>
                    <a:pt x="45807" y="394647"/>
                  </a:lnTo>
                  <a:lnTo>
                    <a:pt x="47103" y="382770"/>
                  </a:lnTo>
                  <a:lnTo>
                    <a:pt x="49042" y="371166"/>
                  </a:lnTo>
                  <a:lnTo>
                    <a:pt x="51462" y="359833"/>
                  </a:lnTo>
                  <a:lnTo>
                    <a:pt x="54392" y="348726"/>
                  </a:lnTo>
                  <a:lnTo>
                    <a:pt x="58037" y="337789"/>
                  </a:lnTo>
                  <a:lnTo>
                    <a:pt x="62457" y="326988"/>
                  </a:lnTo>
                  <a:lnTo>
                    <a:pt x="67730" y="316611"/>
                  </a:lnTo>
                  <a:lnTo>
                    <a:pt x="74026" y="307248"/>
                  </a:lnTo>
                  <a:lnTo>
                    <a:pt x="81344" y="299142"/>
                  </a:lnTo>
                  <a:lnTo>
                    <a:pt x="89699" y="292377"/>
                  </a:lnTo>
                  <a:lnTo>
                    <a:pt x="99211" y="287050"/>
                  </a:lnTo>
                  <a:lnTo>
                    <a:pt x="109827" y="283065"/>
                  </a:lnTo>
                  <a:lnTo>
                    <a:pt x="121209" y="280353"/>
                  </a:lnTo>
                  <a:lnTo>
                    <a:pt x="132842" y="278966"/>
                  </a:lnTo>
                  <a:lnTo>
                    <a:pt x="144404" y="278816"/>
                  </a:lnTo>
                  <a:lnTo>
                    <a:pt x="155777" y="280018"/>
                  </a:lnTo>
                  <a:lnTo>
                    <a:pt x="166945" y="282952"/>
                  </a:lnTo>
                  <a:lnTo>
                    <a:pt x="177935" y="287664"/>
                  </a:lnTo>
                  <a:lnTo>
                    <a:pt x="188620" y="293759"/>
                  </a:lnTo>
                  <a:lnTo>
                    <a:pt x="198729" y="300606"/>
                  </a:lnTo>
                  <a:lnTo>
                    <a:pt x="208158" y="307768"/>
                  </a:lnTo>
                  <a:lnTo>
                    <a:pt x="216795" y="315185"/>
                  </a:lnTo>
                  <a:lnTo>
                    <a:pt x="224452" y="323069"/>
                  </a:lnTo>
                  <a:lnTo>
                    <a:pt x="231111" y="331523"/>
                  </a:lnTo>
                  <a:lnTo>
                    <a:pt x="236583" y="340676"/>
                  </a:lnTo>
                  <a:lnTo>
                    <a:pt x="240435" y="350738"/>
                  </a:lnTo>
                  <a:lnTo>
                    <a:pt x="242577" y="361731"/>
                  </a:lnTo>
                  <a:lnTo>
                    <a:pt x="243050" y="373369"/>
                  </a:lnTo>
                  <a:lnTo>
                    <a:pt x="241856" y="385174"/>
                  </a:lnTo>
                  <a:lnTo>
                    <a:pt x="239160" y="396843"/>
                  </a:lnTo>
                  <a:lnTo>
                    <a:pt x="235080" y="407948"/>
                  </a:lnTo>
                  <a:lnTo>
                    <a:pt x="229600" y="417872"/>
                  </a:lnTo>
                  <a:lnTo>
                    <a:pt x="222843" y="426395"/>
                  </a:lnTo>
                  <a:lnTo>
                    <a:pt x="215037" y="433626"/>
                  </a:lnTo>
                  <a:lnTo>
                    <a:pt x="206427" y="439806"/>
                  </a:lnTo>
                  <a:lnTo>
                    <a:pt x="197225" y="445182"/>
                  </a:lnTo>
                  <a:lnTo>
                    <a:pt x="187436" y="449642"/>
                  </a:lnTo>
                  <a:lnTo>
                    <a:pt x="176880" y="452742"/>
                  </a:lnTo>
                  <a:lnTo>
                    <a:pt x="165519" y="454348"/>
                  </a:lnTo>
                  <a:lnTo>
                    <a:pt x="153448" y="454614"/>
                  </a:lnTo>
                  <a:lnTo>
                    <a:pt x="140813" y="453805"/>
                  </a:lnTo>
                  <a:lnTo>
                    <a:pt x="127775" y="452191"/>
                  </a:lnTo>
                  <a:lnTo>
                    <a:pt x="115057" y="450151"/>
                  </a:lnTo>
                  <a:lnTo>
                    <a:pt x="102693" y="447962"/>
                  </a:lnTo>
                  <a:lnTo>
                    <a:pt x="89602" y="445439"/>
                  </a:lnTo>
                  <a:lnTo>
                    <a:pt x="73699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421969" y="1789844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66" y="11936"/>
                  </a:lnTo>
                  <a:lnTo>
                    <a:pt x="707" y="24986"/>
                  </a:lnTo>
                  <a:lnTo>
                    <a:pt x="1999" y="40460"/>
                  </a:lnTo>
                  <a:lnTo>
                    <a:pt x="3686" y="57682"/>
                  </a:lnTo>
                  <a:lnTo>
                    <a:pt x="5354" y="75346"/>
                  </a:lnTo>
                  <a:lnTo>
                    <a:pt x="6772" y="92642"/>
                  </a:lnTo>
                  <a:lnTo>
                    <a:pt x="8043" y="109288"/>
                  </a:lnTo>
                  <a:lnTo>
                    <a:pt x="9502" y="125286"/>
                  </a:lnTo>
                  <a:lnTo>
                    <a:pt x="11330" y="140739"/>
                  </a:lnTo>
                  <a:lnTo>
                    <a:pt x="13388" y="155775"/>
                  </a:lnTo>
                  <a:lnTo>
                    <a:pt x="15316" y="170504"/>
                  </a:lnTo>
                  <a:lnTo>
                    <a:pt x="16910" y="185026"/>
                  </a:lnTo>
                  <a:lnTo>
                    <a:pt x="18133" y="199732"/>
                  </a:lnTo>
                  <a:lnTo>
                    <a:pt x="19028" y="215285"/>
                  </a:lnTo>
                  <a:lnTo>
                    <a:pt x="19670" y="231963"/>
                  </a:lnTo>
                  <a:lnTo>
                    <a:pt x="20287" y="249232"/>
                  </a:lnTo>
                  <a:lnTo>
                    <a:pt x="21241" y="265985"/>
                  </a:lnTo>
                  <a:lnTo>
                    <a:pt x="22699" y="281624"/>
                  </a:lnTo>
                  <a:lnTo>
                    <a:pt x="24494" y="296225"/>
                  </a:lnTo>
                  <a:lnTo>
                    <a:pt x="26238" y="310250"/>
                  </a:lnTo>
                  <a:lnTo>
                    <a:pt x="27705" y="324050"/>
                  </a:lnTo>
                  <a:lnTo>
                    <a:pt x="28843" y="337776"/>
                  </a:lnTo>
                  <a:lnTo>
                    <a:pt x="29805" y="353107"/>
                  </a:lnTo>
                  <a:lnTo>
                    <a:pt x="30670" y="374751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42984" y="1937646"/>
              <a:ext cx="315856" cy="20655"/>
            </a:xfrm>
            <a:custGeom>
              <a:avLst/>
              <a:gdLst/>
              <a:ahLst/>
              <a:cxnLst/>
              <a:rect l="0" t="0" r="0" b="0"/>
              <a:pathLst>
                <a:path w="315856" h="20655">
                  <a:moveTo>
                    <a:pt x="315855" y="10126"/>
                  </a:moveTo>
                  <a:lnTo>
                    <a:pt x="304121" y="7259"/>
                  </a:lnTo>
                  <a:lnTo>
                    <a:pt x="292992" y="5117"/>
                  </a:lnTo>
                  <a:lnTo>
                    <a:pt x="281384" y="3514"/>
                  </a:lnTo>
                  <a:lnTo>
                    <a:pt x="268877" y="2333"/>
                  </a:lnTo>
                  <a:lnTo>
                    <a:pt x="254920" y="1485"/>
                  </a:lnTo>
                  <a:lnTo>
                    <a:pt x="239357" y="887"/>
                  </a:lnTo>
                  <a:lnTo>
                    <a:pt x="222355" y="473"/>
                  </a:lnTo>
                  <a:lnTo>
                    <a:pt x="204196" y="189"/>
                  </a:lnTo>
                  <a:lnTo>
                    <a:pt x="185183" y="0"/>
                  </a:lnTo>
                  <a:lnTo>
                    <a:pt x="166046" y="42"/>
                  </a:lnTo>
                  <a:lnTo>
                    <a:pt x="147892" y="602"/>
                  </a:lnTo>
                  <a:lnTo>
                    <a:pt x="131240" y="1796"/>
                  </a:lnTo>
                  <a:lnTo>
                    <a:pt x="115926" y="3582"/>
                  </a:lnTo>
                  <a:lnTo>
                    <a:pt x="101406" y="5852"/>
                  </a:lnTo>
                  <a:lnTo>
                    <a:pt x="87267" y="8485"/>
                  </a:lnTo>
                  <a:lnTo>
                    <a:pt x="73311" y="11230"/>
                  </a:lnTo>
                  <a:lnTo>
                    <a:pt x="57798" y="13975"/>
                  </a:lnTo>
                  <a:lnTo>
                    <a:pt x="36004" y="16961"/>
                  </a:lnTo>
                  <a:lnTo>
                    <a:pt x="0" y="206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536458" y="1947772"/>
              <a:ext cx="127667" cy="213090"/>
            </a:xfrm>
            <a:custGeom>
              <a:avLst/>
              <a:gdLst/>
              <a:ahLst/>
              <a:cxnLst/>
              <a:rect l="0" t="0" r="0" b="0"/>
              <a:pathLst>
                <a:path w="127667" h="213090">
                  <a:moveTo>
                    <a:pt x="22381" y="115813"/>
                  </a:moveTo>
                  <a:lnTo>
                    <a:pt x="25315" y="124614"/>
                  </a:lnTo>
                  <a:lnTo>
                    <a:pt x="28097" y="132961"/>
                  </a:lnTo>
                  <a:lnTo>
                    <a:pt x="31001" y="141660"/>
                  </a:lnTo>
                  <a:lnTo>
                    <a:pt x="34214" y="150781"/>
                  </a:lnTo>
                  <a:lnTo>
                    <a:pt x="38027" y="160276"/>
                  </a:lnTo>
                  <a:lnTo>
                    <a:pt x="42540" y="170068"/>
                  </a:lnTo>
                  <a:lnTo>
                    <a:pt x="47531" y="180082"/>
                  </a:lnTo>
                  <a:lnTo>
                    <a:pt x="52570" y="190256"/>
                  </a:lnTo>
                  <a:lnTo>
                    <a:pt x="57344" y="200493"/>
                  </a:lnTo>
                  <a:lnTo>
                    <a:pt x="59759" y="209021"/>
                  </a:lnTo>
                  <a:lnTo>
                    <a:pt x="57947" y="213089"/>
                  </a:lnTo>
                  <a:lnTo>
                    <a:pt x="53671" y="212560"/>
                  </a:lnTo>
                  <a:lnTo>
                    <a:pt x="48174" y="208605"/>
                  </a:lnTo>
                  <a:lnTo>
                    <a:pt x="42035" y="202192"/>
                  </a:lnTo>
                  <a:lnTo>
                    <a:pt x="35541" y="193814"/>
                  </a:lnTo>
                  <a:lnTo>
                    <a:pt x="28847" y="183866"/>
                  </a:lnTo>
                  <a:lnTo>
                    <a:pt x="22200" y="172718"/>
                  </a:lnTo>
                  <a:lnTo>
                    <a:pt x="15955" y="160688"/>
                  </a:lnTo>
                  <a:lnTo>
                    <a:pt x="10279" y="148034"/>
                  </a:lnTo>
                  <a:lnTo>
                    <a:pt x="5484" y="135109"/>
                  </a:lnTo>
                  <a:lnTo>
                    <a:pt x="2092" y="122356"/>
                  </a:lnTo>
                  <a:lnTo>
                    <a:pt x="262" y="110001"/>
                  </a:lnTo>
                  <a:lnTo>
                    <a:pt x="0" y="98077"/>
                  </a:lnTo>
                  <a:lnTo>
                    <a:pt x="1337" y="86529"/>
                  </a:lnTo>
                  <a:lnTo>
                    <a:pt x="4128" y="75281"/>
                  </a:lnTo>
                  <a:lnTo>
                    <a:pt x="8271" y="64421"/>
                  </a:lnTo>
                  <a:lnTo>
                    <a:pt x="13793" y="54193"/>
                  </a:lnTo>
                  <a:lnTo>
                    <a:pt x="20578" y="44686"/>
                  </a:lnTo>
                  <a:lnTo>
                    <a:pt x="28404" y="35995"/>
                  </a:lnTo>
                  <a:lnTo>
                    <a:pt x="37027" y="28303"/>
                  </a:lnTo>
                  <a:lnTo>
                    <a:pt x="46238" y="21616"/>
                  </a:lnTo>
                  <a:lnTo>
                    <a:pt x="56032" y="15955"/>
                  </a:lnTo>
                  <a:lnTo>
                    <a:pt x="66592" y="11443"/>
                  </a:lnTo>
                  <a:lnTo>
                    <a:pt x="77937" y="8036"/>
                  </a:lnTo>
                  <a:lnTo>
                    <a:pt x="89363" y="5555"/>
                  </a:lnTo>
                  <a:lnTo>
                    <a:pt x="100645" y="3530"/>
                  </a:lnTo>
                  <a:lnTo>
                    <a:pt x="112772" y="1780"/>
                  </a:lnTo>
                  <a:lnTo>
                    <a:pt x="1276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721785" y="1995508"/>
              <a:ext cx="216081" cy="185551"/>
            </a:xfrm>
            <a:custGeom>
              <a:avLst/>
              <a:gdLst/>
              <a:ahLst/>
              <a:cxnLst/>
              <a:rect l="0" t="0" r="0" b="0"/>
              <a:pathLst>
                <a:path w="216081" h="185551">
                  <a:moveTo>
                    <a:pt x="121324" y="99663"/>
                  </a:moveTo>
                  <a:lnTo>
                    <a:pt x="118390" y="90794"/>
                  </a:lnTo>
                  <a:lnTo>
                    <a:pt x="115608" y="81808"/>
                  </a:lnTo>
                  <a:lnTo>
                    <a:pt x="112699" y="71821"/>
                  </a:lnTo>
                  <a:lnTo>
                    <a:pt x="109313" y="61186"/>
                  </a:lnTo>
                  <a:lnTo>
                    <a:pt x="104851" y="50671"/>
                  </a:lnTo>
                  <a:lnTo>
                    <a:pt x="99081" y="40720"/>
                  </a:lnTo>
                  <a:lnTo>
                    <a:pt x="92092" y="31433"/>
                  </a:lnTo>
                  <a:lnTo>
                    <a:pt x="84108" y="22745"/>
                  </a:lnTo>
                  <a:lnTo>
                    <a:pt x="75367" y="14553"/>
                  </a:lnTo>
                  <a:lnTo>
                    <a:pt x="66076" y="7393"/>
                  </a:lnTo>
                  <a:lnTo>
                    <a:pt x="56394" y="2393"/>
                  </a:lnTo>
                  <a:lnTo>
                    <a:pt x="46450" y="0"/>
                  </a:lnTo>
                  <a:lnTo>
                    <a:pt x="36656" y="190"/>
                  </a:lnTo>
                  <a:lnTo>
                    <a:pt x="27687" y="2826"/>
                  </a:lnTo>
                  <a:lnTo>
                    <a:pt x="19845" y="7567"/>
                  </a:lnTo>
                  <a:lnTo>
                    <a:pt x="13259" y="14139"/>
                  </a:lnTo>
                  <a:lnTo>
                    <a:pt x="8050" y="22429"/>
                  </a:lnTo>
                  <a:lnTo>
                    <a:pt x="4144" y="32219"/>
                  </a:lnTo>
                  <a:lnTo>
                    <a:pt x="1486" y="43213"/>
                  </a:lnTo>
                  <a:lnTo>
                    <a:pt x="135" y="55114"/>
                  </a:lnTo>
                  <a:lnTo>
                    <a:pt x="0" y="67671"/>
                  </a:lnTo>
                  <a:lnTo>
                    <a:pt x="872" y="80525"/>
                  </a:lnTo>
                  <a:lnTo>
                    <a:pt x="2520" y="93229"/>
                  </a:lnTo>
                  <a:lnTo>
                    <a:pt x="4741" y="105549"/>
                  </a:lnTo>
                  <a:lnTo>
                    <a:pt x="7536" y="117449"/>
                  </a:lnTo>
                  <a:lnTo>
                    <a:pt x="11090" y="128981"/>
                  </a:lnTo>
                  <a:lnTo>
                    <a:pt x="15444" y="140217"/>
                  </a:lnTo>
                  <a:lnTo>
                    <a:pt x="20503" y="151070"/>
                  </a:lnTo>
                  <a:lnTo>
                    <a:pt x="26124" y="161293"/>
                  </a:lnTo>
                  <a:lnTo>
                    <a:pt x="32165" y="170778"/>
                  </a:lnTo>
                  <a:lnTo>
                    <a:pt x="38510" y="178775"/>
                  </a:lnTo>
                  <a:lnTo>
                    <a:pt x="45068" y="183872"/>
                  </a:lnTo>
                  <a:lnTo>
                    <a:pt x="51770" y="185550"/>
                  </a:lnTo>
                  <a:lnTo>
                    <a:pt x="58405" y="184081"/>
                  </a:lnTo>
                  <a:lnTo>
                    <a:pt x="64634" y="180055"/>
                  </a:lnTo>
                  <a:lnTo>
                    <a:pt x="70304" y="174091"/>
                  </a:lnTo>
                  <a:lnTo>
                    <a:pt x="75433" y="166719"/>
                  </a:lnTo>
                  <a:lnTo>
                    <a:pt x="80113" y="158350"/>
                  </a:lnTo>
                  <a:lnTo>
                    <a:pt x="84443" y="149281"/>
                  </a:lnTo>
                  <a:lnTo>
                    <a:pt x="88352" y="139398"/>
                  </a:lnTo>
                  <a:lnTo>
                    <a:pt x="91605" y="128241"/>
                  </a:lnTo>
                  <a:lnTo>
                    <a:pt x="94132" y="115742"/>
                  </a:lnTo>
                  <a:lnTo>
                    <a:pt x="96123" y="105132"/>
                  </a:lnTo>
                  <a:lnTo>
                    <a:pt x="98023" y="100854"/>
                  </a:lnTo>
                  <a:lnTo>
                    <a:pt x="100347" y="102328"/>
                  </a:lnTo>
                  <a:lnTo>
                    <a:pt x="103476" y="107551"/>
                  </a:lnTo>
                  <a:lnTo>
                    <a:pt x="107497" y="114980"/>
                  </a:lnTo>
                  <a:lnTo>
                    <a:pt x="112310" y="123676"/>
                  </a:lnTo>
                  <a:lnTo>
                    <a:pt x="117759" y="133097"/>
                  </a:lnTo>
                  <a:lnTo>
                    <a:pt x="123851" y="142776"/>
                  </a:lnTo>
                  <a:lnTo>
                    <a:pt x="130759" y="152236"/>
                  </a:lnTo>
                  <a:lnTo>
                    <a:pt x="138517" y="161231"/>
                  </a:lnTo>
                  <a:lnTo>
                    <a:pt x="147183" y="169245"/>
                  </a:lnTo>
                  <a:lnTo>
                    <a:pt x="156910" y="175422"/>
                  </a:lnTo>
                  <a:lnTo>
                    <a:pt x="167660" y="179468"/>
                  </a:lnTo>
                  <a:lnTo>
                    <a:pt x="178668" y="181727"/>
                  </a:lnTo>
                  <a:lnTo>
                    <a:pt x="189616" y="183131"/>
                  </a:lnTo>
                  <a:lnTo>
                    <a:pt x="201464" y="183800"/>
                  </a:lnTo>
                  <a:lnTo>
                    <a:pt x="216080" y="1838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44956" y="2016872"/>
              <a:ext cx="140309" cy="184006"/>
            </a:xfrm>
            <a:custGeom>
              <a:avLst/>
              <a:gdLst/>
              <a:ahLst/>
              <a:cxnLst/>
              <a:rect l="0" t="0" r="0" b="0"/>
              <a:pathLst>
                <a:path w="140309" h="184006">
                  <a:moveTo>
                    <a:pt x="119251" y="4599"/>
                  </a:moveTo>
                  <a:lnTo>
                    <a:pt x="110450" y="1799"/>
                  </a:lnTo>
                  <a:lnTo>
                    <a:pt x="102104" y="298"/>
                  </a:lnTo>
                  <a:lnTo>
                    <a:pt x="93409" y="0"/>
                  </a:lnTo>
                  <a:lnTo>
                    <a:pt x="84461" y="1025"/>
                  </a:lnTo>
                  <a:lnTo>
                    <a:pt x="75614" y="3789"/>
                  </a:lnTo>
                  <a:lnTo>
                    <a:pt x="67076" y="8360"/>
                  </a:lnTo>
                  <a:lnTo>
                    <a:pt x="58887" y="14348"/>
                  </a:lnTo>
                  <a:lnTo>
                    <a:pt x="51009" y="21116"/>
                  </a:lnTo>
                  <a:lnTo>
                    <a:pt x="43379" y="28221"/>
                  </a:lnTo>
                  <a:lnTo>
                    <a:pt x="35933" y="35598"/>
                  </a:lnTo>
                  <a:lnTo>
                    <a:pt x="28620" y="43455"/>
                  </a:lnTo>
                  <a:lnTo>
                    <a:pt x="21409" y="51891"/>
                  </a:lnTo>
                  <a:lnTo>
                    <a:pt x="14600" y="61031"/>
                  </a:lnTo>
                  <a:lnTo>
                    <a:pt x="8785" y="71084"/>
                  </a:lnTo>
                  <a:lnTo>
                    <a:pt x="4220" y="82067"/>
                  </a:lnTo>
                  <a:lnTo>
                    <a:pt x="1156" y="93529"/>
                  </a:lnTo>
                  <a:lnTo>
                    <a:pt x="0" y="104683"/>
                  </a:lnTo>
                  <a:lnTo>
                    <a:pt x="780" y="115111"/>
                  </a:lnTo>
                  <a:lnTo>
                    <a:pt x="3237" y="124908"/>
                  </a:lnTo>
                  <a:lnTo>
                    <a:pt x="7012" y="134480"/>
                  </a:lnTo>
                  <a:lnTo>
                    <a:pt x="11772" y="144097"/>
                  </a:lnTo>
                  <a:lnTo>
                    <a:pt x="17405" y="153539"/>
                  </a:lnTo>
                  <a:lnTo>
                    <a:pt x="24008" y="162208"/>
                  </a:lnTo>
                  <a:lnTo>
                    <a:pt x="31564" y="169811"/>
                  </a:lnTo>
                  <a:lnTo>
                    <a:pt x="40095" y="176052"/>
                  </a:lnTo>
                  <a:lnTo>
                    <a:pt x="49731" y="180488"/>
                  </a:lnTo>
                  <a:lnTo>
                    <a:pt x="60436" y="183059"/>
                  </a:lnTo>
                  <a:lnTo>
                    <a:pt x="71879" y="184005"/>
                  </a:lnTo>
                  <a:lnTo>
                    <a:pt x="83552" y="183667"/>
                  </a:lnTo>
                  <a:lnTo>
                    <a:pt x="95128" y="182372"/>
                  </a:lnTo>
                  <a:lnTo>
                    <a:pt x="106040" y="180350"/>
                  </a:lnTo>
                  <a:lnTo>
                    <a:pt x="116462" y="177433"/>
                  </a:lnTo>
                  <a:lnTo>
                    <a:pt x="127307" y="172254"/>
                  </a:lnTo>
                  <a:lnTo>
                    <a:pt x="140308" y="1625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49488" y="1758259"/>
              <a:ext cx="30534" cy="421141"/>
            </a:xfrm>
            <a:custGeom>
              <a:avLst/>
              <a:gdLst/>
              <a:ahLst/>
              <a:cxnLst/>
              <a:rect l="0" t="0" r="0" b="0"/>
              <a:pathLst>
                <a:path w="30534" h="421141">
                  <a:moveTo>
                    <a:pt x="9475" y="0"/>
                  </a:moveTo>
                  <a:lnTo>
                    <a:pt x="6608" y="11869"/>
                  </a:lnTo>
                  <a:lnTo>
                    <a:pt x="4466" y="24278"/>
                  </a:lnTo>
                  <a:lnTo>
                    <a:pt x="2864" y="38461"/>
                  </a:lnTo>
                  <a:lnTo>
                    <a:pt x="1683" y="53996"/>
                  </a:lnTo>
                  <a:lnTo>
                    <a:pt x="835" y="69992"/>
                  </a:lnTo>
                  <a:lnTo>
                    <a:pt x="241" y="85874"/>
                  </a:lnTo>
                  <a:lnTo>
                    <a:pt x="0" y="101423"/>
                  </a:lnTo>
                  <a:lnTo>
                    <a:pt x="364" y="116609"/>
                  </a:lnTo>
                  <a:lnTo>
                    <a:pt x="1420" y="131496"/>
                  </a:lnTo>
                  <a:lnTo>
                    <a:pt x="2941" y="146645"/>
                  </a:lnTo>
                  <a:lnTo>
                    <a:pt x="4502" y="163040"/>
                  </a:lnTo>
                  <a:lnTo>
                    <a:pt x="5845" y="181107"/>
                  </a:lnTo>
                  <a:lnTo>
                    <a:pt x="6898" y="200296"/>
                  </a:lnTo>
                  <a:lnTo>
                    <a:pt x="7680" y="219409"/>
                  </a:lnTo>
                  <a:lnTo>
                    <a:pt x="8244" y="237739"/>
                  </a:lnTo>
                  <a:lnTo>
                    <a:pt x="8810" y="254942"/>
                  </a:lnTo>
                  <a:lnTo>
                    <a:pt x="9730" y="270795"/>
                  </a:lnTo>
                  <a:lnTo>
                    <a:pt x="11164" y="285350"/>
                  </a:lnTo>
                  <a:lnTo>
                    <a:pt x="12943" y="299141"/>
                  </a:lnTo>
                  <a:lnTo>
                    <a:pt x="14677" y="313029"/>
                  </a:lnTo>
                  <a:lnTo>
                    <a:pt x="16142" y="327490"/>
                  </a:lnTo>
                  <a:lnTo>
                    <a:pt x="17446" y="342310"/>
                  </a:lnTo>
                  <a:lnTo>
                    <a:pt x="18928" y="356806"/>
                  </a:lnTo>
                  <a:lnTo>
                    <a:pt x="20772" y="370581"/>
                  </a:lnTo>
                  <a:lnTo>
                    <a:pt x="22851" y="383125"/>
                  </a:lnTo>
                  <a:lnTo>
                    <a:pt x="25010" y="394896"/>
                  </a:lnTo>
                  <a:lnTo>
                    <a:pt x="27444" y="406921"/>
                  </a:lnTo>
                  <a:lnTo>
                    <a:pt x="3053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90507" y="1926715"/>
              <a:ext cx="357971" cy="31586"/>
            </a:xfrm>
            <a:custGeom>
              <a:avLst/>
              <a:gdLst/>
              <a:ahLst/>
              <a:cxnLst/>
              <a:rect l="0" t="0" r="0" b="0"/>
              <a:pathLst>
                <a:path w="357971" h="31586">
                  <a:moveTo>
                    <a:pt x="357970" y="31585"/>
                  </a:moveTo>
                  <a:lnTo>
                    <a:pt x="349101" y="28718"/>
                  </a:lnTo>
                  <a:lnTo>
                    <a:pt x="340114" y="26576"/>
                  </a:lnTo>
                  <a:lnTo>
                    <a:pt x="330124" y="24969"/>
                  </a:lnTo>
                  <a:lnTo>
                    <a:pt x="319316" y="23615"/>
                  </a:lnTo>
                  <a:lnTo>
                    <a:pt x="308152" y="22118"/>
                  </a:lnTo>
                  <a:lnTo>
                    <a:pt x="296934" y="20272"/>
                  </a:lnTo>
                  <a:lnTo>
                    <a:pt x="285303" y="18205"/>
                  </a:lnTo>
                  <a:lnTo>
                    <a:pt x="272374" y="16273"/>
                  </a:lnTo>
                  <a:lnTo>
                    <a:pt x="257757" y="14676"/>
                  </a:lnTo>
                  <a:lnTo>
                    <a:pt x="241856" y="13453"/>
                  </a:lnTo>
                  <a:lnTo>
                    <a:pt x="225566" y="12557"/>
                  </a:lnTo>
                  <a:lnTo>
                    <a:pt x="209450" y="11919"/>
                  </a:lnTo>
                  <a:lnTo>
                    <a:pt x="193392" y="11475"/>
                  </a:lnTo>
                  <a:lnTo>
                    <a:pt x="176792" y="11169"/>
                  </a:lnTo>
                  <a:lnTo>
                    <a:pt x="159340" y="10960"/>
                  </a:lnTo>
                  <a:lnTo>
                    <a:pt x="141348" y="10818"/>
                  </a:lnTo>
                  <a:lnTo>
                    <a:pt x="123563" y="10722"/>
                  </a:lnTo>
                  <a:lnTo>
                    <a:pt x="106415" y="10654"/>
                  </a:lnTo>
                  <a:lnTo>
                    <a:pt x="90154" y="10438"/>
                  </a:lnTo>
                  <a:lnTo>
                    <a:pt x="75007" y="9760"/>
                  </a:lnTo>
                  <a:lnTo>
                    <a:pt x="60979" y="8492"/>
                  </a:lnTo>
                  <a:lnTo>
                    <a:pt x="48167" y="6818"/>
                  </a:lnTo>
                  <a:lnTo>
                    <a:pt x="35494" y="4982"/>
                  </a:lnTo>
                  <a:lnTo>
                    <a:pt x="20727" y="28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48559" y="1779316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68" y="14735"/>
                  </a:lnTo>
                  <a:lnTo>
                    <a:pt x="708" y="29287"/>
                  </a:lnTo>
                  <a:lnTo>
                    <a:pt x="2005" y="45086"/>
                  </a:lnTo>
                  <a:lnTo>
                    <a:pt x="3864" y="62320"/>
                  </a:lnTo>
                  <a:lnTo>
                    <a:pt x="6181" y="81110"/>
                  </a:lnTo>
                  <a:lnTo>
                    <a:pt x="8842" y="101336"/>
                  </a:lnTo>
                  <a:lnTo>
                    <a:pt x="11593" y="122256"/>
                  </a:lnTo>
                  <a:lnTo>
                    <a:pt x="14052" y="142671"/>
                  </a:lnTo>
                  <a:lnTo>
                    <a:pt x="16034" y="161947"/>
                  </a:lnTo>
                  <a:lnTo>
                    <a:pt x="17533" y="179987"/>
                  </a:lnTo>
                  <a:lnTo>
                    <a:pt x="18621" y="196949"/>
                  </a:lnTo>
                  <a:lnTo>
                    <a:pt x="19390" y="213072"/>
                  </a:lnTo>
                  <a:lnTo>
                    <a:pt x="19924" y="228904"/>
                  </a:lnTo>
                  <a:lnTo>
                    <a:pt x="20291" y="245234"/>
                  </a:lnTo>
                  <a:lnTo>
                    <a:pt x="20541" y="262458"/>
                  </a:lnTo>
                  <a:lnTo>
                    <a:pt x="20711" y="280607"/>
                  </a:lnTo>
                  <a:lnTo>
                    <a:pt x="20826" y="299548"/>
                  </a:lnTo>
                  <a:lnTo>
                    <a:pt x="20902" y="319098"/>
                  </a:lnTo>
                  <a:lnTo>
                    <a:pt x="20953" y="338767"/>
                  </a:lnTo>
                  <a:lnTo>
                    <a:pt x="20988" y="357812"/>
                  </a:lnTo>
                  <a:lnTo>
                    <a:pt x="21011" y="375865"/>
                  </a:lnTo>
                  <a:lnTo>
                    <a:pt x="21026" y="392708"/>
                  </a:lnTo>
                  <a:lnTo>
                    <a:pt x="21039" y="409948"/>
                  </a:lnTo>
                  <a:lnTo>
                    <a:pt x="21048" y="431330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569575" y="1958300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0"/>
                  </a:moveTo>
                  <a:lnTo>
                    <a:pt x="325110" y="0"/>
                  </a:lnTo>
                  <a:lnTo>
                    <a:pt x="313341" y="0"/>
                  </a:lnTo>
                  <a:lnTo>
                    <a:pt x="300441" y="0"/>
                  </a:lnTo>
                  <a:lnTo>
                    <a:pt x="286247" y="0"/>
                  </a:lnTo>
                  <a:lnTo>
                    <a:pt x="270622" y="0"/>
                  </a:lnTo>
                  <a:lnTo>
                    <a:pt x="253656" y="5"/>
                  </a:lnTo>
                  <a:lnTo>
                    <a:pt x="235900" y="178"/>
                  </a:lnTo>
                  <a:lnTo>
                    <a:pt x="218228" y="826"/>
                  </a:lnTo>
                  <a:lnTo>
                    <a:pt x="201119" y="2079"/>
                  </a:lnTo>
                  <a:lnTo>
                    <a:pt x="184363" y="3905"/>
                  </a:lnTo>
                  <a:lnTo>
                    <a:pt x="167281" y="6201"/>
                  </a:lnTo>
                  <a:lnTo>
                    <a:pt x="149492" y="8853"/>
                  </a:lnTo>
                  <a:lnTo>
                    <a:pt x="131103" y="11598"/>
                  </a:lnTo>
                  <a:lnTo>
                    <a:pt x="112519" y="14054"/>
                  </a:lnTo>
                  <a:lnTo>
                    <a:pt x="94025" y="16035"/>
                  </a:lnTo>
                  <a:lnTo>
                    <a:pt x="76094" y="17536"/>
                  </a:lnTo>
                  <a:lnTo>
                    <a:pt x="57490" y="18788"/>
                  </a:lnTo>
                  <a:lnTo>
                    <a:pt x="34345" y="1989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74901" y="1726673"/>
              <a:ext cx="347442" cy="534267"/>
            </a:xfrm>
            <a:custGeom>
              <a:avLst/>
              <a:gdLst/>
              <a:ahLst/>
              <a:cxnLst/>
              <a:rect l="0" t="0" r="0" b="0"/>
              <a:pathLst>
                <a:path w="347442" h="534267">
                  <a:moveTo>
                    <a:pt x="0" y="0"/>
                  </a:moveTo>
                  <a:lnTo>
                    <a:pt x="67" y="11802"/>
                  </a:lnTo>
                  <a:lnTo>
                    <a:pt x="708" y="23572"/>
                  </a:lnTo>
                  <a:lnTo>
                    <a:pt x="2004" y="36471"/>
                  </a:lnTo>
                  <a:lnTo>
                    <a:pt x="3864" y="50665"/>
                  </a:lnTo>
                  <a:lnTo>
                    <a:pt x="6180" y="66289"/>
                  </a:lnTo>
                  <a:lnTo>
                    <a:pt x="8842" y="83265"/>
                  </a:lnTo>
                  <a:lnTo>
                    <a:pt x="11593" y="101366"/>
                  </a:lnTo>
                  <a:lnTo>
                    <a:pt x="14051" y="120335"/>
                  </a:lnTo>
                  <a:lnTo>
                    <a:pt x="16039" y="139928"/>
                  </a:lnTo>
                  <a:lnTo>
                    <a:pt x="17710" y="159471"/>
                  </a:lnTo>
                  <a:lnTo>
                    <a:pt x="19446" y="177905"/>
                  </a:lnTo>
                  <a:lnTo>
                    <a:pt x="21464" y="194761"/>
                  </a:lnTo>
                  <a:lnTo>
                    <a:pt x="23651" y="210723"/>
                  </a:lnTo>
                  <a:lnTo>
                    <a:pt x="25667" y="227276"/>
                  </a:lnTo>
                  <a:lnTo>
                    <a:pt x="27320" y="245234"/>
                  </a:lnTo>
                  <a:lnTo>
                    <a:pt x="28582" y="264572"/>
                  </a:lnTo>
                  <a:lnTo>
                    <a:pt x="29504" y="284791"/>
                  </a:lnTo>
                  <a:lnTo>
                    <a:pt x="30159" y="305470"/>
                  </a:lnTo>
                  <a:lnTo>
                    <a:pt x="30615" y="326204"/>
                  </a:lnTo>
                  <a:lnTo>
                    <a:pt x="30929" y="346564"/>
                  </a:lnTo>
                  <a:lnTo>
                    <a:pt x="31143" y="366356"/>
                  </a:lnTo>
                  <a:lnTo>
                    <a:pt x="31288" y="385421"/>
                  </a:lnTo>
                  <a:lnTo>
                    <a:pt x="31386" y="403545"/>
                  </a:lnTo>
                  <a:lnTo>
                    <a:pt x="31448" y="420698"/>
                  </a:lnTo>
                  <a:lnTo>
                    <a:pt x="31319" y="436847"/>
                  </a:lnTo>
                  <a:lnTo>
                    <a:pt x="30700" y="451861"/>
                  </a:lnTo>
                  <a:lnTo>
                    <a:pt x="29455" y="465750"/>
                  </a:lnTo>
                  <a:lnTo>
                    <a:pt x="27199" y="477594"/>
                  </a:lnTo>
                  <a:lnTo>
                    <a:pt x="23477" y="484470"/>
                  </a:lnTo>
                  <a:lnTo>
                    <a:pt x="18979" y="485106"/>
                  </a:lnTo>
                  <a:lnTo>
                    <a:pt x="14708" y="481607"/>
                  </a:lnTo>
                  <a:lnTo>
                    <a:pt x="10957" y="475264"/>
                  </a:lnTo>
                  <a:lnTo>
                    <a:pt x="7907" y="466393"/>
                  </a:lnTo>
                  <a:lnTo>
                    <a:pt x="5580" y="455302"/>
                  </a:lnTo>
                  <a:lnTo>
                    <a:pt x="4046" y="442575"/>
                  </a:lnTo>
                  <a:lnTo>
                    <a:pt x="3479" y="428947"/>
                  </a:lnTo>
                  <a:lnTo>
                    <a:pt x="3890" y="414926"/>
                  </a:lnTo>
                  <a:lnTo>
                    <a:pt x="5304" y="400931"/>
                  </a:lnTo>
                  <a:lnTo>
                    <a:pt x="7851" y="387386"/>
                  </a:lnTo>
                  <a:lnTo>
                    <a:pt x="11490" y="374468"/>
                  </a:lnTo>
                  <a:lnTo>
                    <a:pt x="16052" y="362319"/>
                  </a:lnTo>
                  <a:lnTo>
                    <a:pt x="21330" y="351145"/>
                  </a:lnTo>
                  <a:lnTo>
                    <a:pt x="27147" y="340971"/>
                  </a:lnTo>
                  <a:lnTo>
                    <a:pt x="33679" y="332155"/>
                  </a:lnTo>
                  <a:lnTo>
                    <a:pt x="41427" y="325434"/>
                  </a:lnTo>
                  <a:lnTo>
                    <a:pt x="50559" y="321031"/>
                  </a:lnTo>
                  <a:lnTo>
                    <a:pt x="60624" y="318871"/>
                  </a:lnTo>
                  <a:lnTo>
                    <a:pt x="70765" y="318851"/>
                  </a:lnTo>
                  <a:lnTo>
                    <a:pt x="80473" y="320692"/>
                  </a:lnTo>
                  <a:lnTo>
                    <a:pt x="89599" y="324180"/>
                  </a:lnTo>
                  <a:lnTo>
                    <a:pt x="98181" y="329253"/>
                  </a:lnTo>
                  <a:lnTo>
                    <a:pt x="106322" y="335739"/>
                  </a:lnTo>
                  <a:lnTo>
                    <a:pt x="114127" y="343532"/>
                  </a:lnTo>
                  <a:lnTo>
                    <a:pt x="121690" y="352664"/>
                  </a:lnTo>
                  <a:lnTo>
                    <a:pt x="129077" y="363026"/>
                  </a:lnTo>
                  <a:lnTo>
                    <a:pt x="136175" y="374238"/>
                  </a:lnTo>
                  <a:lnTo>
                    <a:pt x="142716" y="385756"/>
                  </a:lnTo>
                  <a:lnTo>
                    <a:pt x="148592" y="397247"/>
                  </a:lnTo>
                  <a:lnTo>
                    <a:pt x="153690" y="408741"/>
                  </a:lnTo>
                  <a:lnTo>
                    <a:pt x="157816" y="420524"/>
                  </a:lnTo>
                  <a:lnTo>
                    <a:pt x="160975" y="432716"/>
                  </a:lnTo>
                  <a:lnTo>
                    <a:pt x="163824" y="444140"/>
                  </a:lnTo>
                  <a:lnTo>
                    <a:pt x="167554" y="451310"/>
                  </a:lnTo>
                  <a:lnTo>
                    <a:pt x="172331" y="452406"/>
                  </a:lnTo>
                  <a:lnTo>
                    <a:pt x="177549" y="449298"/>
                  </a:lnTo>
                  <a:lnTo>
                    <a:pt x="183249" y="443902"/>
                  </a:lnTo>
                  <a:lnTo>
                    <a:pt x="189746" y="437792"/>
                  </a:lnTo>
                  <a:lnTo>
                    <a:pt x="197143" y="431818"/>
                  </a:lnTo>
                  <a:lnTo>
                    <a:pt x="205355" y="426292"/>
                  </a:lnTo>
                  <a:lnTo>
                    <a:pt x="214225" y="421249"/>
                  </a:lnTo>
                  <a:lnTo>
                    <a:pt x="223590" y="416620"/>
                  </a:lnTo>
                  <a:lnTo>
                    <a:pt x="233315" y="412148"/>
                  </a:lnTo>
                  <a:lnTo>
                    <a:pt x="243294" y="407441"/>
                  </a:lnTo>
                  <a:lnTo>
                    <a:pt x="253446" y="402301"/>
                  </a:lnTo>
                  <a:lnTo>
                    <a:pt x="263549" y="396709"/>
                  </a:lnTo>
                  <a:lnTo>
                    <a:pt x="273260" y="390728"/>
                  </a:lnTo>
                  <a:lnTo>
                    <a:pt x="282421" y="384446"/>
                  </a:lnTo>
                  <a:lnTo>
                    <a:pt x="291048" y="377939"/>
                  </a:lnTo>
                  <a:lnTo>
                    <a:pt x="299229" y="371272"/>
                  </a:lnTo>
                  <a:lnTo>
                    <a:pt x="307053" y="364488"/>
                  </a:lnTo>
                  <a:lnTo>
                    <a:pt x="314122" y="357459"/>
                  </a:lnTo>
                  <a:lnTo>
                    <a:pt x="319586" y="349901"/>
                  </a:lnTo>
                  <a:lnTo>
                    <a:pt x="323101" y="341712"/>
                  </a:lnTo>
                  <a:lnTo>
                    <a:pt x="324477" y="333263"/>
                  </a:lnTo>
                  <a:lnTo>
                    <a:pt x="323431" y="325277"/>
                  </a:lnTo>
                  <a:lnTo>
                    <a:pt x="320056" y="318139"/>
                  </a:lnTo>
                  <a:lnTo>
                    <a:pt x="314724" y="312214"/>
                  </a:lnTo>
                  <a:lnTo>
                    <a:pt x="307873" y="307990"/>
                  </a:lnTo>
                  <a:lnTo>
                    <a:pt x="299903" y="305566"/>
                  </a:lnTo>
                  <a:lnTo>
                    <a:pt x="291131" y="304889"/>
                  </a:lnTo>
                  <a:lnTo>
                    <a:pt x="281800" y="305939"/>
                  </a:lnTo>
                  <a:lnTo>
                    <a:pt x="272092" y="308535"/>
                  </a:lnTo>
                  <a:lnTo>
                    <a:pt x="262456" y="312546"/>
                  </a:lnTo>
                  <a:lnTo>
                    <a:pt x="253591" y="317978"/>
                  </a:lnTo>
                  <a:lnTo>
                    <a:pt x="245816" y="324703"/>
                  </a:lnTo>
                  <a:lnTo>
                    <a:pt x="239104" y="332488"/>
                  </a:lnTo>
                  <a:lnTo>
                    <a:pt x="233280" y="341084"/>
                  </a:lnTo>
                  <a:lnTo>
                    <a:pt x="228136" y="350272"/>
                  </a:lnTo>
                  <a:lnTo>
                    <a:pt x="223494" y="359881"/>
                  </a:lnTo>
                  <a:lnTo>
                    <a:pt x="219207" y="369785"/>
                  </a:lnTo>
                  <a:lnTo>
                    <a:pt x="215173" y="379895"/>
                  </a:lnTo>
                  <a:lnTo>
                    <a:pt x="211479" y="390311"/>
                  </a:lnTo>
                  <a:lnTo>
                    <a:pt x="208376" y="401296"/>
                  </a:lnTo>
                  <a:lnTo>
                    <a:pt x="205963" y="412945"/>
                  </a:lnTo>
                  <a:lnTo>
                    <a:pt x="204343" y="425040"/>
                  </a:lnTo>
                  <a:lnTo>
                    <a:pt x="203705" y="437160"/>
                  </a:lnTo>
                  <a:lnTo>
                    <a:pt x="204056" y="449052"/>
                  </a:lnTo>
                  <a:lnTo>
                    <a:pt x="205258" y="460648"/>
                  </a:lnTo>
                  <a:lnTo>
                    <a:pt x="207128" y="471967"/>
                  </a:lnTo>
                  <a:lnTo>
                    <a:pt x="209499" y="483058"/>
                  </a:lnTo>
                  <a:lnTo>
                    <a:pt x="212394" y="493811"/>
                  </a:lnTo>
                  <a:lnTo>
                    <a:pt x="216015" y="503965"/>
                  </a:lnTo>
                  <a:lnTo>
                    <a:pt x="220428" y="513415"/>
                  </a:lnTo>
                  <a:lnTo>
                    <a:pt x="226035" y="521727"/>
                  </a:lnTo>
                  <a:lnTo>
                    <a:pt x="233621" y="528100"/>
                  </a:lnTo>
                  <a:lnTo>
                    <a:pt x="243427" y="532266"/>
                  </a:lnTo>
                  <a:lnTo>
                    <a:pt x="254911" y="534266"/>
                  </a:lnTo>
                  <a:lnTo>
                    <a:pt x="267068" y="534178"/>
                  </a:lnTo>
                  <a:lnTo>
                    <a:pt x="279235" y="532273"/>
                  </a:lnTo>
                  <a:lnTo>
                    <a:pt x="291075" y="529036"/>
                  </a:lnTo>
                  <a:lnTo>
                    <a:pt x="303775" y="524648"/>
                  </a:lnTo>
                  <a:lnTo>
                    <a:pt x="320677" y="517613"/>
                  </a:lnTo>
                  <a:lnTo>
                    <a:pt x="347441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81910" y="1775847"/>
              <a:ext cx="145801" cy="477252"/>
            </a:xfrm>
            <a:custGeom>
              <a:avLst/>
              <a:gdLst/>
              <a:ahLst/>
              <a:cxnLst/>
              <a:rect l="0" t="0" r="0" b="0"/>
              <a:pathLst>
                <a:path w="145801" h="477252">
                  <a:moveTo>
                    <a:pt x="61572" y="477251"/>
                  </a:moveTo>
                  <a:lnTo>
                    <a:pt x="61504" y="465583"/>
                  </a:lnTo>
                  <a:lnTo>
                    <a:pt x="60864" y="455094"/>
                  </a:lnTo>
                  <a:lnTo>
                    <a:pt x="59572" y="444788"/>
                  </a:lnTo>
                  <a:lnTo>
                    <a:pt x="57885" y="434314"/>
                  </a:lnTo>
                  <a:lnTo>
                    <a:pt x="56217" y="423322"/>
                  </a:lnTo>
                  <a:lnTo>
                    <a:pt x="54799" y="411674"/>
                  </a:lnTo>
                  <a:lnTo>
                    <a:pt x="53528" y="399248"/>
                  </a:lnTo>
                  <a:lnTo>
                    <a:pt x="52070" y="385845"/>
                  </a:lnTo>
                  <a:lnTo>
                    <a:pt x="50237" y="371465"/>
                  </a:lnTo>
                  <a:lnTo>
                    <a:pt x="48006" y="356571"/>
                  </a:lnTo>
                  <a:lnTo>
                    <a:pt x="45429" y="341961"/>
                  </a:lnTo>
                  <a:lnTo>
                    <a:pt x="42582" y="328051"/>
                  </a:lnTo>
                  <a:lnTo>
                    <a:pt x="39534" y="314424"/>
                  </a:lnTo>
                  <a:lnTo>
                    <a:pt x="36341" y="300062"/>
                  </a:lnTo>
                  <a:lnTo>
                    <a:pt x="33049" y="284436"/>
                  </a:lnTo>
                  <a:lnTo>
                    <a:pt x="29685" y="267667"/>
                  </a:lnTo>
                  <a:lnTo>
                    <a:pt x="26275" y="250252"/>
                  </a:lnTo>
                  <a:lnTo>
                    <a:pt x="22832" y="232569"/>
                  </a:lnTo>
                  <a:lnTo>
                    <a:pt x="19368" y="214813"/>
                  </a:lnTo>
                  <a:lnTo>
                    <a:pt x="15888" y="197067"/>
                  </a:lnTo>
                  <a:lnTo>
                    <a:pt x="12402" y="179356"/>
                  </a:lnTo>
                  <a:lnTo>
                    <a:pt x="9079" y="161686"/>
                  </a:lnTo>
                  <a:lnTo>
                    <a:pt x="6228" y="144048"/>
                  </a:lnTo>
                  <a:lnTo>
                    <a:pt x="3978" y="126443"/>
                  </a:lnTo>
                  <a:lnTo>
                    <a:pt x="2298" y="109024"/>
                  </a:lnTo>
                  <a:lnTo>
                    <a:pt x="1087" y="92095"/>
                  </a:lnTo>
                  <a:lnTo>
                    <a:pt x="244" y="75789"/>
                  </a:lnTo>
                  <a:lnTo>
                    <a:pt x="0" y="60399"/>
                  </a:lnTo>
                  <a:lnTo>
                    <a:pt x="892" y="46435"/>
                  </a:lnTo>
                  <a:lnTo>
                    <a:pt x="3139" y="34053"/>
                  </a:lnTo>
                  <a:lnTo>
                    <a:pt x="7122" y="23416"/>
                  </a:lnTo>
                  <a:lnTo>
                    <a:pt x="13534" y="14860"/>
                  </a:lnTo>
                  <a:lnTo>
                    <a:pt x="22513" y="8368"/>
                  </a:lnTo>
                  <a:lnTo>
                    <a:pt x="33424" y="3803"/>
                  </a:lnTo>
                  <a:lnTo>
                    <a:pt x="45187" y="1089"/>
                  </a:lnTo>
                  <a:lnTo>
                    <a:pt x="57093" y="0"/>
                  </a:lnTo>
                  <a:lnTo>
                    <a:pt x="68826" y="213"/>
                  </a:lnTo>
                  <a:lnTo>
                    <a:pt x="80303" y="1411"/>
                  </a:lnTo>
                  <a:lnTo>
                    <a:pt x="91527" y="3322"/>
                  </a:lnTo>
                  <a:lnTo>
                    <a:pt x="102282" y="5777"/>
                  </a:lnTo>
                  <a:lnTo>
                    <a:pt x="113269" y="9040"/>
                  </a:lnTo>
                  <a:lnTo>
                    <a:pt x="126571" y="14510"/>
                  </a:lnTo>
                  <a:lnTo>
                    <a:pt x="145800" y="245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64497" y="2063585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64873" y="2867"/>
                  </a:lnTo>
                  <a:lnTo>
                    <a:pt x="255886" y="5009"/>
                  </a:lnTo>
                  <a:lnTo>
                    <a:pt x="245886" y="6612"/>
                  </a:lnTo>
                  <a:lnTo>
                    <a:pt x="234733" y="7793"/>
                  </a:lnTo>
                  <a:lnTo>
                    <a:pt x="222272" y="8641"/>
                  </a:lnTo>
                  <a:lnTo>
                    <a:pt x="208560" y="9238"/>
                  </a:lnTo>
                  <a:lnTo>
                    <a:pt x="193798" y="9653"/>
                  </a:lnTo>
                  <a:lnTo>
                    <a:pt x="178220" y="9937"/>
                  </a:lnTo>
                  <a:lnTo>
                    <a:pt x="162048" y="10135"/>
                  </a:lnTo>
                  <a:lnTo>
                    <a:pt x="145614" y="10438"/>
                  </a:lnTo>
                  <a:lnTo>
                    <a:pt x="129355" y="11175"/>
                  </a:lnTo>
                  <a:lnTo>
                    <a:pt x="113491" y="12483"/>
                  </a:lnTo>
                  <a:lnTo>
                    <a:pt x="97889" y="14176"/>
                  </a:lnTo>
                  <a:lnTo>
                    <a:pt x="82186" y="15850"/>
                  </a:lnTo>
                  <a:lnTo>
                    <a:pt x="66196" y="17271"/>
                  </a:lnTo>
                  <a:lnTo>
                    <a:pt x="50636" y="18378"/>
                  </a:lnTo>
                  <a:lnTo>
                    <a:pt x="35508" y="19315"/>
                  </a:lnTo>
                  <a:lnTo>
                    <a:pt x="19481" y="2016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706653" y="2032000"/>
              <a:ext cx="168457" cy="177411"/>
            </a:xfrm>
            <a:custGeom>
              <a:avLst/>
              <a:gdLst/>
              <a:ahLst/>
              <a:cxnLst/>
              <a:rect l="0" t="0" r="0" b="0"/>
              <a:pathLst>
                <a:path w="168457" h="177411">
                  <a:moveTo>
                    <a:pt x="0" y="73699"/>
                  </a:moveTo>
                  <a:lnTo>
                    <a:pt x="2933" y="85367"/>
                  </a:lnTo>
                  <a:lnTo>
                    <a:pt x="5716" y="95856"/>
                  </a:lnTo>
                  <a:lnTo>
                    <a:pt x="8620" y="106158"/>
                  </a:lnTo>
                  <a:lnTo>
                    <a:pt x="11833" y="116459"/>
                  </a:lnTo>
                  <a:lnTo>
                    <a:pt x="15646" y="126803"/>
                  </a:lnTo>
                  <a:lnTo>
                    <a:pt x="20160" y="137192"/>
                  </a:lnTo>
                  <a:lnTo>
                    <a:pt x="25150" y="147621"/>
                  </a:lnTo>
                  <a:lnTo>
                    <a:pt x="30190" y="158079"/>
                  </a:lnTo>
                  <a:lnTo>
                    <a:pt x="34970" y="168480"/>
                  </a:lnTo>
                  <a:lnTo>
                    <a:pt x="37674" y="176067"/>
                  </a:lnTo>
                  <a:lnTo>
                    <a:pt x="36884" y="177410"/>
                  </a:lnTo>
                  <a:lnTo>
                    <a:pt x="34424" y="173560"/>
                  </a:lnTo>
                  <a:lnTo>
                    <a:pt x="31335" y="166186"/>
                  </a:lnTo>
                  <a:lnTo>
                    <a:pt x="27997" y="156507"/>
                  </a:lnTo>
                  <a:lnTo>
                    <a:pt x="24560" y="145324"/>
                  </a:lnTo>
                  <a:lnTo>
                    <a:pt x="21247" y="132996"/>
                  </a:lnTo>
                  <a:lnTo>
                    <a:pt x="18391" y="119554"/>
                  </a:lnTo>
                  <a:lnTo>
                    <a:pt x="16147" y="105099"/>
                  </a:lnTo>
                  <a:lnTo>
                    <a:pt x="14978" y="90300"/>
                  </a:lnTo>
                  <a:lnTo>
                    <a:pt x="15707" y="76274"/>
                  </a:lnTo>
                  <a:lnTo>
                    <a:pt x="18614" y="63585"/>
                  </a:lnTo>
                  <a:lnTo>
                    <a:pt x="23671" y="52438"/>
                  </a:lnTo>
                  <a:lnTo>
                    <a:pt x="30802" y="42940"/>
                  </a:lnTo>
                  <a:lnTo>
                    <a:pt x="39751" y="34960"/>
                  </a:lnTo>
                  <a:lnTo>
                    <a:pt x="50318" y="28227"/>
                  </a:lnTo>
                  <a:lnTo>
                    <a:pt x="62450" y="22446"/>
                  </a:lnTo>
                  <a:lnTo>
                    <a:pt x="75968" y="17367"/>
                  </a:lnTo>
                  <a:lnTo>
                    <a:pt x="90421" y="12937"/>
                  </a:lnTo>
                  <a:lnTo>
                    <a:pt x="106900" y="8859"/>
                  </a:lnTo>
                  <a:lnTo>
                    <a:pt x="130201" y="477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00748" y="2096677"/>
              <a:ext cx="248102" cy="174595"/>
            </a:xfrm>
            <a:custGeom>
              <a:avLst/>
              <a:gdLst/>
              <a:ahLst/>
              <a:cxnLst/>
              <a:rect l="0" t="0" r="0" b="0"/>
              <a:pathLst>
                <a:path w="248102" h="174595">
                  <a:moveTo>
                    <a:pt x="121759" y="40608"/>
                  </a:moveTo>
                  <a:lnTo>
                    <a:pt x="118759" y="31873"/>
                  </a:lnTo>
                  <a:lnTo>
                    <a:pt x="115336" y="24167"/>
                  </a:lnTo>
                  <a:lnTo>
                    <a:pt x="111135" y="16778"/>
                  </a:lnTo>
                  <a:lnTo>
                    <a:pt x="106062" y="10036"/>
                  </a:lnTo>
                  <a:lnTo>
                    <a:pt x="99932" y="4802"/>
                  </a:lnTo>
                  <a:lnTo>
                    <a:pt x="92749" y="1441"/>
                  </a:lnTo>
                  <a:lnTo>
                    <a:pt x="84662" y="0"/>
                  </a:lnTo>
                  <a:lnTo>
                    <a:pt x="75868" y="471"/>
                  </a:lnTo>
                  <a:lnTo>
                    <a:pt x="66553" y="2651"/>
                  </a:lnTo>
                  <a:lnTo>
                    <a:pt x="57028" y="6536"/>
                  </a:lnTo>
                  <a:lnTo>
                    <a:pt x="47714" y="12410"/>
                  </a:lnTo>
                  <a:lnTo>
                    <a:pt x="38828" y="20241"/>
                  </a:lnTo>
                  <a:lnTo>
                    <a:pt x="30557" y="29582"/>
                  </a:lnTo>
                  <a:lnTo>
                    <a:pt x="23147" y="39760"/>
                  </a:lnTo>
                  <a:lnTo>
                    <a:pt x="16651" y="50312"/>
                  </a:lnTo>
                  <a:lnTo>
                    <a:pt x="11117" y="61157"/>
                  </a:lnTo>
                  <a:lnTo>
                    <a:pt x="6690" y="72496"/>
                  </a:lnTo>
                  <a:lnTo>
                    <a:pt x="3345" y="84415"/>
                  </a:lnTo>
                  <a:lnTo>
                    <a:pt x="1079" y="96707"/>
                  </a:lnTo>
                  <a:lnTo>
                    <a:pt x="0" y="108966"/>
                  </a:lnTo>
                  <a:lnTo>
                    <a:pt x="59" y="120951"/>
                  </a:lnTo>
                  <a:lnTo>
                    <a:pt x="1404" y="132441"/>
                  </a:lnTo>
                  <a:lnTo>
                    <a:pt x="4434" y="143157"/>
                  </a:lnTo>
                  <a:lnTo>
                    <a:pt x="9213" y="153017"/>
                  </a:lnTo>
                  <a:lnTo>
                    <a:pt x="15526" y="161619"/>
                  </a:lnTo>
                  <a:lnTo>
                    <a:pt x="23051" y="168195"/>
                  </a:lnTo>
                  <a:lnTo>
                    <a:pt x="31475" y="172500"/>
                  </a:lnTo>
                  <a:lnTo>
                    <a:pt x="40384" y="174594"/>
                  </a:lnTo>
                  <a:lnTo>
                    <a:pt x="49277" y="174571"/>
                  </a:lnTo>
                  <a:lnTo>
                    <a:pt x="57878" y="172700"/>
                  </a:lnTo>
                  <a:lnTo>
                    <a:pt x="65956" y="169193"/>
                  </a:lnTo>
                  <a:lnTo>
                    <a:pt x="73235" y="164107"/>
                  </a:lnTo>
                  <a:lnTo>
                    <a:pt x="79650" y="157616"/>
                  </a:lnTo>
                  <a:lnTo>
                    <a:pt x="85298" y="149990"/>
                  </a:lnTo>
                  <a:lnTo>
                    <a:pt x="90334" y="141502"/>
                  </a:lnTo>
                  <a:lnTo>
                    <a:pt x="94911" y="132386"/>
                  </a:lnTo>
                  <a:lnTo>
                    <a:pt x="99158" y="122826"/>
                  </a:lnTo>
                  <a:lnTo>
                    <a:pt x="103171" y="112955"/>
                  </a:lnTo>
                  <a:lnTo>
                    <a:pt x="107035" y="102915"/>
                  </a:lnTo>
                  <a:lnTo>
                    <a:pt x="111278" y="94360"/>
                  </a:lnTo>
                  <a:lnTo>
                    <a:pt x="116045" y="90076"/>
                  </a:lnTo>
                  <a:lnTo>
                    <a:pt x="120528" y="90536"/>
                  </a:lnTo>
                  <a:lnTo>
                    <a:pt x="124613" y="94559"/>
                  </a:lnTo>
                  <a:lnTo>
                    <a:pt x="128438" y="100922"/>
                  </a:lnTo>
                  <a:lnTo>
                    <a:pt x="132283" y="108608"/>
                  </a:lnTo>
                  <a:lnTo>
                    <a:pt x="136526" y="116764"/>
                  </a:lnTo>
                  <a:lnTo>
                    <a:pt x="141337" y="124913"/>
                  </a:lnTo>
                  <a:lnTo>
                    <a:pt x="146869" y="132709"/>
                  </a:lnTo>
                  <a:lnTo>
                    <a:pt x="153336" y="139810"/>
                  </a:lnTo>
                  <a:lnTo>
                    <a:pt x="160766" y="146107"/>
                  </a:lnTo>
                  <a:lnTo>
                    <a:pt x="169197" y="151508"/>
                  </a:lnTo>
                  <a:lnTo>
                    <a:pt x="178757" y="155848"/>
                  </a:lnTo>
                  <a:lnTo>
                    <a:pt x="189399" y="159136"/>
                  </a:lnTo>
                  <a:lnTo>
                    <a:pt x="200530" y="161339"/>
                  </a:lnTo>
                  <a:lnTo>
                    <a:pt x="212317" y="162404"/>
                  </a:lnTo>
                  <a:lnTo>
                    <a:pt x="226912" y="161308"/>
                  </a:lnTo>
                  <a:lnTo>
                    <a:pt x="248101" y="1564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116173" y="2111653"/>
              <a:ext cx="190605" cy="189424"/>
            </a:xfrm>
            <a:custGeom>
              <a:avLst/>
              <a:gdLst/>
              <a:ahLst/>
              <a:cxnLst/>
              <a:rect l="0" t="0" r="0" b="0"/>
              <a:pathLst>
                <a:path w="190605" h="189424">
                  <a:moveTo>
                    <a:pt x="137961" y="25632"/>
                  </a:moveTo>
                  <a:lnTo>
                    <a:pt x="134827" y="17031"/>
                  </a:lnTo>
                  <a:lnTo>
                    <a:pt x="130124" y="10605"/>
                  </a:lnTo>
                  <a:lnTo>
                    <a:pt x="123340" y="5801"/>
                  </a:lnTo>
                  <a:lnTo>
                    <a:pt x="114892" y="2432"/>
                  </a:lnTo>
                  <a:lnTo>
                    <a:pt x="105426" y="534"/>
                  </a:lnTo>
                  <a:lnTo>
                    <a:pt x="95416" y="0"/>
                  </a:lnTo>
                  <a:lnTo>
                    <a:pt x="85133" y="755"/>
                  </a:lnTo>
                  <a:lnTo>
                    <a:pt x="74717" y="2847"/>
                  </a:lnTo>
                  <a:lnTo>
                    <a:pt x="64242" y="6181"/>
                  </a:lnTo>
                  <a:lnTo>
                    <a:pt x="53907" y="10705"/>
                  </a:lnTo>
                  <a:lnTo>
                    <a:pt x="44034" y="16490"/>
                  </a:lnTo>
                  <a:lnTo>
                    <a:pt x="34765" y="23456"/>
                  </a:lnTo>
                  <a:lnTo>
                    <a:pt x="26235" y="31403"/>
                  </a:lnTo>
                  <a:lnTo>
                    <a:pt x="18651" y="40108"/>
                  </a:lnTo>
                  <a:lnTo>
                    <a:pt x="12039" y="49375"/>
                  </a:lnTo>
                  <a:lnTo>
                    <a:pt x="6599" y="59207"/>
                  </a:lnTo>
                  <a:lnTo>
                    <a:pt x="2768" y="69792"/>
                  </a:lnTo>
                  <a:lnTo>
                    <a:pt x="636" y="81168"/>
                  </a:lnTo>
                  <a:lnTo>
                    <a:pt x="0" y="93079"/>
                  </a:lnTo>
                  <a:lnTo>
                    <a:pt x="553" y="105074"/>
                  </a:lnTo>
                  <a:lnTo>
                    <a:pt x="2000" y="116879"/>
                  </a:lnTo>
                  <a:lnTo>
                    <a:pt x="4257" y="128246"/>
                  </a:lnTo>
                  <a:lnTo>
                    <a:pt x="7441" y="138879"/>
                  </a:lnTo>
                  <a:lnTo>
                    <a:pt x="11548" y="148692"/>
                  </a:lnTo>
                  <a:lnTo>
                    <a:pt x="16610" y="157603"/>
                  </a:lnTo>
                  <a:lnTo>
                    <a:pt x="22764" y="165449"/>
                  </a:lnTo>
                  <a:lnTo>
                    <a:pt x="29986" y="172244"/>
                  </a:lnTo>
                  <a:lnTo>
                    <a:pt x="38277" y="177979"/>
                  </a:lnTo>
                  <a:lnTo>
                    <a:pt x="47745" y="182541"/>
                  </a:lnTo>
                  <a:lnTo>
                    <a:pt x="58334" y="185977"/>
                  </a:lnTo>
                  <a:lnTo>
                    <a:pt x="69697" y="188303"/>
                  </a:lnTo>
                  <a:lnTo>
                    <a:pt x="81317" y="189423"/>
                  </a:lnTo>
                  <a:lnTo>
                    <a:pt x="92870" y="189395"/>
                  </a:lnTo>
                  <a:lnTo>
                    <a:pt x="104238" y="188242"/>
                  </a:lnTo>
                  <a:lnTo>
                    <a:pt x="115403" y="185873"/>
                  </a:lnTo>
                  <a:lnTo>
                    <a:pt x="126388" y="182354"/>
                  </a:lnTo>
                  <a:lnTo>
                    <a:pt x="137072" y="177873"/>
                  </a:lnTo>
                  <a:lnTo>
                    <a:pt x="147181" y="172649"/>
                  </a:lnTo>
                  <a:lnTo>
                    <a:pt x="156604" y="166886"/>
                  </a:lnTo>
                  <a:lnTo>
                    <a:pt x="165097" y="161047"/>
                  </a:lnTo>
                  <a:lnTo>
                    <a:pt x="173027" y="155275"/>
                  </a:lnTo>
                  <a:lnTo>
                    <a:pt x="181095" y="149068"/>
                  </a:lnTo>
                  <a:lnTo>
                    <a:pt x="190604" y="1414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370351" y="1863544"/>
              <a:ext cx="20655" cy="431669"/>
            </a:xfrm>
            <a:custGeom>
              <a:avLst/>
              <a:gdLst/>
              <a:ahLst/>
              <a:cxnLst/>
              <a:rect l="0" t="0" r="0" b="0"/>
              <a:pathLst>
                <a:path w="20655" h="431669">
                  <a:moveTo>
                    <a:pt x="10125" y="0"/>
                  </a:moveTo>
                  <a:lnTo>
                    <a:pt x="8683" y="8683"/>
                  </a:lnTo>
                  <a:lnTo>
                    <a:pt x="6770" y="21376"/>
                  </a:lnTo>
                  <a:lnTo>
                    <a:pt x="4947" y="36851"/>
                  </a:lnTo>
                  <a:lnTo>
                    <a:pt x="3447" y="54607"/>
                  </a:lnTo>
                  <a:lnTo>
                    <a:pt x="2305" y="73724"/>
                  </a:lnTo>
                  <a:lnTo>
                    <a:pt x="1471" y="92854"/>
                  </a:lnTo>
                  <a:lnTo>
                    <a:pt x="881" y="111230"/>
                  </a:lnTo>
                  <a:lnTo>
                    <a:pt x="470" y="128648"/>
                  </a:lnTo>
                  <a:lnTo>
                    <a:pt x="188" y="145186"/>
                  </a:lnTo>
                  <a:lnTo>
                    <a:pt x="0" y="161012"/>
                  </a:lnTo>
                  <a:lnTo>
                    <a:pt x="43" y="176303"/>
                  </a:lnTo>
                  <a:lnTo>
                    <a:pt x="602" y="191206"/>
                  </a:lnTo>
                  <a:lnTo>
                    <a:pt x="1791" y="205835"/>
                  </a:lnTo>
                  <a:lnTo>
                    <a:pt x="3405" y="220274"/>
                  </a:lnTo>
                  <a:lnTo>
                    <a:pt x="5026" y="234583"/>
                  </a:lnTo>
                  <a:lnTo>
                    <a:pt x="6411" y="248813"/>
                  </a:lnTo>
                  <a:lnTo>
                    <a:pt x="7492" y="263319"/>
                  </a:lnTo>
                  <a:lnTo>
                    <a:pt x="8291" y="278736"/>
                  </a:lnTo>
                  <a:lnTo>
                    <a:pt x="8868" y="295322"/>
                  </a:lnTo>
                  <a:lnTo>
                    <a:pt x="9442" y="312529"/>
                  </a:lnTo>
                  <a:lnTo>
                    <a:pt x="10368" y="329240"/>
                  </a:lnTo>
                  <a:lnTo>
                    <a:pt x="11806" y="344846"/>
                  </a:lnTo>
                  <a:lnTo>
                    <a:pt x="13597" y="359387"/>
                  </a:lnTo>
                  <a:lnTo>
                    <a:pt x="15525" y="375029"/>
                  </a:lnTo>
                  <a:lnTo>
                    <a:pt x="17762" y="396491"/>
                  </a:lnTo>
                  <a:lnTo>
                    <a:pt x="20654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43606" y="1992740"/>
              <a:ext cx="273742" cy="18204"/>
            </a:xfrm>
            <a:custGeom>
              <a:avLst/>
              <a:gdLst/>
              <a:ahLst/>
              <a:cxnLst/>
              <a:rect l="0" t="0" r="0" b="0"/>
              <a:pathLst>
                <a:path w="273742" h="18204">
                  <a:moveTo>
                    <a:pt x="273741" y="18203"/>
                  </a:moveTo>
                  <a:lnTo>
                    <a:pt x="264738" y="15336"/>
                  </a:lnTo>
                  <a:lnTo>
                    <a:pt x="254471" y="13194"/>
                  </a:lnTo>
                  <a:lnTo>
                    <a:pt x="241888" y="11586"/>
                  </a:lnTo>
                  <a:lnTo>
                    <a:pt x="227360" y="10233"/>
                  </a:lnTo>
                  <a:lnTo>
                    <a:pt x="211564" y="8736"/>
                  </a:lnTo>
                  <a:lnTo>
                    <a:pt x="195026" y="6890"/>
                  </a:lnTo>
                  <a:lnTo>
                    <a:pt x="178067" y="4823"/>
                  </a:lnTo>
                  <a:lnTo>
                    <a:pt x="160868" y="2891"/>
                  </a:lnTo>
                  <a:lnTo>
                    <a:pt x="143532" y="1299"/>
                  </a:lnTo>
                  <a:lnTo>
                    <a:pt x="126114" y="248"/>
                  </a:lnTo>
                  <a:lnTo>
                    <a:pt x="108648" y="0"/>
                  </a:lnTo>
                  <a:lnTo>
                    <a:pt x="91166" y="611"/>
                  </a:lnTo>
                  <a:lnTo>
                    <a:pt x="74051" y="1827"/>
                  </a:lnTo>
                  <a:lnTo>
                    <a:pt x="56148" y="3299"/>
                  </a:lnTo>
                  <a:lnTo>
                    <a:pt x="33649" y="5156"/>
                  </a:lnTo>
                  <a:lnTo>
                    <a:pt x="0" y="7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20060" y="2168870"/>
              <a:ext cx="7817" cy="126343"/>
            </a:xfrm>
            <a:custGeom>
              <a:avLst/>
              <a:gdLst/>
              <a:ahLst/>
              <a:cxnLst/>
              <a:rect l="0" t="0" r="0" b="0"/>
              <a:pathLst>
                <a:path w="7817" h="126343">
                  <a:moveTo>
                    <a:pt x="7816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1" y="42340"/>
                  </a:lnTo>
                  <a:lnTo>
                    <a:pt x="0" y="55171"/>
                  </a:lnTo>
                  <a:lnTo>
                    <a:pt x="652" y="67781"/>
                  </a:lnTo>
                  <a:lnTo>
                    <a:pt x="1897" y="79715"/>
                  </a:lnTo>
                  <a:lnTo>
                    <a:pt x="3395" y="91742"/>
                  </a:lnTo>
                  <a:lnTo>
                    <a:pt x="5274" y="106029"/>
                  </a:lnTo>
                  <a:lnTo>
                    <a:pt x="781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527876" y="20425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641353" y="2137285"/>
              <a:ext cx="109691" cy="200899"/>
            </a:xfrm>
            <a:custGeom>
              <a:avLst/>
              <a:gdLst/>
              <a:ahLst/>
              <a:cxnLst/>
              <a:rect l="0" t="0" r="0" b="0"/>
              <a:pathLst>
                <a:path w="109691" h="200899">
                  <a:moveTo>
                    <a:pt x="86564" y="0"/>
                  </a:moveTo>
                  <a:lnTo>
                    <a:pt x="77830" y="3001"/>
                  </a:lnTo>
                  <a:lnTo>
                    <a:pt x="70123" y="6423"/>
                  </a:lnTo>
                  <a:lnTo>
                    <a:pt x="62720" y="10619"/>
                  </a:lnTo>
                  <a:lnTo>
                    <a:pt x="55459" y="15519"/>
                  </a:lnTo>
                  <a:lnTo>
                    <a:pt x="48282" y="21000"/>
                  </a:lnTo>
                  <a:lnTo>
                    <a:pt x="41161" y="26935"/>
                  </a:lnTo>
                  <a:lnTo>
                    <a:pt x="34243" y="33370"/>
                  </a:lnTo>
                  <a:lnTo>
                    <a:pt x="27825" y="40517"/>
                  </a:lnTo>
                  <a:lnTo>
                    <a:pt x="22027" y="48434"/>
                  </a:lnTo>
                  <a:lnTo>
                    <a:pt x="16812" y="57038"/>
                  </a:lnTo>
                  <a:lnTo>
                    <a:pt x="12075" y="66192"/>
                  </a:lnTo>
                  <a:lnTo>
                    <a:pt x="7711" y="75758"/>
                  </a:lnTo>
                  <a:lnTo>
                    <a:pt x="3950" y="85622"/>
                  </a:lnTo>
                  <a:lnTo>
                    <a:pt x="1328" y="95696"/>
                  </a:lnTo>
                  <a:lnTo>
                    <a:pt x="47" y="105917"/>
                  </a:lnTo>
                  <a:lnTo>
                    <a:pt x="0" y="116237"/>
                  </a:lnTo>
                  <a:lnTo>
                    <a:pt x="957" y="126626"/>
                  </a:lnTo>
                  <a:lnTo>
                    <a:pt x="2679" y="137060"/>
                  </a:lnTo>
                  <a:lnTo>
                    <a:pt x="5122" y="147526"/>
                  </a:lnTo>
                  <a:lnTo>
                    <a:pt x="8432" y="158012"/>
                  </a:lnTo>
                  <a:lnTo>
                    <a:pt x="12628" y="168498"/>
                  </a:lnTo>
                  <a:lnTo>
                    <a:pt x="17919" y="178490"/>
                  </a:lnTo>
                  <a:lnTo>
                    <a:pt x="24759" y="187060"/>
                  </a:lnTo>
                  <a:lnTo>
                    <a:pt x="33245" y="193812"/>
                  </a:lnTo>
                  <a:lnTo>
                    <a:pt x="42860" y="198513"/>
                  </a:lnTo>
                  <a:lnTo>
                    <a:pt x="52691" y="200851"/>
                  </a:lnTo>
                  <a:lnTo>
                    <a:pt x="62183" y="200898"/>
                  </a:lnTo>
                  <a:lnTo>
                    <a:pt x="70994" y="198846"/>
                  </a:lnTo>
                  <a:lnTo>
                    <a:pt x="78831" y="194819"/>
                  </a:lnTo>
                  <a:lnTo>
                    <a:pt x="85654" y="189079"/>
                  </a:lnTo>
                  <a:lnTo>
                    <a:pt x="91589" y="181975"/>
                  </a:lnTo>
                  <a:lnTo>
                    <a:pt x="96826" y="173846"/>
                  </a:lnTo>
                  <a:lnTo>
                    <a:pt x="101533" y="164969"/>
                  </a:lnTo>
                  <a:lnTo>
                    <a:pt x="105527" y="155401"/>
                  </a:lnTo>
                  <a:lnTo>
                    <a:pt x="108307" y="144993"/>
                  </a:lnTo>
                  <a:lnTo>
                    <a:pt x="109690" y="133736"/>
                  </a:lnTo>
                  <a:lnTo>
                    <a:pt x="109635" y="121905"/>
                  </a:lnTo>
                  <a:lnTo>
                    <a:pt x="108077" y="109963"/>
                  </a:lnTo>
                  <a:lnTo>
                    <a:pt x="105143" y="98194"/>
                  </a:lnTo>
                  <a:lnTo>
                    <a:pt x="101196" y="86754"/>
                  </a:lnTo>
                  <a:lnTo>
                    <a:pt x="96242" y="74430"/>
                  </a:lnTo>
                  <a:lnTo>
                    <a:pt x="88738" y="57908"/>
                  </a:lnTo>
                  <a:lnTo>
                    <a:pt x="7603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780559" y="2081339"/>
              <a:ext cx="157929" cy="255988"/>
            </a:xfrm>
            <a:custGeom>
              <a:avLst/>
              <a:gdLst/>
              <a:ahLst/>
              <a:cxnLst/>
              <a:rect l="0" t="0" r="0" b="0"/>
              <a:pathLst>
                <a:path w="157929" h="255988">
                  <a:moveTo>
                    <a:pt x="0" y="66474"/>
                  </a:moveTo>
                  <a:lnTo>
                    <a:pt x="2934" y="78276"/>
                  </a:lnTo>
                  <a:lnTo>
                    <a:pt x="5716" y="90045"/>
                  </a:lnTo>
                  <a:lnTo>
                    <a:pt x="8616" y="102936"/>
                  </a:lnTo>
                  <a:lnTo>
                    <a:pt x="11656" y="116784"/>
                  </a:lnTo>
                  <a:lnTo>
                    <a:pt x="14821" y="131112"/>
                  </a:lnTo>
                  <a:lnTo>
                    <a:pt x="18085" y="145577"/>
                  </a:lnTo>
                  <a:lnTo>
                    <a:pt x="21423" y="159854"/>
                  </a:lnTo>
                  <a:lnTo>
                    <a:pt x="24814" y="173581"/>
                  </a:lnTo>
                  <a:lnTo>
                    <a:pt x="28227" y="186533"/>
                  </a:lnTo>
                  <a:lnTo>
                    <a:pt x="31069" y="195628"/>
                  </a:lnTo>
                  <a:lnTo>
                    <a:pt x="32426" y="197273"/>
                  </a:lnTo>
                  <a:lnTo>
                    <a:pt x="32249" y="193126"/>
                  </a:lnTo>
                  <a:lnTo>
                    <a:pt x="30933" y="185279"/>
                  </a:lnTo>
                  <a:lnTo>
                    <a:pt x="28853" y="174978"/>
                  </a:lnTo>
                  <a:lnTo>
                    <a:pt x="26276" y="162783"/>
                  </a:lnTo>
                  <a:lnTo>
                    <a:pt x="23383" y="149095"/>
                  </a:lnTo>
                  <a:lnTo>
                    <a:pt x="20447" y="134272"/>
                  </a:lnTo>
                  <a:lnTo>
                    <a:pt x="17851" y="118617"/>
                  </a:lnTo>
                  <a:lnTo>
                    <a:pt x="15774" y="102378"/>
                  </a:lnTo>
                  <a:lnTo>
                    <a:pt x="14379" y="86061"/>
                  </a:lnTo>
                  <a:lnTo>
                    <a:pt x="13892" y="70410"/>
                  </a:lnTo>
                  <a:lnTo>
                    <a:pt x="14348" y="55777"/>
                  </a:lnTo>
                  <a:lnTo>
                    <a:pt x="15789" y="42325"/>
                  </a:lnTo>
                  <a:lnTo>
                    <a:pt x="18352" y="30201"/>
                  </a:lnTo>
                  <a:lnTo>
                    <a:pt x="22010" y="19359"/>
                  </a:lnTo>
                  <a:lnTo>
                    <a:pt x="26924" y="10247"/>
                  </a:lnTo>
                  <a:lnTo>
                    <a:pt x="33502" y="3852"/>
                  </a:lnTo>
                  <a:lnTo>
                    <a:pt x="41810" y="483"/>
                  </a:lnTo>
                  <a:lnTo>
                    <a:pt x="51303" y="0"/>
                  </a:lnTo>
                  <a:lnTo>
                    <a:pt x="61052" y="2175"/>
                  </a:lnTo>
                  <a:lnTo>
                    <a:pt x="70493" y="6605"/>
                  </a:lnTo>
                  <a:lnTo>
                    <a:pt x="79439" y="12966"/>
                  </a:lnTo>
                  <a:lnTo>
                    <a:pt x="87900" y="21113"/>
                  </a:lnTo>
                  <a:lnTo>
                    <a:pt x="95954" y="30804"/>
                  </a:lnTo>
                  <a:lnTo>
                    <a:pt x="103531" y="41561"/>
                  </a:lnTo>
                  <a:lnTo>
                    <a:pt x="110410" y="52772"/>
                  </a:lnTo>
                  <a:lnTo>
                    <a:pt x="116523" y="64056"/>
                  </a:lnTo>
                  <a:lnTo>
                    <a:pt x="121953" y="75411"/>
                  </a:lnTo>
                  <a:lnTo>
                    <a:pt x="126835" y="87102"/>
                  </a:lnTo>
                  <a:lnTo>
                    <a:pt x="131300" y="99264"/>
                  </a:lnTo>
                  <a:lnTo>
                    <a:pt x="135300" y="111891"/>
                  </a:lnTo>
                  <a:lnTo>
                    <a:pt x="138614" y="124907"/>
                  </a:lnTo>
                  <a:lnTo>
                    <a:pt x="141179" y="138224"/>
                  </a:lnTo>
                  <a:lnTo>
                    <a:pt x="143071" y="151761"/>
                  </a:lnTo>
                  <a:lnTo>
                    <a:pt x="144424" y="165456"/>
                  </a:lnTo>
                  <a:lnTo>
                    <a:pt x="145376" y="179251"/>
                  </a:lnTo>
                  <a:lnTo>
                    <a:pt x="146233" y="192891"/>
                  </a:lnTo>
                  <a:lnTo>
                    <a:pt x="147654" y="207470"/>
                  </a:lnTo>
                  <a:lnTo>
                    <a:pt x="150884" y="226502"/>
                  </a:lnTo>
                  <a:lnTo>
                    <a:pt x="157928" y="255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7043565" y="1000207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940998" y="2884808"/>
            <a:ext cx="7250174" cy="728945"/>
            <a:chOff x="940998" y="2884808"/>
            <a:chExt cx="7250174" cy="728945"/>
          </a:xfrm>
        </p:grpSpPr>
        <p:sp>
          <p:nvSpPr>
            <p:cNvPr id="65" name="Freeform 64"/>
            <p:cNvSpPr/>
            <p:nvPr/>
          </p:nvSpPr>
          <p:spPr>
            <a:xfrm>
              <a:off x="1073906" y="3168869"/>
              <a:ext cx="230800" cy="308058"/>
            </a:xfrm>
            <a:custGeom>
              <a:avLst/>
              <a:gdLst/>
              <a:ahLst/>
              <a:cxnLst/>
              <a:rect l="0" t="0" r="0" b="0"/>
              <a:pathLst>
                <a:path w="230800" h="308058">
                  <a:moveTo>
                    <a:pt x="21057" y="63379"/>
                  </a:moveTo>
                  <a:lnTo>
                    <a:pt x="24058" y="54578"/>
                  </a:lnTo>
                  <a:lnTo>
                    <a:pt x="27481" y="46231"/>
                  </a:lnTo>
                  <a:lnTo>
                    <a:pt x="31681" y="37542"/>
                  </a:lnTo>
                  <a:lnTo>
                    <a:pt x="36754" y="28766"/>
                  </a:lnTo>
                  <a:lnTo>
                    <a:pt x="42884" y="20568"/>
                  </a:lnTo>
                  <a:lnTo>
                    <a:pt x="50068" y="13292"/>
                  </a:lnTo>
                  <a:lnTo>
                    <a:pt x="58155" y="7274"/>
                  </a:lnTo>
                  <a:lnTo>
                    <a:pt x="66950" y="2990"/>
                  </a:lnTo>
                  <a:lnTo>
                    <a:pt x="76265" y="532"/>
                  </a:lnTo>
                  <a:lnTo>
                    <a:pt x="85789" y="0"/>
                  </a:lnTo>
                  <a:lnTo>
                    <a:pt x="95103" y="1682"/>
                  </a:lnTo>
                  <a:lnTo>
                    <a:pt x="103989" y="5523"/>
                  </a:lnTo>
                  <a:lnTo>
                    <a:pt x="112260" y="11525"/>
                  </a:lnTo>
                  <a:lnTo>
                    <a:pt x="119669" y="19897"/>
                  </a:lnTo>
                  <a:lnTo>
                    <a:pt x="126162" y="30518"/>
                  </a:lnTo>
                  <a:lnTo>
                    <a:pt x="131522" y="42699"/>
                  </a:lnTo>
                  <a:lnTo>
                    <a:pt x="135301" y="55398"/>
                  </a:lnTo>
                  <a:lnTo>
                    <a:pt x="137393" y="67968"/>
                  </a:lnTo>
                  <a:lnTo>
                    <a:pt x="137833" y="80168"/>
                  </a:lnTo>
                  <a:lnTo>
                    <a:pt x="136616" y="91966"/>
                  </a:lnTo>
                  <a:lnTo>
                    <a:pt x="133909" y="103419"/>
                  </a:lnTo>
                  <a:lnTo>
                    <a:pt x="129992" y="114602"/>
                  </a:lnTo>
                  <a:lnTo>
                    <a:pt x="125155" y="125585"/>
                  </a:lnTo>
                  <a:lnTo>
                    <a:pt x="119698" y="136347"/>
                  </a:lnTo>
                  <a:lnTo>
                    <a:pt x="115618" y="144173"/>
                  </a:lnTo>
                  <a:lnTo>
                    <a:pt x="115458" y="146494"/>
                  </a:lnTo>
                  <a:lnTo>
                    <a:pt x="119007" y="146148"/>
                  </a:lnTo>
                  <a:lnTo>
                    <a:pt x="125512" y="145770"/>
                  </a:lnTo>
                  <a:lnTo>
                    <a:pt x="134252" y="146546"/>
                  </a:lnTo>
                  <a:lnTo>
                    <a:pt x="144619" y="148904"/>
                  </a:lnTo>
                  <a:lnTo>
                    <a:pt x="156141" y="153015"/>
                  </a:lnTo>
                  <a:lnTo>
                    <a:pt x="168454" y="158750"/>
                  </a:lnTo>
                  <a:lnTo>
                    <a:pt x="180816" y="165822"/>
                  </a:lnTo>
                  <a:lnTo>
                    <a:pt x="192129" y="173916"/>
                  </a:lnTo>
                  <a:lnTo>
                    <a:pt x="201884" y="182757"/>
                  </a:lnTo>
                  <a:lnTo>
                    <a:pt x="210094" y="192128"/>
                  </a:lnTo>
                  <a:lnTo>
                    <a:pt x="217007" y="201870"/>
                  </a:lnTo>
                  <a:lnTo>
                    <a:pt x="222906" y="211866"/>
                  </a:lnTo>
                  <a:lnTo>
                    <a:pt x="227565" y="222036"/>
                  </a:lnTo>
                  <a:lnTo>
                    <a:pt x="230275" y="232323"/>
                  </a:lnTo>
                  <a:lnTo>
                    <a:pt x="230799" y="242680"/>
                  </a:lnTo>
                  <a:lnTo>
                    <a:pt x="229187" y="252755"/>
                  </a:lnTo>
                  <a:lnTo>
                    <a:pt x="225514" y="261915"/>
                  </a:lnTo>
                  <a:lnTo>
                    <a:pt x="220037" y="269888"/>
                  </a:lnTo>
                  <a:lnTo>
                    <a:pt x="212953" y="276734"/>
                  </a:lnTo>
                  <a:lnTo>
                    <a:pt x="204312" y="282648"/>
                  </a:lnTo>
                  <a:lnTo>
                    <a:pt x="194277" y="287850"/>
                  </a:lnTo>
                  <a:lnTo>
                    <a:pt x="182948" y="292532"/>
                  </a:lnTo>
                  <a:lnTo>
                    <a:pt x="170288" y="296845"/>
                  </a:lnTo>
                  <a:lnTo>
                    <a:pt x="156400" y="300892"/>
                  </a:lnTo>
                  <a:lnTo>
                    <a:pt x="141498" y="304425"/>
                  </a:lnTo>
                  <a:lnTo>
                    <a:pt x="125816" y="306887"/>
                  </a:lnTo>
                  <a:lnTo>
                    <a:pt x="109573" y="308057"/>
                  </a:lnTo>
                  <a:lnTo>
                    <a:pt x="93260" y="308028"/>
                  </a:lnTo>
                  <a:lnTo>
                    <a:pt x="77615" y="307020"/>
                  </a:lnTo>
                  <a:lnTo>
                    <a:pt x="62992" y="305272"/>
                  </a:lnTo>
                  <a:lnTo>
                    <a:pt x="49645" y="303141"/>
                  </a:lnTo>
                  <a:lnTo>
                    <a:pt x="36489" y="300882"/>
                  </a:lnTo>
                  <a:lnTo>
                    <a:pt x="21253" y="298303"/>
                  </a:lnTo>
                  <a:lnTo>
                    <a:pt x="0" y="2950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40998" y="3063792"/>
              <a:ext cx="488313" cy="549961"/>
            </a:xfrm>
            <a:custGeom>
              <a:avLst/>
              <a:gdLst/>
              <a:ahLst/>
              <a:cxnLst/>
              <a:rect l="0" t="0" r="0" b="0"/>
              <a:pathLst>
                <a:path w="488313" h="549961">
                  <a:moveTo>
                    <a:pt x="311893" y="0"/>
                  </a:moveTo>
                  <a:lnTo>
                    <a:pt x="297224" y="68"/>
                  </a:lnTo>
                  <a:lnTo>
                    <a:pt x="283313" y="708"/>
                  </a:lnTo>
                  <a:lnTo>
                    <a:pt x="268819" y="2013"/>
                  </a:lnTo>
                  <a:lnTo>
                    <a:pt x="253791" y="4219"/>
                  </a:lnTo>
                  <a:lnTo>
                    <a:pt x="238614" y="7832"/>
                  </a:lnTo>
                  <a:lnTo>
                    <a:pt x="223552" y="13000"/>
                  </a:lnTo>
                  <a:lnTo>
                    <a:pt x="208860" y="19402"/>
                  </a:lnTo>
                  <a:lnTo>
                    <a:pt x="194849" y="26454"/>
                  </a:lnTo>
                  <a:lnTo>
                    <a:pt x="181609" y="33753"/>
                  </a:lnTo>
                  <a:lnTo>
                    <a:pt x="168907" y="41261"/>
                  </a:lnTo>
                  <a:lnTo>
                    <a:pt x="156296" y="49206"/>
                  </a:lnTo>
                  <a:lnTo>
                    <a:pt x="143519" y="57692"/>
                  </a:lnTo>
                  <a:lnTo>
                    <a:pt x="130817" y="66526"/>
                  </a:lnTo>
                  <a:lnTo>
                    <a:pt x="118814" y="75309"/>
                  </a:lnTo>
                  <a:lnTo>
                    <a:pt x="107814" y="83817"/>
                  </a:lnTo>
                  <a:lnTo>
                    <a:pt x="97800" y="92158"/>
                  </a:lnTo>
                  <a:lnTo>
                    <a:pt x="88614" y="100672"/>
                  </a:lnTo>
                  <a:lnTo>
                    <a:pt x="80060" y="109558"/>
                  </a:lnTo>
                  <a:lnTo>
                    <a:pt x="71806" y="119171"/>
                  </a:lnTo>
                  <a:lnTo>
                    <a:pt x="63410" y="130074"/>
                  </a:lnTo>
                  <a:lnTo>
                    <a:pt x="54651" y="142455"/>
                  </a:lnTo>
                  <a:lnTo>
                    <a:pt x="45817" y="156178"/>
                  </a:lnTo>
                  <a:lnTo>
                    <a:pt x="37572" y="170986"/>
                  </a:lnTo>
                  <a:lnTo>
                    <a:pt x="30251" y="186603"/>
                  </a:lnTo>
                  <a:lnTo>
                    <a:pt x="23863" y="202478"/>
                  </a:lnTo>
                  <a:lnTo>
                    <a:pt x="18264" y="217820"/>
                  </a:lnTo>
                  <a:lnTo>
                    <a:pt x="13282" y="232254"/>
                  </a:lnTo>
                  <a:lnTo>
                    <a:pt x="8919" y="246080"/>
                  </a:lnTo>
                  <a:lnTo>
                    <a:pt x="5352" y="260050"/>
                  </a:lnTo>
                  <a:lnTo>
                    <a:pt x="2620" y="274595"/>
                  </a:lnTo>
                  <a:lnTo>
                    <a:pt x="784" y="289485"/>
                  </a:lnTo>
                  <a:lnTo>
                    <a:pt x="0" y="304035"/>
                  </a:lnTo>
                  <a:lnTo>
                    <a:pt x="253" y="317873"/>
                  </a:lnTo>
                  <a:lnTo>
                    <a:pt x="1388" y="331267"/>
                  </a:lnTo>
                  <a:lnTo>
                    <a:pt x="3214" y="344934"/>
                  </a:lnTo>
                  <a:lnTo>
                    <a:pt x="5555" y="359268"/>
                  </a:lnTo>
                  <a:lnTo>
                    <a:pt x="8430" y="374013"/>
                  </a:lnTo>
                  <a:lnTo>
                    <a:pt x="12038" y="388465"/>
                  </a:lnTo>
                  <a:lnTo>
                    <a:pt x="16432" y="402232"/>
                  </a:lnTo>
                  <a:lnTo>
                    <a:pt x="21688" y="415409"/>
                  </a:lnTo>
                  <a:lnTo>
                    <a:pt x="27974" y="428397"/>
                  </a:lnTo>
                  <a:lnTo>
                    <a:pt x="35283" y="441462"/>
                  </a:lnTo>
                  <a:lnTo>
                    <a:pt x="43634" y="454541"/>
                  </a:lnTo>
                  <a:lnTo>
                    <a:pt x="53142" y="467336"/>
                  </a:lnTo>
                  <a:lnTo>
                    <a:pt x="63761" y="479680"/>
                  </a:lnTo>
                  <a:lnTo>
                    <a:pt x="75314" y="491242"/>
                  </a:lnTo>
                  <a:lnTo>
                    <a:pt x="87594" y="501474"/>
                  </a:lnTo>
                  <a:lnTo>
                    <a:pt x="100404" y="510204"/>
                  </a:lnTo>
                  <a:lnTo>
                    <a:pt x="113428" y="517573"/>
                  </a:lnTo>
                  <a:lnTo>
                    <a:pt x="126245" y="523847"/>
                  </a:lnTo>
                  <a:lnTo>
                    <a:pt x="138647" y="529294"/>
                  </a:lnTo>
                  <a:lnTo>
                    <a:pt x="150770" y="534141"/>
                  </a:lnTo>
                  <a:lnTo>
                    <a:pt x="162984" y="538566"/>
                  </a:lnTo>
                  <a:lnTo>
                    <a:pt x="175501" y="542688"/>
                  </a:lnTo>
                  <a:lnTo>
                    <a:pt x="188367" y="546271"/>
                  </a:lnTo>
                  <a:lnTo>
                    <a:pt x="201545" y="548767"/>
                  </a:lnTo>
                  <a:lnTo>
                    <a:pt x="214965" y="549960"/>
                  </a:lnTo>
                  <a:lnTo>
                    <a:pt x="228401" y="549945"/>
                  </a:lnTo>
                  <a:lnTo>
                    <a:pt x="241496" y="548947"/>
                  </a:lnTo>
                  <a:lnTo>
                    <a:pt x="254079" y="547197"/>
                  </a:lnTo>
                  <a:lnTo>
                    <a:pt x="266155" y="544735"/>
                  </a:lnTo>
                  <a:lnTo>
                    <a:pt x="277804" y="541412"/>
                  </a:lnTo>
                  <a:lnTo>
                    <a:pt x="289119" y="537218"/>
                  </a:lnTo>
                  <a:lnTo>
                    <a:pt x="300024" y="532266"/>
                  </a:lnTo>
                  <a:lnTo>
                    <a:pt x="310281" y="526719"/>
                  </a:lnTo>
                  <a:lnTo>
                    <a:pt x="319813" y="520726"/>
                  </a:lnTo>
                  <a:lnTo>
                    <a:pt x="328690" y="514415"/>
                  </a:lnTo>
                  <a:lnTo>
                    <a:pt x="337039" y="507879"/>
                  </a:lnTo>
                  <a:lnTo>
                    <a:pt x="344991" y="501188"/>
                  </a:lnTo>
                  <a:lnTo>
                    <a:pt x="352653" y="494390"/>
                  </a:lnTo>
                  <a:lnTo>
                    <a:pt x="360113" y="487519"/>
                  </a:lnTo>
                  <a:lnTo>
                    <a:pt x="367435" y="480592"/>
                  </a:lnTo>
                  <a:lnTo>
                    <a:pt x="374829" y="473294"/>
                  </a:lnTo>
                  <a:lnTo>
                    <a:pt x="382633" y="465022"/>
                  </a:lnTo>
                  <a:lnTo>
                    <a:pt x="390987" y="455532"/>
                  </a:lnTo>
                  <a:lnTo>
                    <a:pt x="399547" y="445054"/>
                  </a:lnTo>
                  <a:lnTo>
                    <a:pt x="407607" y="434104"/>
                  </a:lnTo>
                  <a:lnTo>
                    <a:pt x="414808" y="423031"/>
                  </a:lnTo>
                  <a:lnTo>
                    <a:pt x="421285" y="411834"/>
                  </a:lnTo>
                  <a:lnTo>
                    <a:pt x="427476" y="400258"/>
                  </a:lnTo>
                  <a:lnTo>
                    <a:pt x="433674" y="388181"/>
                  </a:lnTo>
                  <a:lnTo>
                    <a:pt x="439837" y="375782"/>
                  </a:lnTo>
                  <a:lnTo>
                    <a:pt x="445683" y="363453"/>
                  </a:lnTo>
                  <a:lnTo>
                    <a:pt x="451069" y="351406"/>
                  </a:lnTo>
                  <a:lnTo>
                    <a:pt x="456162" y="339366"/>
                  </a:lnTo>
                  <a:lnTo>
                    <a:pt x="461342" y="326683"/>
                  </a:lnTo>
                  <a:lnTo>
                    <a:pt x="466817" y="313037"/>
                  </a:lnTo>
                  <a:lnTo>
                    <a:pt x="472308" y="298430"/>
                  </a:lnTo>
                  <a:lnTo>
                    <a:pt x="477162" y="283014"/>
                  </a:lnTo>
                  <a:lnTo>
                    <a:pt x="481055" y="266972"/>
                  </a:lnTo>
                  <a:lnTo>
                    <a:pt x="483991" y="250470"/>
                  </a:lnTo>
                  <a:lnTo>
                    <a:pt x="486119" y="233641"/>
                  </a:lnTo>
                  <a:lnTo>
                    <a:pt x="487613" y="216587"/>
                  </a:lnTo>
                  <a:lnTo>
                    <a:pt x="488312" y="199543"/>
                  </a:lnTo>
                  <a:lnTo>
                    <a:pt x="487732" y="182867"/>
                  </a:lnTo>
                  <a:lnTo>
                    <a:pt x="485709" y="166723"/>
                  </a:lnTo>
                  <a:lnTo>
                    <a:pt x="482216" y="151101"/>
                  </a:lnTo>
                  <a:lnTo>
                    <a:pt x="477197" y="135918"/>
                  </a:lnTo>
                  <a:lnTo>
                    <a:pt x="470777" y="121080"/>
                  </a:lnTo>
                  <a:lnTo>
                    <a:pt x="463042" y="106827"/>
                  </a:lnTo>
                  <a:lnTo>
                    <a:pt x="453956" y="93700"/>
                  </a:lnTo>
                  <a:lnTo>
                    <a:pt x="443623" y="81912"/>
                  </a:lnTo>
                  <a:lnTo>
                    <a:pt x="432263" y="71520"/>
                  </a:lnTo>
                  <a:lnTo>
                    <a:pt x="420114" y="62604"/>
                  </a:lnTo>
                  <a:lnTo>
                    <a:pt x="407382" y="55056"/>
                  </a:lnTo>
                  <a:lnTo>
                    <a:pt x="394071" y="48799"/>
                  </a:lnTo>
                  <a:lnTo>
                    <a:pt x="379996" y="43878"/>
                  </a:lnTo>
                  <a:lnTo>
                    <a:pt x="365124" y="40203"/>
                  </a:lnTo>
                  <a:lnTo>
                    <a:pt x="349713" y="37885"/>
                  </a:lnTo>
                  <a:lnTo>
                    <a:pt x="334214" y="37302"/>
                  </a:lnTo>
                  <a:lnTo>
                    <a:pt x="318908" y="38503"/>
                  </a:lnTo>
                  <a:lnTo>
                    <a:pt x="304207" y="41259"/>
                  </a:lnTo>
                  <a:lnTo>
                    <a:pt x="290714" y="45243"/>
                  </a:lnTo>
                  <a:lnTo>
                    <a:pt x="278651" y="50133"/>
                  </a:lnTo>
                  <a:lnTo>
                    <a:pt x="268198" y="55368"/>
                  </a:lnTo>
                  <a:lnTo>
                    <a:pt x="258647" y="60661"/>
                  </a:lnTo>
                  <a:lnTo>
                    <a:pt x="249162" y="66469"/>
                  </a:lnTo>
                  <a:lnTo>
                    <a:pt x="238193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589803" y="3032877"/>
              <a:ext cx="210571" cy="473113"/>
            </a:xfrm>
            <a:custGeom>
              <a:avLst/>
              <a:gdLst/>
              <a:ahLst/>
              <a:cxnLst/>
              <a:rect l="0" t="0" r="0" b="0"/>
              <a:pathLst>
                <a:path w="210571" h="473113">
                  <a:moveTo>
                    <a:pt x="0" y="462584"/>
                  </a:moveTo>
                  <a:lnTo>
                    <a:pt x="2867" y="450782"/>
                  </a:lnTo>
                  <a:lnTo>
                    <a:pt x="5008" y="439013"/>
                  </a:lnTo>
                  <a:lnTo>
                    <a:pt x="6612" y="426113"/>
                  </a:lnTo>
                  <a:lnTo>
                    <a:pt x="7792" y="411919"/>
                  </a:lnTo>
                  <a:lnTo>
                    <a:pt x="8641" y="396294"/>
                  </a:lnTo>
                  <a:lnTo>
                    <a:pt x="9243" y="379332"/>
                  </a:lnTo>
                  <a:lnTo>
                    <a:pt x="9830" y="361750"/>
                  </a:lnTo>
                  <a:lnTo>
                    <a:pt x="10762" y="344726"/>
                  </a:lnTo>
                  <a:lnTo>
                    <a:pt x="12204" y="328874"/>
                  </a:lnTo>
                  <a:lnTo>
                    <a:pt x="13988" y="314117"/>
                  </a:lnTo>
                  <a:lnTo>
                    <a:pt x="15724" y="299980"/>
                  </a:lnTo>
                  <a:lnTo>
                    <a:pt x="17186" y="286083"/>
                  </a:lnTo>
                  <a:lnTo>
                    <a:pt x="18319" y="271746"/>
                  </a:lnTo>
                  <a:lnTo>
                    <a:pt x="19153" y="255969"/>
                  </a:lnTo>
                  <a:lnTo>
                    <a:pt x="19749" y="238352"/>
                  </a:lnTo>
                  <a:lnTo>
                    <a:pt x="20166" y="219481"/>
                  </a:lnTo>
                  <a:lnTo>
                    <a:pt x="20454" y="200590"/>
                  </a:lnTo>
                  <a:lnTo>
                    <a:pt x="20655" y="182399"/>
                  </a:lnTo>
                  <a:lnTo>
                    <a:pt x="20961" y="164781"/>
                  </a:lnTo>
                  <a:lnTo>
                    <a:pt x="21699" y="147053"/>
                  </a:lnTo>
                  <a:lnTo>
                    <a:pt x="23008" y="128805"/>
                  </a:lnTo>
                  <a:lnTo>
                    <a:pt x="24702" y="110260"/>
                  </a:lnTo>
                  <a:lnTo>
                    <a:pt x="26377" y="92097"/>
                  </a:lnTo>
                  <a:lnTo>
                    <a:pt x="27803" y="74691"/>
                  </a:lnTo>
                  <a:lnTo>
                    <a:pt x="29081" y="58255"/>
                  </a:lnTo>
                  <a:lnTo>
                    <a:pt x="30545" y="42990"/>
                  </a:lnTo>
                  <a:lnTo>
                    <a:pt x="32391" y="28896"/>
                  </a:lnTo>
                  <a:lnTo>
                    <a:pt x="34971" y="16620"/>
                  </a:lnTo>
                  <a:lnTo>
                    <a:pt x="38846" y="7483"/>
                  </a:lnTo>
                  <a:lnTo>
                    <a:pt x="44197" y="1941"/>
                  </a:lnTo>
                  <a:lnTo>
                    <a:pt x="50724" y="0"/>
                  </a:lnTo>
                  <a:lnTo>
                    <a:pt x="57861" y="1647"/>
                  </a:lnTo>
                  <a:lnTo>
                    <a:pt x="65209" y="6491"/>
                  </a:lnTo>
                  <a:lnTo>
                    <a:pt x="72411" y="13757"/>
                  </a:lnTo>
                  <a:lnTo>
                    <a:pt x="79086" y="22510"/>
                  </a:lnTo>
                  <a:lnTo>
                    <a:pt x="85087" y="32086"/>
                  </a:lnTo>
                  <a:lnTo>
                    <a:pt x="90455" y="42102"/>
                  </a:lnTo>
                  <a:lnTo>
                    <a:pt x="95302" y="52350"/>
                  </a:lnTo>
                  <a:lnTo>
                    <a:pt x="99752" y="62723"/>
                  </a:lnTo>
                  <a:lnTo>
                    <a:pt x="103912" y="73163"/>
                  </a:lnTo>
                  <a:lnTo>
                    <a:pt x="107868" y="83639"/>
                  </a:lnTo>
                  <a:lnTo>
                    <a:pt x="111680" y="94142"/>
                  </a:lnTo>
                  <a:lnTo>
                    <a:pt x="115395" y="104824"/>
                  </a:lnTo>
                  <a:lnTo>
                    <a:pt x="119042" y="115990"/>
                  </a:lnTo>
                  <a:lnTo>
                    <a:pt x="122645" y="127764"/>
                  </a:lnTo>
                  <a:lnTo>
                    <a:pt x="126216" y="140113"/>
                  </a:lnTo>
                  <a:lnTo>
                    <a:pt x="129768" y="152935"/>
                  </a:lnTo>
                  <a:lnTo>
                    <a:pt x="133305" y="166113"/>
                  </a:lnTo>
                  <a:lnTo>
                    <a:pt x="136833" y="179386"/>
                  </a:lnTo>
                  <a:lnTo>
                    <a:pt x="140355" y="192370"/>
                  </a:lnTo>
                  <a:lnTo>
                    <a:pt x="143873" y="204883"/>
                  </a:lnTo>
                  <a:lnTo>
                    <a:pt x="147388" y="217082"/>
                  </a:lnTo>
                  <a:lnTo>
                    <a:pt x="150901" y="229346"/>
                  </a:lnTo>
                  <a:lnTo>
                    <a:pt x="154413" y="241893"/>
                  </a:lnTo>
                  <a:lnTo>
                    <a:pt x="157924" y="254608"/>
                  </a:lnTo>
                  <a:lnTo>
                    <a:pt x="161435" y="267152"/>
                  </a:lnTo>
                  <a:lnTo>
                    <a:pt x="164945" y="279347"/>
                  </a:lnTo>
                  <a:lnTo>
                    <a:pt x="168455" y="291656"/>
                  </a:lnTo>
                  <a:lnTo>
                    <a:pt x="171965" y="305052"/>
                  </a:lnTo>
                  <a:lnTo>
                    <a:pt x="175475" y="319981"/>
                  </a:lnTo>
                  <a:lnTo>
                    <a:pt x="178984" y="335924"/>
                  </a:lnTo>
                  <a:lnTo>
                    <a:pt x="182493" y="351711"/>
                  </a:lnTo>
                  <a:lnTo>
                    <a:pt x="186003" y="366663"/>
                  </a:lnTo>
                  <a:lnTo>
                    <a:pt x="189513" y="380615"/>
                  </a:lnTo>
                  <a:lnTo>
                    <a:pt x="193022" y="393665"/>
                  </a:lnTo>
                  <a:lnTo>
                    <a:pt x="196527" y="405989"/>
                  </a:lnTo>
                  <a:lnTo>
                    <a:pt x="199876" y="417700"/>
                  </a:lnTo>
                  <a:lnTo>
                    <a:pt x="203101" y="430184"/>
                  </a:lnTo>
                  <a:lnTo>
                    <a:pt x="206485" y="446779"/>
                  </a:lnTo>
                  <a:lnTo>
                    <a:pt x="210570" y="4731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589803" y="3392889"/>
              <a:ext cx="168457" cy="28873"/>
            </a:xfrm>
            <a:custGeom>
              <a:avLst/>
              <a:gdLst/>
              <a:ahLst/>
              <a:cxnLst/>
              <a:rect l="0" t="0" r="0" b="0"/>
              <a:pathLst>
                <a:path w="168457" h="28873">
                  <a:moveTo>
                    <a:pt x="168456" y="7815"/>
                  </a:moveTo>
                  <a:lnTo>
                    <a:pt x="156653" y="4949"/>
                  </a:lnTo>
                  <a:lnTo>
                    <a:pt x="144884" y="2806"/>
                  </a:lnTo>
                  <a:lnTo>
                    <a:pt x="131999" y="1208"/>
                  </a:lnTo>
                  <a:lnTo>
                    <a:pt x="118323" y="200"/>
                  </a:lnTo>
                  <a:lnTo>
                    <a:pt x="104643" y="0"/>
                  </a:lnTo>
                  <a:lnTo>
                    <a:pt x="91427" y="656"/>
                  </a:lnTo>
                  <a:lnTo>
                    <a:pt x="78803" y="2067"/>
                  </a:lnTo>
                  <a:lnTo>
                    <a:pt x="66724" y="4080"/>
                  </a:lnTo>
                  <a:lnTo>
                    <a:pt x="55094" y="6542"/>
                  </a:lnTo>
                  <a:lnTo>
                    <a:pt x="44067" y="9369"/>
                  </a:lnTo>
                  <a:lnTo>
                    <a:pt x="32868" y="12923"/>
                  </a:lnTo>
                  <a:lnTo>
                    <a:pt x="19393" y="18630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57686" y="3045380"/>
              <a:ext cx="142127" cy="477965"/>
            </a:xfrm>
            <a:custGeom>
              <a:avLst/>
              <a:gdLst/>
              <a:ahLst/>
              <a:cxnLst/>
              <a:rect l="0" t="0" r="0" b="0"/>
              <a:pathLst>
                <a:path w="142127" h="477965">
                  <a:moveTo>
                    <a:pt x="90086" y="334267"/>
                  </a:moveTo>
                  <a:lnTo>
                    <a:pt x="84084" y="325734"/>
                  </a:lnTo>
                  <a:lnTo>
                    <a:pt x="77239" y="319948"/>
                  </a:lnTo>
                  <a:lnTo>
                    <a:pt x="68856" y="316440"/>
                  </a:lnTo>
                  <a:lnTo>
                    <a:pt x="59402" y="314931"/>
                  </a:lnTo>
                  <a:lnTo>
                    <a:pt x="49735" y="315350"/>
                  </a:lnTo>
                  <a:lnTo>
                    <a:pt x="40385" y="317486"/>
                  </a:lnTo>
                  <a:lnTo>
                    <a:pt x="31686" y="321338"/>
                  </a:lnTo>
                  <a:lnTo>
                    <a:pt x="23931" y="327187"/>
                  </a:lnTo>
                  <a:lnTo>
                    <a:pt x="17172" y="335009"/>
                  </a:lnTo>
                  <a:lnTo>
                    <a:pt x="11450" y="344682"/>
                  </a:lnTo>
                  <a:lnTo>
                    <a:pt x="6890" y="356148"/>
                  </a:lnTo>
                  <a:lnTo>
                    <a:pt x="3452" y="369185"/>
                  </a:lnTo>
                  <a:lnTo>
                    <a:pt x="1123" y="383159"/>
                  </a:lnTo>
                  <a:lnTo>
                    <a:pt x="0" y="397144"/>
                  </a:lnTo>
                  <a:lnTo>
                    <a:pt x="26" y="410613"/>
                  </a:lnTo>
                  <a:lnTo>
                    <a:pt x="1178" y="423264"/>
                  </a:lnTo>
                  <a:lnTo>
                    <a:pt x="3546" y="434842"/>
                  </a:lnTo>
                  <a:lnTo>
                    <a:pt x="7073" y="445327"/>
                  </a:lnTo>
                  <a:lnTo>
                    <a:pt x="11900" y="454707"/>
                  </a:lnTo>
                  <a:lnTo>
                    <a:pt x="18420" y="462878"/>
                  </a:lnTo>
                  <a:lnTo>
                    <a:pt x="26693" y="469881"/>
                  </a:lnTo>
                  <a:lnTo>
                    <a:pt x="36333" y="475246"/>
                  </a:lnTo>
                  <a:lnTo>
                    <a:pt x="46713" y="477964"/>
                  </a:lnTo>
                  <a:lnTo>
                    <a:pt x="57391" y="477714"/>
                  </a:lnTo>
                  <a:lnTo>
                    <a:pt x="67982" y="474782"/>
                  </a:lnTo>
                  <a:lnTo>
                    <a:pt x="78086" y="469691"/>
                  </a:lnTo>
                  <a:lnTo>
                    <a:pt x="87540" y="462965"/>
                  </a:lnTo>
                  <a:lnTo>
                    <a:pt x="96208" y="454723"/>
                  </a:lnTo>
                  <a:lnTo>
                    <a:pt x="103892" y="444698"/>
                  </a:lnTo>
                  <a:lnTo>
                    <a:pt x="110582" y="432894"/>
                  </a:lnTo>
                  <a:lnTo>
                    <a:pt x="116416" y="419886"/>
                  </a:lnTo>
                  <a:lnTo>
                    <a:pt x="121577" y="406617"/>
                  </a:lnTo>
                  <a:lnTo>
                    <a:pt x="126234" y="393638"/>
                  </a:lnTo>
                  <a:lnTo>
                    <a:pt x="130363" y="380483"/>
                  </a:lnTo>
                  <a:lnTo>
                    <a:pt x="133766" y="365913"/>
                  </a:lnTo>
                  <a:lnTo>
                    <a:pt x="136388" y="349341"/>
                  </a:lnTo>
                  <a:lnTo>
                    <a:pt x="138320" y="331294"/>
                  </a:lnTo>
                  <a:lnTo>
                    <a:pt x="139699" y="313015"/>
                  </a:lnTo>
                  <a:lnTo>
                    <a:pt x="140664" y="295259"/>
                  </a:lnTo>
                  <a:lnTo>
                    <a:pt x="141330" y="277778"/>
                  </a:lnTo>
                  <a:lnTo>
                    <a:pt x="141786" y="259616"/>
                  </a:lnTo>
                  <a:lnTo>
                    <a:pt x="142090" y="240265"/>
                  </a:lnTo>
                  <a:lnTo>
                    <a:pt x="142126" y="220167"/>
                  </a:lnTo>
                  <a:lnTo>
                    <a:pt x="141618" y="200423"/>
                  </a:lnTo>
                  <a:lnTo>
                    <a:pt x="140459" y="181646"/>
                  </a:lnTo>
                  <a:lnTo>
                    <a:pt x="138696" y="163629"/>
                  </a:lnTo>
                  <a:lnTo>
                    <a:pt x="136442" y="145631"/>
                  </a:lnTo>
                  <a:lnTo>
                    <a:pt x="133814" y="127205"/>
                  </a:lnTo>
                  <a:lnTo>
                    <a:pt x="130915" y="108711"/>
                  </a:lnTo>
                  <a:lnTo>
                    <a:pt x="127823" y="91114"/>
                  </a:lnTo>
                  <a:lnTo>
                    <a:pt x="124593" y="74897"/>
                  </a:lnTo>
                  <a:lnTo>
                    <a:pt x="121102" y="59904"/>
                  </a:lnTo>
                  <a:lnTo>
                    <a:pt x="117074" y="45614"/>
                  </a:lnTo>
                  <a:lnTo>
                    <a:pt x="112398" y="31658"/>
                  </a:lnTo>
                  <a:lnTo>
                    <a:pt x="107121" y="18812"/>
                  </a:lnTo>
                  <a:lnTo>
                    <a:pt x="101354" y="8826"/>
                  </a:lnTo>
                  <a:lnTo>
                    <a:pt x="95223" y="2460"/>
                  </a:lnTo>
                  <a:lnTo>
                    <a:pt x="89159" y="0"/>
                  </a:lnTo>
                  <a:lnTo>
                    <a:pt x="83853" y="1765"/>
                  </a:lnTo>
                  <a:lnTo>
                    <a:pt x="79624" y="7488"/>
                  </a:lnTo>
                  <a:lnTo>
                    <a:pt x="76447" y="16821"/>
                  </a:lnTo>
                  <a:lnTo>
                    <a:pt x="74150" y="29623"/>
                  </a:lnTo>
                  <a:lnTo>
                    <a:pt x="72530" y="45478"/>
                  </a:lnTo>
                  <a:lnTo>
                    <a:pt x="71405" y="63625"/>
                  </a:lnTo>
                  <a:lnTo>
                    <a:pt x="70634" y="83158"/>
                  </a:lnTo>
                  <a:lnTo>
                    <a:pt x="70114" y="103424"/>
                  </a:lnTo>
                  <a:lnTo>
                    <a:pt x="69932" y="123571"/>
                  </a:lnTo>
                  <a:lnTo>
                    <a:pt x="70340" y="142485"/>
                  </a:lnTo>
                  <a:lnTo>
                    <a:pt x="71428" y="159687"/>
                  </a:lnTo>
                  <a:lnTo>
                    <a:pt x="72973" y="175389"/>
                  </a:lnTo>
                  <a:lnTo>
                    <a:pt x="74549" y="190179"/>
                  </a:lnTo>
                  <a:lnTo>
                    <a:pt x="75908" y="204502"/>
                  </a:lnTo>
                  <a:lnTo>
                    <a:pt x="77141" y="218450"/>
                  </a:lnTo>
                  <a:lnTo>
                    <a:pt x="78576" y="231838"/>
                  </a:lnTo>
                  <a:lnTo>
                    <a:pt x="80393" y="244602"/>
                  </a:lnTo>
                  <a:lnTo>
                    <a:pt x="82614" y="257126"/>
                  </a:lnTo>
                  <a:lnTo>
                    <a:pt x="85184" y="270135"/>
                  </a:lnTo>
                  <a:lnTo>
                    <a:pt x="88027" y="283991"/>
                  </a:lnTo>
                  <a:lnTo>
                    <a:pt x="91072" y="298400"/>
                  </a:lnTo>
                  <a:lnTo>
                    <a:pt x="94262" y="312618"/>
                  </a:lnTo>
                  <a:lnTo>
                    <a:pt x="97554" y="326218"/>
                  </a:lnTo>
                  <a:lnTo>
                    <a:pt x="100916" y="339113"/>
                  </a:lnTo>
                  <a:lnTo>
                    <a:pt x="104326" y="351378"/>
                  </a:lnTo>
                  <a:lnTo>
                    <a:pt x="107769" y="363135"/>
                  </a:lnTo>
                  <a:lnTo>
                    <a:pt x="111274" y="374250"/>
                  </a:lnTo>
                  <a:lnTo>
                    <a:pt x="115366" y="385517"/>
                  </a:lnTo>
                  <a:lnTo>
                    <a:pt x="121520" y="399048"/>
                  </a:lnTo>
                  <a:lnTo>
                    <a:pt x="132200" y="4184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83488" y="2971612"/>
              <a:ext cx="159083" cy="489283"/>
            </a:xfrm>
            <a:custGeom>
              <a:avLst/>
              <a:gdLst/>
              <a:ahLst/>
              <a:cxnLst/>
              <a:rect l="0" t="0" r="0" b="0"/>
              <a:pathLst>
                <a:path w="159083" h="489283">
                  <a:moveTo>
                    <a:pt x="95911" y="334336"/>
                  </a:moveTo>
                  <a:lnTo>
                    <a:pt x="98643" y="325601"/>
                  </a:lnTo>
                  <a:lnTo>
                    <a:pt x="99505" y="317895"/>
                  </a:lnTo>
                  <a:lnTo>
                    <a:pt x="98510" y="310497"/>
                  </a:lnTo>
                  <a:lnTo>
                    <a:pt x="95799" y="303409"/>
                  </a:lnTo>
                  <a:lnTo>
                    <a:pt x="91366" y="296879"/>
                  </a:lnTo>
                  <a:lnTo>
                    <a:pt x="85377" y="291020"/>
                  </a:lnTo>
                  <a:lnTo>
                    <a:pt x="78119" y="286274"/>
                  </a:lnTo>
                  <a:lnTo>
                    <a:pt x="69892" y="283449"/>
                  </a:lnTo>
                  <a:lnTo>
                    <a:pt x="60963" y="282813"/>
                  </a:lnTo>
                  <a:lnTo>
                    <a:pt x="51701" y="284168"/>
                  </a:lnTo>
                  <a:lnTo>
                    <a:pt x="42564" y="287129"/>
                  </a:lnTo>
                  <a:lnTo>
                    <a:pt x="33796" y="291316"/>
                  </a:lnTo>
                  <a:lnTo>
                    <a:pt x="25605" y="296887"/>
                  </a:lnTo>
                  <a:lnTo>
                    <a:pt x="18249" y="304507"/>
                  </a:lnTo>
                  <a:lnTo>
                    <a:pt x="11791" y="314372"/>
                  </a:lnTo>
                  <a:lnTo>
                    <a:pt x="6454" y="326251"/>
                  </a:lnTo>
                  <a:lnTo>
                    <a:pt x="2692" y="339743"/>
                  </a:lnTo>
                  <a:lnTo>
                    <a:pt x="606" y="354442"/>
                  </a:lnTo>
                  <a:lnTo>
                    <a:pt x="0" y="369684"/>
                  </a:lnTo>
                  <a:lnTo>
                    <a:pt x="574" y="384595"/>
                  </a:lnTo>
                  <a:lnTo>
                    <a:pt x="2035" y="398726"/>
                  </a:lnTo>
                  <a:lnTo>
                    <a:pt x="4301" y="412007"/>
                  </a:lnTo>
                  <a:lnTo>
                    <a:pt x="7491" y="424548"/>
                  </a:lnTo>
                  <a:lnTo>
                    <a:pt x="11598" y="436501"/>
                  </a:lnTo>
                  <a:lnTo>
                    <a:pt x="16490" y="447853"/>
                  </a:lnTo>
                  <a:lnTo>
                    <a:pt x="21997" y="458419"/>
                  </a:lnTo>
                  <a:lnTo>
                    <a:pt x="27972" y="468148"/>
                  </a:lnTo>
                  <a:lnTo>
                    <a:pt x="34611" y="476650"/>
                  </a:lnTo>
                  <a:lnTo>
                    <a:pt x="42432" y="483150"/>
                  </a:lnTo>
                  <a:lnTo>
                    <a:pt x="51613" y="487398"/>
                  </a:lnTo>
                  <a:lnTo>
                    <a:pt x="61711" y="489282"/>
                  </a:lnTo>
                  <a:lnTo>
                    <a:pt x="71875" y="488584"/>
                  </a:lnTo>
                  <a:lnTo>
                    <a:pt x="81592" y="485443"/>
                  </a:lnTo>
                  <a:lnTo>
                    <a:pt x="90556" y="480098"/>
                  </a:lnTo>
                  <a:lnTo>
                    <a:pt x="98497" y="472707"/>
                  </a:lnTo>
                  <a:lnTo>
                    <a:pt x="105388" y="463561"/>
                  </a:lnTo>
                  <a:lnTo>
                    <a:pt x="111371" y="453186"/>
                  </a:lnTo>
                  <a:lnTo>
                    <a:pt x="116639" y="442239"/>
                  </a:lnTo>
                  <a:lnTo>
                    <a:pt x="121370" y="431122"/>
                  </a:lnTo>
                  <a:lnTo>
                    <a:pt x="125551" y="419371"/>
                  </a:lnTo>
                  <a:lnTo>
                    <a:pt x="128989" y="405819"/>
                  </a:lnTo>
                  <a:lnTo>
                    <a:pt x="131636" y="389952"/>
                  </a:lnTo>
                  <a:lnTo>
                    <a:pt x="133583" y="371887"/>
                  </a:lnTo>
                  <a:lnTo>
                    <a:pt x="134974" y="352006"/>
                  </a:lnTo>
                  <a:lnTo>
                    <a:pt x="135946" y="330751"/>
                  </a:lnTo>
                  <a:lnTo>
                    <a:pt x="136617" y="308988"/>
                  </a:lnTo>
                  <a:lnTo>
                    <a:pt x="137075" y="287933"/>
                  </a:lnTo>
                  <a:lnTo>
                    <a:pt x="137386" y="268191"/>
                  </a:lnTo>
                  <a:lnTo>
                    <a:pt x="137596" y="249822"/>
                  </a:lnTo>
                  <a:lnTo>
                    <a:pt x="137738" y="232630"/>
                  </a:lnTo>
                  <a:lnTo>
                    <a:pt x="137828" y="216358"/>
                  </a:lnTo>
                  <a:lnTo>
                    <a:pt x="137719" y="200765"/>
                  </a:lnTo>
                  <a:lnTo>
                    <a:pt x="137113" y="185659"/>
                  </a:lnTo>
                  <a:lnTo>
                    <a:pt x="135888" y="170883"/>
                  </a:lnTo>
                  <a:lnTo>
                    <a:pt x="134082" y="156006"/>
                  </a:lnTo>
                  <a:lnTo>
                    <a:pt x="131798" y="140338"/>
                  </a:lnTo>
                  <a:lnTo>
                    <a:pt x="129150" y="123584"/>
                  </a:lnTo>
                  <a:lnTo>
                    <a:pt x="126238" y="106263"/>
                  </a:lnTo>
                  <a:lnTo>
                    <a:pt x="123137" y="89477"/>
                  </a:lnTo>
                  <a:lnTo>
                    <a:pt x="119906" y="73815"/>
                  </a:lnTo>
                  <a:lnTo>
                    <a:pt x="116584" y="59199"/>
                  </a:lnTo>
                  <a:lnTo>
                    <a:pt x="113201" y="45163"/>
                  </a:lnTo>
                  <a:lnTo>
                    <a:pt x="109767" y="31379"/>
                  </a:lnTo>
                  <a:lnTo>
                    <a:pt x="105969" y="18648"/>
                  </a:lnTo>
                  <a:lnTo>
                    <a:pt x="101201" y="8739"/>
                  </a:lnTo>
                  <a:lnTo>
                    <a:pt x="95225" y="2425"/>
                  </a:lnTo>
                  <a:lnTo>
                    <a:pt x="88600" y="0"/>
                  </a:lnTo>
                  <a:lnTo>
                    <a:pt x="82453" y="1787"/>
                  </a:lnTo>
                  <a:lnTo>
                    <a:pt x="77399" y="7521"/>
                  </a:lnTo>
                  <a:lnTo>
                    <a:pt x="73534" y="16692"/>
                  </a:lnTo>
                  <a:lnTo>
                    <a:pt x="70709" y="28853"/>
                  </a:lnTo>
                  <a:lnTo>
                    <a:pt x="68706" y="43454"/>
                  </a:lnTo>
                  <a:lnTo>
                    <a:pt x="67480" y="59606"/>
                  </a:lnTo>
                  <a:lnTo>
                    <a:pt x="67165" y="76196"/>
                  </a:lnTo>
                  <a:lnTo>
                    <a:pt x="67756" y="92582"/>
                  </a:lnTo>
                  <a:lnTo>
                    <a:pt x="68964" y="109022"/>
                  </a:lnTo>
                  <a:lnTo>
                    <a:pt x="70312" y="126426"/>
                  </a:lnTo>
                  <a:lnTo>
                    <a:pt x="71517" y="145252"/>
                  </a:lnTo>
                  <a:lnTo>
                    <a:pt x="72647" y="165493"/>
                  </a:lnTo>
                  <a:lnTo>
                    <a:pt x="74013" y="186925"/>
                  </a:lnTo>
                  <a:lnTo>
                    <a:pt x="75783" y="209259"/>
                  </a:lnTo>
                  <a:lnTo>
                    <a:pt x="77973" y="231597"/>
                  </a:lnTo>
                  <a:lnTo>
                    <a:pt x="80522" y="252514"/>
                  </a:lnTo>
                  <a:lnTo>
                    <a:pt x="83351" y="271358"/>
                  </a:lnTo>
                  <a:lnTo>
                    <a:pt x="86387" y="288482"/>
                  </a:lnTo>
                  <a:lnTo>
                    <a:pt x="89571" y="304831"/>
                  </a:lnTo>
                  <a:lnTo>
                    <a:pt x="92863" y="321054"/>
                  </a:lnTo>
                  <a:lnTo>
                    <a:pt x="96395" y="337278"/>
                  </a:lnTo>
                  <a:lnTo>
                    <a:pt x="100452" y="353272"/>
                  </a:lnTo>
                  <a:lnTo>
                    <a:pt x="105147" y="368890"/>
                  </a:lnTo>
                  <a:lnTo>
                    <a:pt x="110436" y="383958"/>
                  </a:lnTo>
                  <a:lnTo>
                    <a:pt x="116211" y="398223"/>
                  </a:lnTo>
                  <a:lnTo>
                    <a:pt x="122352" y="411614"/>
                  </a:lnTo>
                  <a:lnTo>
                    <a:pt x="128645" y="423781"/>
                  </a:lnTo>
                  <a:lnTo>
                    <a:pt x="135516" y="435198"/>
                  </a:lnTo>
                  <a:lnTo>
                    <a:pt x="144683" y="446868"/>
                  </a:lnTo>
                  <a:lnTo>
                    <a:pt x="159082" y="4606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491562" y="3158549"/>
              <a:ext cx="319547" cy="215988"/>
            </a:xfrm>
            <a:custGeom>
              <a:avLst/>
              <a:gdLst/>
              <a:ahLst/>
              <a:cxnLst/>
              <a:rect l="0" t="0" r="0" b="0"/>
              <a:pathLst>
                <a:path w="319547" h="215988">
                  <a:moveTo>
                    <a:pt x="140562" y="94756"/>
                  </a:moveTo>
                  <a:lnTo>
                    <a:pt x="128827" y="91956"/>
                  </a:lnTo>
                  <a:lnTo>
                    <a:pt x="117698" y="90455"/>
                  </a:lnTo>
                  <a:lnTo>
                    <a:pt x="106099" y="90153"/>
                  </a:lnTo>
                  <a:lnTo>
                    <a:pt x="93938" y="91005"/>
                  </a:lnTo>
                  <a:lnTo>
                    <a:pt x="81278" y="93121"/>
                  </a:lnTo>
                  <a:lnTo>
                    <a:pt x="68231" y="96443"/>
                  </a:lnTo>
                  <a:lnTo>
                    <a:pt x="55225" y="100778"/>
                  </a:lnTo>
                  <a:lnTo>
                    <a:pt x="42956" y="105898"/>
                  </a:lnTo>
                  <a:lnTo>
                    <a:pt x="31757" y="111605"/>
                  </a:lnTo>
                  <a:lnTo>
                    <a:pt x="21935" y="118062"/>
                  </a:lnTo>
                  <a:lnTo>
                    <a:pt x="13934" y="125759"/>
                  </a:lnTo>
                  <a:lnTo>
                    <a:pt x="7818" y="134861"/>
                  </a:lnTo>
                  <a:lnTo>
                    <a:pt x="3508" y="145076"/>
                  </a:lnTo>
                  <a:lnTo>
                    <a:pt x="965" y="155850"/>
                  </a:lnTo>
                  <a:lnTo>
                    <a:pt x="0" y="166791"/>
                  </a:lnTo>
                  <a:lnTo>
                    <a:pt x="636" y="177390"/>
                  </a:lnTo>
                  <a:lnTo>
                    <a:pt x="3182" y="186968"/>
                  </a:lnTo>
                  <a:lnTo>
                    <a:pt x="7638" y="195250"/>
                  </a:lnTo>
                  <a:lnTo>
                    <a:pt x="13901" y="202148"/>
                  </a:lnTo>
                  <a:lnTo>
                    <a:pt x="21924" y="207573"/>
                  </a:lnTo>
                  <a:lnTo>
                    <a:pt x="31502" y="211627"/>
                  </a:lnTo>
                  <a:lnTo>
                    <a:pt x="42170" y="214386"/>
                  </a:lnTo>
                  <a:lnTo>
                    <a:pt x="53314" y="215805"/>
                  </a:lnTo>
                  <a:lnTo>
                    <a:pt x="64546" y="215987"/>
                  </a:lnTo>
                  <a:lnTo>
                    <a:pt x="75694" y="215145"/>
                  </a:lnTo>
                  <a:lnTo>
                    <a:pt x="86713" y="213518"/>
                  </a:lnTo>
                  <a:lnTo>
                    <a:pt x="97602" y="211311"/>
                  </a:lnTo>
                  <a:lnTo>
                    <a:pt x="108220" y="208525"/>
                  </a:lnTo>
                  <a:lnTo>
                    <a:pt x="118284" y="204977"/>
                  </a:lnTo>
                  <a:lnTo>
                    <a:pt x="127682" y="200623"/>
                  </a:lnTo>
                  <a:lnTo>
                    <a:pt x="136299" y="195394"/>
                  </a:lnTo>
                  <a:lnTo>
                    <a:pt x="143942" y="189127"/>
                  </a:lnTo>
                  <a:lnTo>
                    <a:pt x="150592" y="181829"/>
                  </a:lnTo>
                  <a:lnTo>
                    <a:pt x="156058" y="173487"/>
                  </a:lnTo>
                  <a:lnTo>
                    <a:pt x="159907" y="163984"/>
                  </a:lnTo>
                  <a:lnTo>
                    <a:pt x="162046" y="153378"/>
                  </a:lnTo>
                  <a:lnTo>
                    <a:pt x="162518" y="142172"/>
                  </a:lnTo>
                  <a:lnTo>
                    <a:pt x="161321" y="131191"/>
                  </a:lnTo>
                  <a:lnTo>
                    <a:pt x="158685" y="120927"/>
                  </a:lnTo>
                  <a:lnTo>
                    <a:pt x="156832" y="112986"/>
                  </a:lnTo>
                  <a:lnTo>
                    <a:pt x="158113" y="109382"/>
                  </a:lnTo>
                  <a:lnTo>
                    <a:pt x="161531" y="109617"/>
                  </a:lnTo>
                  <a:lnTo>
                    <a:pt x="166215" y="112604"/>
                  </a:lnTo>
                  <a:lnTo>
                    <a:pt x="171695" y="117671"/>
                  </a:lnTo>
                  <a:lnTo>
                    <a:pt x="177692" y="124318"/>
                  </a:lnTo>
                  <a:lnTo>
                    <a:pt x="184032" y="132135"/>
                  </a:lnTo>
                  <a:lnTo>
                    <a:pt x="190598" y="140794"/>
                  </a:lnTo>
                  <a:lnTo>
                    <a:pt x="197316" y="150045"/>
                  </a:lnTo>
                  <a:lnTo>
                    <a:pt x="204134" y="159706"/>
                  </a:lnTo>
                  <a:lnTo>
                    <a:pt x="211019" y="169649"/>
                  </a:lnTo>
                  <a:lnTo>
                    <a:pt x="217949" y="179779"/>
                  </a:lnTo>
                  <a:lnTo>
                    <a:pt x="224909" y="189870"/>
                  </a:lnTo>
                  <a:lnTo>
                    <a:pt x="231888" y="199573"/>
                  </a:lnTo>
                  <a:lnTo>
                    <a:pt x="238831" y="208652"/>
                  </a:lnTo>
                  <a:lnTo>
                    <a:pt x="244010" y="214385"/>
                  </a:lnTo>
                  <a:lnTo>
                    <a:pt x="245341" y="214084"/>
                  </a:lnTo>
                  <a:lnTo>
                    <a:pt x="243613" y="209802"/>
                  </a:lnTo>
                  <a:lnTo>
                    <a:pt x="239916" y="203039"/>
                  </a:lnTo>
                  <a:lnTo>
                    <a:pt x="234995" y="194394"/>
                  </a:lnTo>
                  <a:lnTo>
                    <a:pt x="229313" y="184262"/>
                  </a:lnTo>
                  <a:lnTo>
                    <a:pt x="223156" y="173158"/>
                  </a:lnTo>
                  <a:lnTo>
                    <a:pt x="216697" y="161690"/>
                  </a:lnTo>
                  <a:lnTo>
                    <a:pt x="210048" y="150227"/>
                  </a:lnTo>
                  <a:lnTo>
                    <a:pt x="203441" y="138915"/>
                  </a:lnTo>
                  <a:lnTo>
                    <a:pt x="197229" y="127784"/>
                  </a:lnTo>
                  <a:lnTo>
                    <a:pt x="191577" y="116814"/>
                  </a:lnTo>
                  <a:lnTo>
                    <a:pt x="186798" y="105971"/>
                  </a:lnTo>
                  <a:lnTo>
                    <a:pt x="183418" y="95223"/>
                  </a:lnTo>
                  <a:lnTo>
                    <a:pt x="181601" y="84548"/>
                  </a:lnTo>
                  <a:lnTo>
                    <a:pt x="181517" y="74089"/>
                  </a:lnTo>
                  <a:lnTo>
                    <a:pt x="183506" y="64139"/>
                  </a:lnTo>
                  <a:lnTo>
                    <a:pt x="187549" y="54821"/>
                  </a:lnTo>
                  <a:lnTo>
                    <a:pt x="193346" y="46260"/>
                  </a:lnTo>
                  <a:lnTo>
                    <a:pt x="200518" y="38655"/>
                  </a:lnTo>
                  <a:lnTo>
                    <a:pt x="208711" y="32022"/>
                  </a:lnTo>
                  <a:lnTo>
                    <a:pt x="217803" y="26227"/>
                  </a:lnTo>
                  <a:lnTo>
                    <a:pt x="227882" y="21093"/>
                  </a:lnTo>
                  <a:lnTo>
                    <a:pt x="238915" y="16455"/>
                  </a:lnTo>
                  <a:lnTo>
                    <a:pt x="250726" y="12325"/>
                  </a:lnTo>
                  <a:lnTo>
                    <a:pt x="264539" y="8482"/>
                  </a:lnTo>
                  <a:lnTo>
                    <a:pt x="284921" y="4585"/>
                  </a:lnTo>
                  <a:lnTo>
                    <a:pt x="3195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076513" y="3143412"/>
              <a:ext cx="236529" cy="231252"/>
            </a:xfrm>
            <a:custGeom>
              <a:avLst/>
              <a:gdLst/>
              <a:ahLst/>
              <a:cxnLst/>
              <a:rect l="0" t="0" r="0" b="0"/>
              <a:pathLst>
                <a:path w="236529" h="231252">
                  <a:moveTo>
                    <a:pt x="176792" y="4608"/>
                  </a:moveTo>
                  <a:lnTo>
                    <a:pt x="167924" y="1809"/>
                  </a:lnTo>
                  <a:lnTo>
                    <a:pt x="158937" y="307"/>
                  </a:lnTo>
                  <a:lnTo>
                    <a:pt x="148942" y="0"/>
                  </a:lnTo>
                  <a:lnTo>
                    <a:pt x="137961" y="680"/>
                  </a:lnTo>
                  <a:lnTo>
                    <a:pt x="126150" y="2147"/>
                  </a:lnTo>
                  <a:lnTo>
                    <a:pt x="113696" y="4216"/>
                  </a:lnTo>
                  <a:lnTo>
                    <a:pt x="100931" y="6726"/>
                  </a:lnTo>
                  <a:lnTo>
                    <a:pt x="88298" y="9549"/>
                  </a:lnTo>
                  <a:lnTo>
                    <a:pt x="76034" y="12595"/>
                  </a:lnTo>
                  <a:lnTo>
                    <a:pt x="64345" y="15961"/>
                  </a:lnTo>
                  <a:lnTo>
                    <a:pt x="53488" y="19906"/>
                  </a:lnTo>
                  <a:lnTo>
                    <a:pt x="43517" y="24525"/>
                  </a:lnTo>
                  <a:lnTo>
                    <a:pt x="34330" y="29764"/>
                  </a:lnTo>
                  <a:lnTo>
                    <a:pt x="25764" y="35505"/>
                  </a:lnTo>
                  <a:lnTo>
                    <a:pt x="17678" y="41632"/>
                  </a:lnTo>
                  <a:lnTo>
                    <a:pt x="10431" y="48204"/>
                  </a:lnTo>
                  <a:lnTo>
                    <a:pt x="4848" y="55447"/>
                  </a:lnTo>
                  <a:lnTo>
                    <a:pt x="1257" y="63418"/>
                  </a:lnTo>
                  <a:lnTo>
                    <a:pt x="0" y="71549"/>
                  </a:lnTo>
                  <a:lnTo>
                    <a:pt x="1659" y="78788"/>
                  </a:lnTo>
                  <a:lnTo>
                    <a:pt x="6267" y="84620"/>
                  </a:lnTo>
                  <a:lnTo>
                    <a:pt x="13581" y="89195"/>
                  </a:lnTo>
                  <a:lnTo>
                    <a:pt x="23367" y="93038"/>
                  </a:lnTo>
                  <a:lnTo>
                    <a:pt x="35230" y="96549"/>
                  </a:lnTo>
                  <a:lnTo>
                    <a:pt x="48395" y="99945"/>
                  </a:lnTo>
                  <a:lnTo>
                    <a:pt x="61827" y="103319"/>
                  </a:lnTo>
                  <a:lnTo>
                    <a:pt x="74931" y="106709"/>
                  </a:lnTo>
                  <a:lnTo>
                    <a:pt x="87675" y="110124"/>
                  </a:lnTo>
                  <a:lnTo>
                    <a:pt x="100378" y="113564"/>
                  </a:lnTo>
                  <a:lnTo>
                    <a:pt x="113260" y="117023"/>
                  </a:lnTo>
                  <a:lnTo>
                    <a:pt x="126388" y="120498"/>
                  </a:lnTo>
                  <a:lnTo>
                    <a:pt x="139749" y="123983"/>
                  </a:lnTo>
                  <a:lnTo>
                    <a:pt x="153296" y="127480"/>
                  </a:lnTo>
                  <a:lnTo>
                    <a:pt x="166820" y="131151"/>
                  </a:lnTo>
                  <a:lnTo>
                    <a:pt x="179973" y="135301"/>
                  </a:lnTo>
                  <a:lnTo>
                    <a:pt x="192587" y="140063"/>
                  </a:lnTo>
                  <a:lnTo>
                    <a:pt x="204344" y="145568"/>
                  </a:lnTo>
                  <a:lnTo>
                    <a:pt x="214715" y="152020"/>
                  </a:lnTo>
                  <a:lnTo>
                    <a:pt x="223527" y="159437"/>
                  </a:lnTo>
                  <a:lnTo>
                    <a:pt x="230443" y="167689"/>
                  </a:lnTo>
                  <a:lnTo>
                    <a:pt x="234816" y="176599"/>
                  </a:lnTo>
                  <a:lnTo>
                    <a:pt x="236528" y="185989"/>
                  </a:lnTo>
                  <a:lnTo>
                    <a:pt x="235748" y="195394"/>
                  </a:lnTo>
                  <a:lnTo>
                    <a:pt x="232648" y="204095"/>
                  </a:lnTo>
                  <a:lnTo>
                    <a:pt x="227558" y="211753"/>
                  </a:lnTo>
                  <a:lnTo>
                    <a:pt x="220567" y="218215"/>
                  </a:lnTo>
                  <a:lnTo>
                    <a:pt x="211456" y="223338"/>
                  </a:lnTo>
                  <a:lnTo>
                    <a:pt x="200303" y="227188"/>
                  </a:lnTo>
                  <a:lnTo>
                    <a:pt x="187748" y="229808"/>
                  </a:lnTo>
                  <a:lnTo>
                    <a:pt x="174791" y="231133"/>
                  </a:lnTo>
                  <a:lnTo>
                    <a:pt x="162038" y="231251"/>
                  </a:lnTo>
                  <a:lnTo>
                    <a:pt x="149545" y="230368"/>
                  </a:lnTo>
                  <a:lnTo>
                    <a:pt x="137017" y="228712"/>
                  </a:lnTo>
                  <a:lnTo>
                    <a:pt x="124271" y="226495"/>
                  </a:lnTo>
                  <a:lnTo>
                    <a:pt x="111669" y="224032"/>
                  </a:lnTo>
                  <a:lnTo>
                    <a:pt x="98710" y="221506"/>
                  </a:lnTo>
                  <a:lnTo>
                    <a:pt x="83134" y="218700"/>
                  </a:lnTo>
                  <a:lnTo>
                    <a:pt x="60979" y="2151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71832" y="3190134"/>
              <a:ext cx="123630" cy="175973"/>
            </a:xfrm>
            <a:custGeom>
              <a:avLst/>
              <a:gdLst/>
              <a:ahLst/>
              <a:cxnLst/>
              <a:rect l="0" t="0" r="0" b="0"/>
              <a:pathLst>
                <a:path w="123630" h="175973">
                  <a:moveTo>
                    <a:pt x="7815" y="52643"/>
                  </a:moveTo>
                  <a:lnTo>
                    <a:pt x="4949" y="61578"/>
                  </a:lnTo>
                  <a:lnTo>
                    <a:pt x="2806" y="71205"/>
                  </a:lnTo>
                  <a:lnTo>
                    <a:pt x="1208" y="82488"/>
                  </a:lnTo>
                  <a:lnTo>
                    <a:pt x="200" y="94982"/>
                  </a:lnTo>
                  <a:lnTo>
                    <a:pt x="0" y="107814"/>
                  </a:lnTo>
                  <a:lnTo>
                    <a:pt x="660" y="120428"/>
                  </a:lnTo>
                  <a:lnTo>
                    <a:pt x="2244" y="132465"/>
                  </a:lnTo>
                  <a:lnTo>
                    <a:pt x="4905" y="143612"/>
                  </a:lnTo>
                  <a:lnTo>
                    <a:pt x="8626" y="153791"/>
                  </a:lnTo>
                  <a:lnTo>
                    <a:pt x="13412" y="162622"/>
                  </a:lnTo>
                  <a:lnTo>
                    <a:pt x="19373" y="169358"/>
                  </a:lnTo>
                  <a:lnTo>
                    <a:pt x="26457" y="173774"/>
                  </a:lnTo>
                  <a:lnTo>
                    <a:pt x="34484" y="175944"/>
                  </a:lnTo>
                  <a:lnTo>
                    <a:pt x="43242" y="175972"/>
                  </a:lnTo>
                  <a:lnTo>
                    <a:pt x="52535" y="174136"/>
                  </a:lnTo>
                  <a:lnTo>
                    <a:pt x="62045" y="170652"/>
                  </a:lnTo>
                  <a:lnTo>
                    <a:pt x="71349" y="165582"/>
                  </a:lnTo>
                  <a:lnTo>
                    <a:pt x="80229" y="159098"/>
                  </a:lnTo>
                  <a:lnTo>
                    <a:pt x="88496" y="151306"/>
                  </a:lnTo>
                  <a:lnTo>
                    <a:pt x="95903" y="142174"/>
                  </a:lnTo>
                  <a:lnTo>
                    <a:pt x="102399" y="131808"/>
                  </a:lnTo>
                  <a:lnTo>
                    <a:pt x="107931" y="120424"/>
                  </a:lnTo>
                  <a:lnTo>
                    <a:pt x="112358" y="108258"/>
                  </a:lnTo>
                  <a:lnTo>
                    <a:pt x="115707" y="95518"/>
                  </a:lnTo>
                  <a:lnTo>
                    <a:pt x="118145" y="82372"/>
                  </a:lnTo>
                  <a:lnTo>
                    <a:pt x="119873" y="68941"/>
                  </a:lnTo>
                  <a:lnTo>
                    <a:pt x="121075" y="55331"/>
                  </a:lnTo>
                  <a:lnTo>
                    <a:pt x="121904" y="42213"/>
                  </a:lnTo>
                  <a:lnTo>
                    <a:pt x="122558" y="29530"/>
                  </a:lnTo>
                  <a:lnTo>
                    <a:pt x="123100" y="16170"/>
                  </a:lnTo>
                  <a:lnTo>
                    <a:pt x="1236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543496" y="3011150"/>
              <a:ext cx="215158" cy="369259"/>
            </a:xfrm>
            <a:custGeom>
              <a:avLst/>
              <a:gdLst/>
              <a:ahLst/>
              <a:cxnLst/>
              <a:rect l="0" t="0" r="0" b="0"/>
              <a:pathLst>
                <a:path w="215158" h="369259">
                  <a:moveTo>
                    <a:pt x="4607" y="0"/>
                  </a:moveTo>
                  <a:lnTo>
                    <a:pt x="1807" y="11735"/>
                  </a:lnTo>
                  <a:lnTo>
                    <a:pt x="305" y="22864"/>
                  </a:lnTo>
                  <a:lnTo>
                    <a:pt x="0" y="34457"/>
                  </a:lnTo>
                  <a:lnTo>
                    <a:pt x="678" y="46446"/>
                  </a:lnTo>
                  <a:lnTo>
                    <a:pt x="2146" y="58458"/>
                  </a:lnTo>
                  <a:lnTo>
                    <a:pt x="4210" y="70270"/>
                  </a:lnTo>
                  <a:lnTo>
                    <a:pt x="6547" y="82142"/>
                  </a:lnTo>
                  <a:lnTo>
                    <a:pt x="8722" y="94707"/>
                  </a:lnTo>
                  <a:lnTo>
                    <a:pt x="10515" y="108273"/>
                  </a:lnTo>
                  <a:lnTo>
                    <a:pt x="12055" y="122825"/>
                  </a:lnTo>
                  <a:lnTo>
                    <a:pt x="13704" y="138203"/>
                  </a:lnTo>
                  <a:lnTo>
                    <a:pt x="15662" y="154215"/>
                  </a:lnTo>
                  <a:lnTo>
                    <a:pt x="17810" y="170527"/>
                  </a:lnTo>
                  <a:lnTo>
                    <a:pt x="19799" y="186697"/>
                  </a:lnTo>
                  <a:lnTo>
                    <a:pt x="21434" y="202494"/>
                  </a:lnTo>
                  <a:lnTo>
                    <a:pt x="22684" y="217880"/>
                  </a:lnTo>
                  <a:lnTo>
                    <a:pt x="23599" y="232905"/>
                  </a:lnTo>
                  <a:lnTo>
                    <a:pt x="24248" y="247644"/>
                  </a:lnTo>
                  <a:lnTo>
                    <a:pt x="24701" y="262171"/>
                  </a:lnTo>
                  <a:lnTo>
                    <a:pt x="25012" y="276546"/>
                  </a:lnTo>
                  <a:lnTo>
                    <a:pt x="25214" y="290784"/>
                  </a:lnTo>
                  <a:lnTo>
                    <a:pt x="24910" y="303791"/>
                  </a:lnTo>
                  <a:lnTo>
                    <a:pt x="23636" y="312197"/>
                  </a:lnTo>
                  <a:lnTo>
                    <a:pt x="22152" y="314161"/>
                  </a:lnTo>
                  <a:lnTo>
                    <a:pt x="21541" y="311589"/>
                  </a:lnTo>
                  <a:lnTo>
                    <a:pt x="21991" y="306173"/>
                  </a:lnTo>
                  <a:lnTo>
                    <a:pt x="23330" y="298960"/>
                  </a:lnTo>
                  <a:lnTo>
                    <a:pt x="25333" y="290597"/>
                  </a:lnTo>
                  <a:lnTo>
                    <a:pt x="27810" y="281490"/>
                  </a:lnTo>
                  <a:lnTo>
                    <a:pt x="30617" y="271898"/>
                  </a:lnTo>
                  <a:lnTo>
                    <a:pt x="33656" y="261994"/>
                  </a:lnTo>
                  <a:lnTo>
                    <a:pt x="37019" y="252048"/>
                  </a:lnTo>
                  <a:lnTo>
                    <a:pt x="40962" y="242440"/>
                  </a:lnTo>
                  <a:lnTo>
                    <a:pt x="45586" y="233351"/>
                  </a:lnTo>
                  <a:lnTo>
                    <a:pt x="50997" y="224941"/>
                  </a:lnTo>
                  <a:lnTo>
                    <a:pt x="57387" y="217437"/>
                  </a:lnTo>
                  <a:lnTo>
                    <a:pt x="64772" y="210880"/>
                  </a:lnTo>
                  <a:lnTo>
                    <a:pt x="73342" y="205477"/>
                  </a:lnTo>
                  <a:lnTo>
                    <a:pt x="83529" y="201670"/>
                  </a:lnTo>
                  <a:lnTo>
                    <a:pt x="95414" y="199553"/>
                  </a:lnTo>
                  <a:lnTo>
                    <a:pt x="108462" y="198928"/>
                  </a:lnTo>
                  <a:lnTo>
                    <a:pt x="121750" y="199488"/>
                  </a:lnTo>
                  <a:lnTo>
                    <a:pt x="134716" y="200940"/>
                  </a:lnTo>
                  <a:lnTo>
                    <a:pt x="147013" y="203200"/>
                  </a:lnTo>
                  <a:lnTo>
                    <a:pt x="158343" y="206387"/>
                  </a:lnTo>
                  <a:lnTo>
                    <a:pt x="168660" y="210495"/>
                  </a:lnTo>
                  <a:lnTo>
                    <a:pt x="177926" y="215558"/>
                  </a:lnTo>
                  <a:lnTo>
                    <a:pt x="186019" y="221713"/>
                  </a:lnTo>
                  <a:lnTo>
                    <a:pt x="192987" y="228935"/>
                  </a:lnTo>
                  <a:lnTo>
                    <a:pt x="199009" y="237227"/>
                  </a:lnTo>
                  <a:lnTo>
                    <a:pt x="204297" y="246696"/>
                  </a:lnTo>
                  <a:lnTo>
                    <a:pt x="209030" y="257288"/>
                  </a:lnTo>
                  <a:lnTo>
                    <a:pt x="212872" y="268824"/>
                  </a:lnTo>
                  <a:lnTo>
                    <a:pt x="215015" y="281092"/>
                  </a:lnTo>
                  <a:lnTo>
                    <a:pt x="215157" y="293890"/>
                  </a:lnTo>
                  <a:lnTo>
                    <a:pt x="213454" y="306736"/>
                  </a:lnTo>
                  <a:lnTo>
                    <a:pt x="210252" y="318901"/>
                  </a:lnTo>
                  <a:lnTo>
                    <a:pt x="205908" y="330038"/>
                  </a:lnTo>
                  <a:lnTo>
                    <a:pt x="200570" y="339989"/>
                  </a:lnTo>
                  <a:lnTo>
                    <a:pt x="194172" y="348609"/>
                  </a:lnTo>
                  <a:lnTo>
                    <a:pt x="186752" y="355954"/>
                  </a:lnTo>
                  <a:lnTo>
                    <a:pt x="178144" y="361905"/>
                  </a:lnTo>
                  <a:lnTo>
                    <a:pt x="167924" y="366087"/>
                  </a:lnTo>
                  <a:lnTo>
                    <a:pt x="156015" y="368459"/>
                  </a:lnTo>
                  <a:lnTo>
                    <a:pt x="142949" y="369258"/>
                  </a:lnTo>
                  <a:lnTo>
                    <a:pt x="129647" y="368814"/>
                  </a:lnTo>
                  <a:lnTo>
                    <a:pt x="116668" y="367445"/>
                  </a:lnTo>
                  <a:lnTo>
                    <a:pt x="104193" y="365410"/>
                  </a:lnTo>
                  <a:lnTo>
                    <a:pt x="92209" y="362907"/>
                  </a:lnTo>
                  <a:lnTo>
                    <a:pt x="80641" y="360084"/>
                  </a:lnTo>
                  <a:lnTo>
                    <a:pt x="69654" y="357197"/>
                  </a:lnTo>
                  <a:lnTo>
                    <a:pt x="58486" y="354333"/>
                  </a:lnTo>
                  <a:lnTo>
                    <a:pt x="45036" y="351243"/>
                  </a:lnTo>
                  <a:lnTo>
                    <a:pt x="2566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811316" y="2979564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4" y="8683"/>
                  </a:lnTo>
                  <a:lnTo>
                    <a:pt x="177" y="21377"/>
                  </a:lnTo>
                  <a:lnTo>
                    <a:pt x="825" y="36852"/>
                  </a:lnTo>
                  <a:lnTo>
                    <a:pt x="2074" y="54621"/>
                  </a:lnTo>
                  <a:lnTo>
                    <a:pt x="3727" y="74257"/>
                  </a:lnTo>
                  <a:lnTo>
                    <a:pt x="5375" y="95332"/>
                  </a:lnTo>
                  <a:lnTo>
                    <a:pt x="6782" y="117450"/>
                  </a:lnTo>
                  <a:lnTo>
                    <a:pt x="8048" y="139653"/>
                  </a:lnTo>
                  <a:lnTo>
                    <a:pt x="9504" y="160487"/>
                  </a:lnTo>
                  <a:lnTo>
                    <a:pt x="11331" y="179282"/>
                  </a:lnTo>
                  <a:lnTo>
                    <a:pt x="13388" y="196544"/>
                  </a:lnTo>
                  <a:lnTo>
                    <a:pt x="15316" y="213519"/>
                  </a:lnTo>
                  <a:lnTo>
                    <a:pt x="16915" y="230977"/>
                  </a:lnTo>
                  <a:lnTo>
                    <a:pt x="18310" y="248844"/>
                  </a:lnTo>
                  <a:lnTo>
                    <a:pt x="19854" y="266481"/>
                  </a:lnTo>
                  <a:lnTo>
                    <a:pt x="21744" y="283497"/>
                  </a:lnTo>
                  <a:lnTo>
                    <a:pt x="24015" y="299654"/>
                  </a:lnTo>
                  <a:lnTo>
                    <a:pt x="26617" y="314726"/>
                  </a:lnTo>
                  <a:lnTo>
                    <a:pt x="29478" y="328694"/>
                  </a:lnTo>
                  <a:lnTo>
                    <a:pt x="32376" y="341265"/>
                  </a:lnTo>
                  <a:lnTo>
                    <a:pt x="35242" y="353005"/>
                  </a:lnTo>
                  <a:lnTo>
                    <a:pt x="38326" y="364948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84974" y="3126963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30420" y="0"/>
                  </a:lnTo>
                  <a:lnTo>
                    <a:pt x="219292" y="0"/>
                  </a:lnTo>
                  <a:lnTo>
                    <a:pt x="207689" y="4"/>
                  </a:lnTo>
                  <a:lnTo>
                    <a:pt x="195355" y="177"/>
                  </a:lnTo>
                  <a:lnTo>
                    <a:pt x="182046" y="826"/>
                  </a:lnTo>
                  <a:lnTo>
                    <a:pt x="167741" y="2079"/>
                  </a:lnTo>
                  <a:lnTo>
                    <a:pt x="152737" y="3905"/>
                  </a:lnTo>
                  <a:lnTo>
                    <a:pt x="137524" y="6201"/>
                  </a:lnTo>
                  <a:lnTo>
                    <a:pt x="122405" y="8857"/>
                  </a:lnTo>
                  <a:lnTo>
                    <a:pt x="107493" y="11776"/>
                  </a:lnTo>
                  <a:lnTo>
                    <a:pt x="92795" y="14880"/>
                  </a:lnTo>
                  <a:lnTo>
                    <a:pt x="78288" y="18114"/>
                  </a:lnTo>
                  <a:lnTo>
                    <a:pt x="64150" y="21478"/>
                  </a:lnTo>
                  <a:lnTo>
                    <a:pt x="49175" y="25459"/>
                  </a:lnTo>
                  <a:lnTo>
                    <a:pt x="29812" y="315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914038" y="3158549"/>
              <a:ext cx="65735" cy="178835"/>
            </a:xfrm>
            <a:custGeom>
              <a:avLst/>
              <a:gdLst/>
              <a:ahLst/>
              <a:cxnLst/>
              <a:rect l="0" t="0" r="0" b="0"/>
              <a:pathLst>
                <a:path w="65735" h="178835">
                  <a:moveTo>
                    <a:pt x="13091" y="115813"/>
                  </a:moveTo>
                  <a:lnTo>
                    <a:pt x="16025" y="124615"/>
                  </a:lnTo>
                  <a:lnTo>
                    <a:pt x="18807" y="132962"/>
                  </a:lnTo>
                  <a:lnTo>
                    <a:pt x="21707" y="141660"/>
                  </a:lnTo>
                  <a:lnTo>
                    <a:pt x="24747" y="150781"/>
                  </a:lnTo>
                  <a:lnTo>
                    <a:pt x="27912" y="160276"/>
                  </a:lnTo>
                  <a:lnTo>
                    <a:pt x="31147" y="169993"/>
                  </a:lnTo>
                  <a:lnTo>
                    <a:pt x="33389" y="177238"/>
                  </a:lnTo>
                  <a:lnTo>
                    <a:pt x="33272" y="178834"/>
                  </a:lnTo>
                  <a:lnTo>
                    <a:pt x="31074" y="175984"/>
                  </a:lnTo>
                  <a:lnTo>
                    <a:pt x="27523" y="170288"/>
                  </a:lnTo>
                  <a:lnTo>
                    <a:pt x="23386" y="162822"/>
                  </a:lnTo>
                  <a:lnTo>
                    <a:pt x="19126" y="154253"/>
                  </a:lnTo>
                  <a:lnTo>
                    <a:pt x="14946" y="144990"/>
                  </a:lnTo>
                  <a:lnTo>
                    <a:pt x="10903" y="135284"/>
                  </a:lnTo>
                  <a:lnTo>
                    <a:pt x="7004" y="125294"/>
                  </a:lnTo>
                  <a:lnTo>
                    <a:pt x="3553" y="115120"/>
                  </a:lnTo>
                  <a:lnTo>
                    <a:pt x="1139" y="104825"/>
                  </a:lnTo>
                  <a:lnTo>
                    <a:pt x="0" y="94451"/>
                  </a:lnTo>
                  <a:lnTo>
                    <a:pt x="219" y="84025"/>
                  </a:lnTo>
                  <a:lnTo>
                    <a:pt x="1886" y="73564"/>
                  </a:lnTo>
                  <a:lnTo>
                    <a:pt x="4903" y="63090"/>
                  </a:lnTo>
                  <a:lnTo>
                    <a:pt x="9198" y="52937"/>
                  </a:lnTo>
                  <a:lnTo>
                    <a:pt x="14823" y="43726"/>
                  </a:lnTo>
                  <a:lnTo>
                    <a:pt x="21668" y="35717"/>
                  </a:lnTo>
                  <a:lnTo>
                    <a:pt x="29255" y="28800"/>
                  </a:lnTo>
                  <a:lnTo>
                    <a:pt x="37664" y="21884"/>
                  </a:lnTo>
                  <a:lnTo>
                    <a:pt x="48749" y="13247"/>
                  </a:lnTo>
                  <a:lnTo>
                    <a:pt x="657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046978" y="3198432"/>
              <a:ext cx="227593" cy="167369"/>
            </a:xfrm>
            <a:custGeom>
              <a:avLst/>
              <a:gdLst/>
              <a:ahLst/>
              <a:cxnLst/>
              <a:rect l="0" t="0" r="0" b="0"/>
              <a:pathLst>
                <a:path w="227593" h="167369">
                  <a:moveTo>
                    <a:pt x="80193" y="65402"/>
                  </a:moveTo>
                  <a:lnTo>
                    <a:pt x="85993" y="59467"/>
                  </a:lnTo>
                  <a:lnTo>
                    <a:pt x="90918" y="53263"/>
                  </a:lnTo>
                  <a:lnTo>
                    <a:pt x="95407" y="46172"/>
                  </a:lnTo>
                  <a:lnTo>
                    <a:pt x="99109" y="38404"/>
                  </a:lnTo>
                  <a:lnTo>
                    <a:pt x="101178" y="30406"/>
                  </a:lnTo>
                  <a:lnTo>
                    <a:pt x="101270" y="22474"/>
                  </a:lnTo>
                  <a:lnTo>
                    <a:pt x="99200" y="15046"/>
                  </a:lnTo>
                  <a:lnTo>
                    <a:pt x="94690" y="8749"/>
                  </a:lnTo>
                  <a:lnTo>
                    <a:pt x="87842" y="3832"/>
                  </a:lnTo>
                  <a:lnTo>
                    <a:pt x="79194" y="687"/>
                  </a:lnTo>
                  <a:lnTo>
                    <a:pt x="69497" y="0"/>
                  </a:lnTo>
                  <a:lnTo>
                    <a:pt x="59289" y="1915"/>
                  </a:lnTo>
                  <a:lnTo>
                    <a:pt x="49186" y="6286"/>
                  </a:lnTo>
                  <a:lnTo>
                    <a:pt x="39943" y="12948"/>
                  </a:lnTo>
                  <a:lnTo>
                    <a:pt x="31881" y="21570"/>
                  </a:lnTo>
                  <a:lnTo>
                    <a:pt x="24961" y="31576"/>
                  </a:lnTo>
                  <a:lnTo>
                    <a:pt x="18990" y="42267"/>
                  </a:lnTo>
                  <a:lnTo>
                    <a:pt x="13750" y="53195"/>
                  </a:lnTo>
                  <a:lnTo>
                    <a:pt x="9211" y="64308"/>
                  </a:lnTo>
                  <a:lnTo>
                    <a:pt x="5525" y="75835"/>
                  </a:lnTo>
                  <a:lnTo>
                    <a:pt x="2712" y="87883"/>
                  </a:lnTo>
                  <a:lnTo>
                    <a:pt x="821" y="100263"/>
                  </a:lnTo>
                  <a:lnTo>
                    <a:pt x="0" y="112581"/>
                  </a:lnTo>
                  <a:lnTo>
                    <a:pt x="238" y="124602"/>
                  </a:lnTo>
                  <a:lnTo>
                    <a:pt x="1702" y="135946"/>
                  </a:lnTo>
                  <a:lnTo>
                    <a:pt x="4813" y="146032"/>
                  </a:lnTo>
                  <a:lnTo>
                    <a:pt x="9649" y="154650"/>
                  </a:lnTo>
                  <a:lnTo>
                    <a:pt x="15998" y="161436"/>
                  </a:lnTo>
                  <a:lnTo>
                    <a:pt x="23547" y="165720"/>
                  </a:lnTo>
                  <a:lnTo>
                    <a:pt x="31989" y="167368"/>
                  </a:lnTo>
                  <a:lnTo>
                    <a:pt x="40910" y="166374"/>
                  </a:lnTo>
                  <a:lnTo>
                    <a:pt x="49809" y="162600"/>
                  </a:lnTo>
                  <a:lnTo>
                    <a:pt x="58410" y="156247"/>
                  </a:lnTo>
                  <a:lnTo>
                    <a:pt x="66319" y="147764"/>
                  </a:lnTo>
                  <a:lnTo>
                    <a:pt x="72952" y="137646"/>
                  </a:lnTo>
                  <a:lnTo>
                    <a:pt x="78120" y="126333"/>
                  </a:lnTo>
                  <a:lnTo>
                    <a:pt x="82116" y="114335"/>
                  </a:lnTo>
                  <a:lnTo>
                    <a:pt x="85505" y="102216"/>
                  </a:lnTo>
                  <a:lnTo>
                    <a:pt x="88692" y="90333"/>
                  </a:lnTo>
                  <a:lnTo>
                    <a:pt x="92320" y="80318"/>
                  </a:lnTo>
                  <a:lnTo>
                    <a:pt x="96574" y="74903"/>
                  </a:lnTo>
                  <a:lnTo>
                    <a:pt x="100694" y="74592"/>
                  </a:lnTo>
                  <a:lnTo>
                    <a:pt x="104540" y="78120"/>
                  </a:lnTo>
                  <a:lnTo>
                    <a:pt x="108211" y="84169"/>
                  </a:lnTo>
                  <a:lnTo>
                    <a:pt x="111958" y="91655"/>
                  </a:lnTo>
                  <a:lnTo>
                    <a:pt x="116137" y="99684"/>
                  </a:lnTo>
                  <a:lnTo>
                    <a:pt x="120903" y="107755"/>
                  </a:lnTo>
                  <a:lnTo>
                    <a:pt x="126235" y="115670"/>
                  </a:lnTo>
                  <a:lnTo>
                    <a:pt x="132035" y="123385"/>
                  </a:lnTo>
                  <a:lnTo>
                    <a:pt x="138206" y="130907"/>
                  </a:lnTo>
                  <a:lnTo>
                    <a:pt x="144975" y="137946"/>
                  </a:lnTo>
                  <a:lnTo>
                    <a:pt x="152883" y="143924"/>
                  </a:lnTo>
                  <a:lnTo>
                    <a:pt x="162122" y="148603"/>
                  </a:lnTo>
                  <a:lnTo>
                    <a:pt x="172259" y="151746"/>
                  </a:lnTo>
                  <a:lnTo>
                    <a:pt x="182447" y="152956"/>
                  </a:lnTo>
                  <a:lnTo>
                    <a:pt x="192221" y="152199"/>
                  </a:lnTo>
                  <a:lnTo>
                    <a:pt x="202079" y="150045"/>
                  </a:lnTo>
                  <a:lnTo>
                    <a:pt x="213198" y="145962"/>
                  </a:lnTo>
                  <a:lnTo>
                    <a:pt x="227592" y="1391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44133" y="3195561"/>
              <a:ext cx="167308" cy="157864"/>
            </a:xfrm>
            <a:custGeom>
              <a:avLst/>
              <a:gdLst/>
              <a:ahLst/>
              <a:cxnLst/>
              <a:rect l="0" t="0" r="0" b="0"/>
              <a:pathLst>
                <a:path w="167308" h="157864">
                  <a:moveTo>
                    <a:pt x="114665" y="15630"/>
                  </a:moveTo>
                  <a:lnTo>
                    <a:pt x="108663" y="9897"/>
                  </a:lnTo>
                  <a:lnTo>
                    <a:pt x="101818" y="5613"/>
                  </a:lnTo>
                  <a:lnTo>
                    <a:pt x="93435" y="2416"/>
                  </a:lnTo>
                  <a:lnTo>
                    <a:pt x="83980" y="401"/>
                  </a:lnTo>
                  <a:lnTo>
                    <a:pt x="74315" y="0"/>
                  </a:lnTo>
                  <a:lnTo>
                    <a:pt x="64960" y="1316"/>
                  </a:lnTo>
                  <a:lnTo>
                    <a:pt x="56088" y="4311"/>
                  </a:lnTo>
                  <a:lnTo>
                    <a:pt x="47684" y="8984"/>
                  </a:lnTo>
                  <a:lnTo>
                    <a:pt x="39667" y="15162"/>
                  </a:lnTo>
                  <a:lnTo>
                    <a:pt x="31947" y="22563"/>
                  </a:lnTo>
                  <a:lnTo>
                    <a:pt x="24442" y="30892"/>
                  </a:lnTo>
                  <a:lnTo>
                    <a:pt x="17104" y="39902"/>
                  </a:lnTo>
                  <a:lnTo>
                    <a:pt x="10377" y="49561"/>
                  </a:lnTo>
                  <a:lnTo>
                    <a:pt x="5150" y="60028"/>
                  </a:lnTo>
                  <a:lnTo>
                    <a:pt x="1788" y="71326"/>
                  </a:lnTo>
                  <a:lnTo>
                    <a:pt x="176" y="83184"/>
                  </a:lnTo>
                  <a:lnTo>
                    <a:pt x="0" y="95143"/>
                  </a:lnTo>
                  <a:lnTo>
                    <a:pt x="928" y="106920"/>
                  </a:lnTo>
                  <a:lnTo>
                    <a:pt x="2988" y="118099"/>
                  </a:lnTo>
                  <a:lnTo>
                    <a:pt x="6566" y="128073"/>
                  </a:lnTo>
                  <a:lnTo>
                    <a:pt x="11751" y="136625"/>
                  </a:lnTo>
                  <a:lnTo>
                    <a:pt x="18519" y="143706"/>
                  </a:lnTo>
                  <a:lnTo>
                    <a:pt x="26889" y="149253"/>
                  </a:lnTo>
                  <a:lnTo>
                    <a:pt x="36709" y="153390"/>
                  </a:lnTo>
                  <a:lnTo>
                    <a:pt x="47709" y="156205"/>
                  </a:lnTo>
                  <a:lnTo>
                    <a:pt x="59609" y="157662"/>
                  </a:lnTo>
                  <a:lnTo>
                    <a:pt x="72162" y="157863"/>
                  </a:lnTo>
                  <a:lnTo>
                    <a:pt x="85012" y="156865"/>
                  </a:lnTo>
                  <a:lnTo>
                    <a:pt x="97711" y="154601"/>
                  </a:lnTo>
                  <a:lnTo>
                    <a:pt x="110020" y="151157"/>
                  </a:lnTo>
                  <a:lnTo>
                    <a:pt x="121641" y="146849"/>
                  </a:lnTo>
                  <a:lnTo>
                    <a:pt x="133369" y="141608"/>
                  </a:lnTo>
                  <a:lnTo>
                    <a:pt x="147350" y="133860"/>
                  </a:lnTo>
                  <a:lnTo>
                    <a:pt x="167307" y="1209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474611" y="2884808"/>
              <a:ext cx="1" cy="442198"/>
            </a:xfrm>
            <a:custGeom>
              <a:avLst/>
              <a:gdLst/>
              <a:ahLst/>
              <a:cxnLst/>
              <a:rect l="0" t="0" r="0" b="0"/>
              <a:pathLst>
                <a:path w="1" h="442198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0" y="40474"/>
                  </a:lnTo>
                  <a:lnTo>
                    <a:pt x="0" y="58214"/>
                  </a:lnTo>
                  <a:lnTo>
                    <a:pt x="0" y="77823"/>
                  </a:lnTo>
                  <a:lnTo>
                    <a:pt x="0" y="98870"/>
                  </a:lnTo>
                  <a:lnTo>
                    <a:pt x="0" y="120647"/>
                  </a:lnTo>
                  <a:lnTo>
                    <a:pt x="0" y="142237"/>
                  </a:lnTo>
                  <a:lnTo>
                    <a:pt x="0" y="163161"/>
                  </a:lnTo>
                  <a:lnTo>
                    <a:pt x="0" y="183646"/>
                  </a:lnTo>
                  <a:lnTo>
                    <a:pt x="0" y="204393"/>
                  </a:lnTo>
                  <a:lnTo>
                    <a:pt x="0" y="225798"/>
                  </a:lnTo>
                  <a:lnTo>
                    <a:pt x="0" y="247769"/>
                  </a:lnTo>
                  <a:lnTo>
                    <a:pt x="0" y="269913"/>
                  </a:lnTo>
                  <a:lnTo>
                    <a:pt x="0" y="291960"/>
                  </a:lnTo>
                  <a:lnTo>
                    <a:pt x="0" y="313648"/>
                  </a:lnTo>
                  <a:lnTo>
                    <a:pt x="0" y="334664"/>
                  </a:lnTo>
                  <a:lnTo>
                    <a:pt x="0" y="354889"/>
                  </a:lnTo>
                  <a:lnTo>
                    <a:pt x="0" y="373834"/>
                  </a:lnTo>
                  <a:lnTo>
                    <a:pt x="0" y="392507"/>
                  </a:lnTo>
                  <a:lnTo>
                    <a:pt x="0" y="41366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16684" y="3081446"/>
              <a:ext cx="263213" cy="24461"/>
            </a:xfrm>
            <a:custGeom>
              <a:avLst/>
              <a:gdLst/>
              <a:ahLst/>
              <a:cxnLst/>
              <a:rect l="0" t="0" r="0" b="0"/>
              <a:pathLst>
                <a:path w="263213" h="24461">
                  <a:moveTo>
                    <a:pt x="263212" y="13932"/>
                  </a:moveTo>
                  <a:lnTo>
                    <a:pt x="254411" y="10998"/>
                  </a:lnTo>
                  <a:lnTo>
                    <a:pt x="246064" y="8216"/>
                  </a:lnTo>
                  <a:lnTo>
                    <a:pt x="237356" y="5326"/>
                  </a:lnTo>
                  <a:lnTo>
                    <a:pt x="227890" y="2631"/>
                  </a:lnTo>
                  <a:lnTo>
                    <a:pt x="217098" y="762"/>
                  </a:lnTo>
                  <a:lnTo>
                    <a:pt x="204795" y="0"/>
                  </a:lnTo>
                  <a:lnTo>
                    <a:pt x="190957" y="141"/>
                  </a:lnTo>
                  <a:lnTo>
                    <a:pt x="175542" y="694"/>
                  </a:lnTo>
                  <a:lnTo>
                    <a:pt x="158699" y="1329"/>
                  </a:lnTo>
                  <a:lnTo>
                    <a:pt x="141018" y="2058"/>
                  </a:lnTo>
                  <a:lnTo>
                    <a:pt x="123393" y="3146"/>
                  </a:lnTo>
                  <a:lnTo>
                    <a:pt x="106321" y="4727"/>
                  </a:lnTo>
                  <a:lnTo>
                    <a:pt x="89928" y="6787"/>
                  </a:lnTo>
                  <a:lnTo>
                    <a:pt x="74154" y="9249"/>
                  </a:lnTo>
                  <a:lnTo>
                    <a:pt x="58894" y="12015"/>
                  </a:lnTo>
                  <a:lnTo>
                    <a:pt x="44629" y="14850"/>
                  </a:lnTo>
                  <a:lnTo>
                    <a:pt x="31035" y="17667"/>
                  </a:lnTo>
                  <a:lnTo>
                    <a:pt x="16914" y="20710"/>
                  </a:lnTo>
                  <a:lnTo>
                    <a:pt x="0" y="24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954472" y="3011150"/>
              <a:ext cx="14979" cy="400084"/>
            </a:xfrm>
            <a:custGeom>
              <a:avLst/>
              <a:gdLst/>
              <a:ahLst/>
              <a:cxnLst/>
              <a:rect l="0" t="0" r="0" b="0"/>
              <a:pathLst>
                <a:path w="14979" h="400084">
                  <a:moveTo>
                    <a:pt x="14978" y="0"/>
                  </a:moveTo>
                  <a:lnTo>
                    <a:pt x="12112" y="11869"/>
                  </a:lnTo>
                  <a:lnTo>
                    <a:pt x="9969" y="24278"/>
                  </a:lnTo>
                  <a:lnTo>
                    <a:pt x="8366" y="38460"/>
                  </a:lnTo>
                  <a:lnTo>
                    <a:pt x="7186" y="53996"/>
                  </a:lnTo>
                  <a:lnTo>
                    <a:pt x="6337" y="69992"/>
                  </a:lnTo>
                  <a:lnTo>
                    <a:pt x="5740" y="85888"/>
                  </a:lnTo>
                  <a:lnTo>
                    <a:pt x="5326" y="101955"/>
                  </a:lnTo>
                  <a:lnTo>
                    <a:pt x="5041" y="119086"/>
                  </a:lnTo>
                  <a:lnTo>
                    <a:pt x="4848" y="137720"/>
                  </a:lnTo>
                  <a:lnTo>
                    <a:pt x="4717" y="157827"/>
                  </a:lnTo>
                  <a:lnTo>
                    <a:pt x="4629" y="179166"/>
                  </a:lnTo>
                  <a:lnTo>
                    <a:pt x="4570" y="201451"/>
                  </a:lnTo>
                  <a:lnTo>
                    <a:pt x="4530" y="224264"/>
                  </a:lnTo>
                  <a:lnTo>
                    <a:pt x="4503" y="247098"/>
                  </a:lnTo>
                  <a:lnTo>
                    <a:pt x="4481" y="269659"/>
                  </a:lnTo>
                  <a:lnTo>
                    <a:pt x="4297" y="291382"/>
                  </a:lnTo>
                  <a:lnTo>
                    <a:pt x="3640" y="311370"/>
                  </a:lnTo>
                  <a:lnTo>
                    <a:pt x="2390" y="329286"/>
                  </a:lnTo>
                  <a:lnTo>
                    <a:pt x="927" y="345037"/>
                  </a:lnTo>
                  <a:lnTo>
                    <a:pt x="0" y="360159"/>
                  </a:lnTo>
                  <a:lnTo>
                    <a:pt x="642" y="377096"/>
                  </a:lnTo>
                  <a:lnTo>
                    <a:pt x="445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800994" y="3174913"/>
              <a:ext cx="294799" cy="15222"/>
            </a:xfrm>
            <a:custGeom>
              <a:avLst/>
              <a:gdLst/>
              <a:ahLst/>
              <a:cxnLst/>
              <a:rect l="0" t="0" r="0" b="0"/>
              <a:pathLst>
                <a:path w="294799" h="15222">
                  <a:moveTo>
                    <a:pt x="294798" y="4693"/>
                  </a:moveTo>
                  <a:lnTo>
                    <a:pt x="283130" y="4626"/>
                  </a:lnTo>
                  <a:lnTo>
                    <a:pt x="272642" y="3986"/>
                  </a:lnTo>
                  <a:lnTo>
                    <a:pt x="262331" y="2698"/>
                  </a:lnTo>
                  <a:lnTo>
                    <a:pt x="251684" y="1184"/>
                  </a:lnTo>
                  <a:lnTo>
                    <a:pt x="240043" y="164"/>
                  </a:lnTo>
                  <a:lnTo>
                    <a:pt x="227147" y="0"/>
                  </a:lnTo>
                  <a:lnTo>
                    <a:pt x="213068" y="554"/>
                  </a:lnTo>
                  <a:lnTo>
                    <a:pt x="198017" y="1392"/>
                  </a:lnTo>
                  <a:lnTo>
                    <a:pt x="182230" y="2220"/>
                  </a:lnTo>
                  <a:lnTo>
                    <a:pt x="166071" y="3080"/>
                  </a:lnTo>
                  <a:lnTo>
                    <a:pt x="150004" y="4256"/>
                  </a:lnTo>
                  <a:lnTo>
                    <a:pt x="134276" y="5892"/>
                  </a:lnTo>
                  <a:lnTo>
                    <a:pt x="118937" y="7820"/>
                  </a:lnTo>
                  <a:lnTo>
                    <a:pt x="103944" y="9660"/>
                  </a:lnTo>
                  <a:lnTo>
                    <a:pt x="89231" y="11195"/>
                  </a:lnTo>
                  <a:lnTo>
                    <a:pt x="74754" y="12380"/>
                  </a:lnTo>
                  <a:lnTo>
                    <a:pt x="58770" y="13379"/>
                  </a:lnTo>
                  <a:lnTo>
                    <a:pt x="36519" y="14276"/>
                  </a:lnTo>
                  <a:lnTo>
                    <a:pt x="0" y="152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077449" y="2958507"/>
              <a:ext cx="334199" cy="457280"/>
            </a:xfrm>
            <a:custGeom>
              <a:avLst/>
              <a:gdLst/>
              <a:ahLst/>
              <a:cxnLst/>
              <a:rect l="0" t="0" r="0" b="0"/>
              <a:pathLst>
                <a:path w="334199" h="457280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56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1" y="65185"/>
                  </a:lnTo>
                  <a:lnTo>
                    <a:pt x="1889" y="80121"/>
                  </a:lnTo>
                  <a:lnTo>
                    <a:pt x="3254" y="96347"/>
                  </a:lnTo>
                  <a:lnTo>
                    <a:pt x="4462" y="113778"/>
                  </a:lnTo>
                  <a:lnTo>
                    <a:pt x="5424" y="132210"/>
                  </a:lnTo>
                  <a:lnTo>
                    <a:pt x="6144" y="151413"/>
                  </a:lnTo>
                  <a:lnTo>
                    <a:pt x="6663" y="171182"/>
                  </a:lnTo>
                  <a:lnTo>
                    <a:pt x="7029" y="191355"/>
                  </a:lnTo>
                  <a:lnTo>
                    <a:pt x="7281" y="211810"/>
                  </a:lnTo>
                  <a:lnTo>
                    <a:pt x="7454" y="232455"/>
                  </a:lnTo>
                  <a:lnTo>
                    <a:pt x="7573" y="253065"/>
                  </a:lnTo>
                  <a:lnTo>
                    <a:pt x="7652" y="273289"/>
                  </a:lnTo>
                  <a:lnTo>
                    <a:pt x="7706" y="292964"/>
                  </a:lnTo>
                  <a:lnTo>
                    <a:pt x="7742" y="311940"/>
                  </a:lnTo>
                  <a:lnTo>
                    <a:pt x="7766" y="329997"/>
                  </a:lnTo>
                  <a:lnTo>
                    <a:pt x="7782" y="347107"/>
                  </a:lnTo>
                  <a:lnTo>
                    <a:pt x="7793" y="363396"/>
                  </a:lnTo>
                  <a:lnTo>
                    <a:pt x="7800" y="379036"/>
                  </a:lnTo>
                  <a:lnTo>
                    <a:pt x="7805" y="394095"/>
                  </a:lnTo>
                  <a:lnTo>
                    <a:pt x="7809" y="405311"/>
                  </a:lnTo>
                  <a:lnTo>
                    <a:pt x="7811" y="408624"/>
                  </a:lnTo>
                  <a:lnTo>
                    <a:pt x="7813" y="405578"/>
                  </a:lnTo>
                  <a:lnTo>
                    <a:pt x="7814" y="398250"/>
                  </a:lnTo>
                  <a:lnTo>
                    <a:pt x="7815" y="387896"/>
                  </a:lnTo>
                  <a:lnTo>
                    <a:pt x="7820" y="375357"/>
                  </a:lnTo>
                  <a:lnTo>
                    <a:pt x="7993" y="361260"/>
                  </a:lnTo>
                  <a:lnTo>
                    <a:pt x="8640" y="346070"/>
                  </a:lnTo>
                  <a:lnTo>
                    <a:pt x="9899" y="330136"/>
                  </a:lnTo>
                  <a:lnTo>
                    <a:pt x="11897" y="314187"/>
                  </a:lnTo>
                  <a:lnTo>
                    <a:pt x="14842" y="299311"/>
                  </a:lnTo>
                  <a:lnTo>
                    <a:pt x="18755" y="286025"/>
                  </a:lnTo>
                  <a:lnTo>
                    <a:pt x="23672" y="274799"/>
                  </a:lnTo>
                  <a:lnTo>
                    <a:pt x="29722" y="266306"/>
                  </a:lnTo>
                  <a:lnTo>
                    <a:pt x="36865" y="260637"/>
                  </a:lnTo>
                  <a:lnTo>
                    <a:pt x="44932" y="257591"/>
                  </a:lnTo>
                  <a:lnTo>
                    <a:pt x="53718" y="256960"/>
                  </a:lnTo>
                  <a:lnTo>
                    <a:pt x="63023" y="258384"/>
                  </a:lnTo>
                  <a:lnTo>
                    <a:pt x="72372" y="261589"/>
                  </a:lnTo>
                  <a:lnTo>
                    <a:pt x="81035" y="266471"/>
                  </a:lnTo>
                  <a:lnTo>
                    <a:pt x="88677" y="272824"/>
                  </a:lnTo>
                  <a:lnTo>
                    <a:pt x="95468" y="280358"/>
                  </a:lnTo>
                  <a:lnTo>
                    <a:pt x="101877" y="288784"/>
                  </a:lnTo>
                  <a:lnTo>
                    <a:pt x="108220" y="297864"/>
                  </a:lnTo>
                  <a:lnTo>
                    <a:pt x="114314" y="307570"/>
                  </a:lnTo>
                  <a:lnTo>
                    <a:pt x="119581" y="318070"/>
                  </a:lnTo>
                  <a:lnTo>
                    <a:pt x="123760" y="329391"/>
                  </a:lnTo>
                  <a:lnTo>
                    <a:pt x="127058" y="341264"/>
                  </a:lnTo>
                  <a:lnTo>
                    <a:pt x="129962" y="353234"/>
                  </a:lnTo>
                  <a:lnTo>
                    <a:pt x="132801" y="365031"/>
                  </a:lnTo>
                  <a:lnTo>
                    <a:pt x="135556" y="376733"/>
                  </a:lnTo>
                  <a:lnTo>
                    <a:pt x="137960" y="388656"/>
                  </a:lnTo>
                  <a:lnTo>
                    <a:pt x="139891" y="400942"/>
                  </a:lnTo>
                  <a:lnTo>
                    <a:pt x="141849" y="412429"/>
                  </a:lnTo>
                  <a:lnTo>
                    <a:pt x="144750" y="419647"/>
                  </a:lnTo>
                  <a:lnTo>
                    <a:pt x="148428" y="420774"/>
                  </a:lnTo>
                  <a:lnTo>
                    <a:pt x="152110" y="417676"/>
                  </a:lnTo>
                  <a:lnTo>
                    <a:pt x="155648" y="411945"/>
                  </a:lnTo>
                  <a:lnTo>
                    <a:pt x="159102" y="404545"/>
                  </a:lnTo>
                  <a:lnTo>
                    <a:pt x="162540" y="396074"/>
                  </a:lnTo>
                  <a:lnTo>
                    <a:pt x="166319" y="387071"/>
                  </a:lnTo>
                  <a:lnTo>
                    <a:pt x="171062" y="378085"/>
                  </a:lnTo>
                  <a:lnTo>
                    <a:pt x="177031" y="369407"/>
                  </a:lnTo>
                  <a:lnTo>
                    <a:pt x="184157" y="361270"/>
                  </a:lnTo>
                  <a:lnTo>
                    <a:pt x="192235" y="353948"/>
                  </a:lnTo>
                  <a:lnTo>
                    <a:pt x="201045" y="347502"/>
                  </a:lnTo>
                  <a:lnTo>
                    <a:pt x="210552" y="341833"/>
                  </a:lnTo>
                  <a:lnTo>
                    <a:pt x="220911" y="336782"/>
                  </a:lnTo>
                  <a:lnTo>
                    <a:pt x="232127" y="332191"/>
                  </a:lnTo>
                  <a:lnTo>
                    <a:pt x="243759" y="327765"/>
                  </a:lnTo>
                  <a:lnTo>
                    <a:pt x="255034" y="323100"/>
                  </a:lnTo>
                  <a:lnTo>
                    <a:pt x="265538" y="317988"/>
                  </a:lnTo>
                  <a:lnTo>
                    <a:pt x="275046" y="312247"/>
                  </a:lnTo>
                  <a:lnTo>
                    <a:pt x="283361" y="305636"/>
                  </a:lnTo>
                  <a:lnTo>
                    <a:pt x="290494" y="298113"/>
                  </a:lnTo>
                  <a:lnTo>
                    <a:pt x="296131" y="289789"/>
                  </a:lnTo>
                  <a:lnTo>
                    <a:pt x="299570" y="280831"/>
                  </a:lnTo>
                  <a:lnTo>
                    <a:pt x="300621" y="271409"/>
                  </a:lnTo>
                  <a:lnTo>
                    <a:pt x="299378" y="261983"/>
                  </a:lnTo>
                  <a:lnTo>
                    <a:pt x="295961" y="253267"/>
                  </a:lnTo>
                  <a:lnTo>
                    <a:pt x="290663" y="245605"/>
                  </a:lnTo>
                  <a:lnTo>
                    <a:pt x="283871" y="239310"/>
                  </a:lnTo>
                  <a:lnTo>
                    <a:pt x="275959" y="234830"/>
                  </a:lnTo>
                  <a:lnTo>
                    <a:pt x="267236" y="232227"/>
                  </a:lnTo>
                  <a:lnTo>
                    <a:pt x="257942" y="231257"/>
                  </a:lnTo>
                  <a:lnTo>
                    <a:pt x="248251" y="231579"/>
                  </a:lnTo>
                  <a:lnTo>
                    <a:pt x="238293" y="232872"/>
                  </a:lnTo>
                  <a:lnTo>
                    <a:pt x="228318" y="235193"/>
                  </a:lnTo>
                  <a:lnTo>
                    <a:pt x="218694" y="238953"/>
                  </a:lnTo>
                  <a:lnTo>
                    <a:pt x="209595" y="244259"/>
                  </a:lnTo>
                  <a:lnTo>
                    <a:pt x="201179" y="250940"/>
                  </a:lnTo>
                  <a:lnTo>
                    <a:pt x="193672" y="258720"/>
                  </a:lnTo>
                  <a:lnTo>
                    <a:pt x="187104" y="267330"/>
                  </a:lnTo>
                  <a:lnTo>
                    <a:pt x="181354" y="276704"/>
                  </a:lnTo>
                  <a:lnTo>
                    <a:pt x="176249" y="286974"/>
                  </a:lnTo>
                  <a:lnTo>
                    <a:pt x="171635" y="298140"/>
                  </a:lnTo>
                  <a:lnTo>
                    <a:pt x="167704" y="310079"/>
                  </a:lnTo>
                  <a:lnTo>
                    <a:pt x="164967" y="322624"/>
                  </a:lnTo>
                  <a:lnTo>
                    <a:pt x="163609" y="335616"/>
                  </a:lnTo>
                  <a:lnTo>
                    <a:pt x="163511" y="348764"/>
                  </a:lnTo>
                  <a:lnTo>
                    <a:pt x="164433" y="361664"/>
                  </a:lnTo>
                  <a:lnTo>
                    <a:pt x="166132" y="374113"/>
                  </a:lnTo>
                  <a:lnTo>
                    <a:pt x="168559" y="385929"/>
                  </a:lnTo>
                  <a:lnTo>
                    <a:pt x="171858" y="396871"/>
                  </a:lnTo>
                  <a:lnTo>
                    <a:pt x="176038" y="406899"/>
                  </a:lnTo>
                  <a:lnTo>
                    <a:pt x="180979" y="416125"/>
                  </a:lnTo>
                  <a:lnTo>
                    <a:pt x="186520" y="424717"/>
                  </a:lnTo>
                  <a:lnTo>
                    <a:pt x="192517" y="432825"/>
                  </a:lnTo>
                  <a:lnTo>
                    <a:pt x="199171" y="440256"/>
                  </a:lnTo>
                  <a:lnTo>
                    <a:pt x="207001" y="446496"/>
                  </a:lnTo>
                  <a:lnTo>
                    <a:pt x="216193" y="451354"/>
                  </a:lnTo>
                  <a:lnTo>
                    <a:pt x="226468" y="454786"/>
                  </a:lnTo>
                  <a:lnTo>
                    <a:pt x="237283" y="456723"/>
                  </a:lnTo>
                  <a:lnTo>
                    <a:pt x="248265" y="457279"/>
                  </a:lnTo>
                  <a:lnTo>
                    <a:pt x="259401" y="456534"/>
                  </a:lnTo>
                  <a:lnTo>
                    <a:pt x="270936" y="454448"/>
                  </a:lnTo>
                  <a:lnTo>
                    <a:pt x="282971" y="451131"/>
                  </a:lnTo>
                  <a:lnTo>
                    <a:pt x="294879" y="447107"/>
                  </a:lnTo>
                  <a:lnTo>
                    <a:pt x="306543" y="442834"/>
                  </a:lnTo>
                  <a:lnTo>
                    <a:pt x="318990" y="437939"/>
                  </a:lnTo>
                  <a:lnTo>
                    <a:pt x="334198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85389" y="3179606"/>
              <a:ext cx="284270" cy="208022"/>
            </a:xfrm>
            <a:custGeom>
              <a:avLst/>
              <a:gdLst/>
              <a:ahLst/>
              <a:cxnLst/>
              <a:rect l="0" t="0" r="0" b="0"/>
              <a:pathLst>
                <a:path w="284270" h="208022">
                  <a:moveTo>
                    <a:pt x="0" y="0"/>
                  </a:moveTo>
                  <a:lnTo>
                    <a:pt x="2866" y="8868"/>
                  </a:lnTo>
                  <a:lnTo>
                    <a:pt x="5009" y="17855"/>
                  </a:lnTo>
                  <a:lnTo>
                    <a:pt x="6612" y="27855"/>
                  </a:lnTo>
                  <a:lnTo>
                    <a:pt x="7792" y="39008"/>
                  </a:lnTo>
                  <a:lnTo>
                    <a:pt x="8640" y="51468"/>
                  </a:lnTo>
                  <a:lnTo>
                    <a:pt x="9243" y="65180"/>
                  </a:lnTo>
                  <a:lnTo>
                    <a:pt x="9830" y="79943"/>
                  </a:lnTo>
                  <a:lnTo>
                    <a:pt x="10762" y="95520"/>
                  </a:lnTo>
                  <a:lnTo>
                    <a:pt x="12209" y="111689"/>
                  </a:lnTo>
                  <a:lnTo>
                    <a:pt x="14165" y="127950"/>
                  </a:lnTo>
                  <a:lnTo>
                    <a:pt x="16549" y="143560"/>
                  </a:lnTo>
                  <a:lnTo>
                    <a:pt x="19274" y="158158"/>
                  </a:lnTo>
                  <a:lnTo>
                    <a:pt x="22578" y="171416"/>
                  </a:lnTo>
                  <a:lnTo>
                    <a:pt x="27006" y="182877"/>
                  </a:lnTo>
                  <a:lnTo>
                    <a:pt x="32760" y="192460"/>
                  </a:lnTo>
                  <a:lnTo>
                    <a:pt x="39573" y="199913"/>
                  </a:lnTo>
                  <a:lnTo>
                    <a:pt x="46909" y="204654"/>
                  </a:lnTo>
                  <a:lnTo>
                    <a:pt x="54394" y="206618"/>
                  </a:lnTo>
                  <a:lnTo>
                    <a:pt x="61688" y="206007"/>
                  </a:lnTo>
                  <a:lnTo>
                    <a:pt x="68427" y="203022"/>
                  </a:lnTo>
                  <a:lnTo>
                    <a:pt x="74472" y="198018"/>
                  </a:lnTo>
                  <a:lnTo>
                    <a:pt x="79868" y="191424"/>
                  </a:lnTo>
                  <a:lnTo>
                    <a:pt x="84734" y="183645"/>
                  </a:lnTo>
                  <a:lnTo>
                    <a:pt x="89197" y="175012"/>
                  </a:lnTo>
                  <a:lnTo>
                    <a:pt x="93366" y="165777"/>
                  </a:lnTo>
                  <a:lnTo>
                    <a:pt x="97327" y="156127"/>
                  </a:lnTo>
                  <a:lnTo>
                    <a:pt x="101144" y="146191"/>
                  </a:lnTo>
                  <a:lnTo>
                    <a:pt x="104861" y="136062"/>
                  </a:lnTo>
                  <a:lnTo>
                    <a:pt x="108510" y="125801"/>
                  </a:lnTo>
                  <a:lnTo>
                    <a:pt x="112128" y="115484"/>
                  </a:lnTo>
                  <a:lnTo>
                    <a:pt x="116211" y="106318"/>
                  </a:lnTo>
                  <a:lnTo>
                    <a:pt x="121353" y="101485"/>
                  </a:lnTo>
                  <a:lnTo>
                    <a:pt x="126847" y="102269"/>
                  </a:lnTo>
                  <a:lnTo>
                    <a:pt x="131751" y="106643"/>
                  </a:lnTo>
                  <a:lnTo>
                    <a:pt x="136220" y="113168"/>
                  </a:lnTo>
                  <a:lnTo>
                    <a:pt x="140789" y="121054"/>
                  </a:lnTo>
                  <a:lnTo>
                    <a:pt x="145760" y="129830"/>
                  </a:lnTo>
                  <a:lnTo>
                    <a:pt x="151200" y="139194"/>
                  </a:lnTo>
                  <a:lnTo>
                    <a:pt x="157057" y="148947"/>
                  </a:lnTo>
                  <a:lnTo>
                    <a:pt x="163249" y="158954"/>
                  </a:lnTo>
                  <a:lnTo>
                    <a:pt x="169689" y="168966"/>
                  </a:lnTo>
                  <a:lnTo>
                    <a:pt x="176309" y="178617"/>
                  </a:lnTo>
                  <a:lnTo>
                    <a:pt x="183061" y="187726"/>
                  </a:lnTo>
                  <a:lnTo>
                    <a:pt x="190068" y="195808"/>
                  </a:lnTo>
                  <a:lnTo>
                    <a:pt x="197610" y="202027"/>
                  </a:lnTo>
                  <a:lnTo>
                    <a:pt x="205795" y="206090"/>
                  </a:lnTo>
                  <a:lnTo>
                    <a:pt x="214410" y="208021"/>
                  </a:lnTo>
                  <a:lnTo>
                    <a:pt x="223040" y="207888"/>
                  </a:lnTo>
                  <a:lnTo>
                    <a:pt x="231432" y="205942"/>
                  </a:lnTo>
                  <a:lnTo>
                    <a:pt x="239354" y="202385"/>
                  </a:lnTo>
                  <a:lnTo>
                    <a:pt x="246521" y="197265"/>
                  </a:lnTo>
                  <a:lnTo>
                    <a:pt x="252857" y="190748"/>
                  </a:lnTo>
                  <a:lnTo>
                    <a:pt x="258451" y="182935"/>
                  </a:lnTo>
                  <a:lnTo>
                    <a:pt x="263449" y="173788"/>
                  </a:lnTo>
                  <a:lnTo>
                    <a:pt x="267997" y="163413"/>
                  </a:lnTo>
                  <a:lnTo>
                    <a:pt x="272053" y="152022"/>
                  </a:lnTo>
                  <a:lnTo>
                    <a:pt x="275406" y="139851"/>
                  </a:lnTo>
                  <a:lnTo>
                    <a:pt x="277995" y="127110"/>
                  </a:lnTo>
                  <a:lnTo>
                    <a:pt x="279905" y="113961"/>
                  </a:lnTo>
                  <a:lnTo>
                    <a:pt x="281270" y="100529"/>
                  </a:lnTo>
                  <a:lnTo>
                    <a:pt x="282225" y="86914"/>
                  </a:lnTo>
                  <a:lnTo>
                    <a:pt x="282886" y="73593"/>
                  </a:lnTo>
                  <a:lnTo>
                    <a:pt x="283409" y="60008"/>
                  </a:lnTo>
                  <a:lnTo>
                    <a:pt x="283843" y="43848"/>
                  </a:lnTo>
                  <a:lnTo>
                    <a:pt x="28426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017688" y="2937450"/>
              <a:ext cx="160613" cy="473784"/>
            </a:xfrm>
            <a:custGeom>
              <a:avLst/>
              <a:gdLst/>
              <a:ahLst/>
              <a:cxnLst/>
              <a:rect l="0" t="0" r="0" b="0"/>
              <a:pathLst>
                <a:path w="160613" h="473784">
                  <a:moveTo>
                    <a:pt x="4612" y="0"/>
                  </a:moveTo>
                  <a:lnTo>
                    <a:pt x="1813" y="11803"/>
                  </a:lnTo>
                  <a:lnTo>
                    <a:pt x="310" y="23572"/>
                  </a:lnTo>
                  <a:lnTo>
                    <a:pt x="0" y="36462"/>
                  </a:lnTo>
                  <a:lnTo>
                    <a:pt x="506" y="50310"/>
                  </a:lnTo>
                  <a:lnTo>
                    <a:pt x="1326" y="64638"/>
                  </a:lnTo>
                  <a:lnTo>
                    <a:pt x="2145" y="79103"/>
                  </a:lnTo>
                  <a:lnTo>
                    <a:pt x="3002" y="93380"/>
                  </a:lnTo>
                  <a:lnTo>
                    <a:pt x="4176" y="107108"/>
                  </a:lnTo>
                  <a:lnTo>
                    <a:pt x="5811" y="120154"/>
                  </a:lnTo>
                  <a:lnTo>
                    <a:pt x="7739" y="132726"/>
                  </a:lnTo>
                  <a:lnTo>
                    <a:pt x="9579" y="145247"/>
                  </a:lnTo>
                  <a:lnTo>
                    <a:pt x="11114" y="157988"/>
                  </a:lnTo>
                  <a:lnTo>
                    <a:pt x="12297" y="171515"/>
                  </a:lnTo>
                  <a:lnTo>
                    <a:pt x="13166" y="186732"/>
                  </a:lnTo>
                  <a:lnTo>
                    <a:pt x="13790" y="203963"/>
                  </a:lnTo>
                  <a:lnTo>
                    <a:pt x="14395" y="222401"/>
                  </a:lnTo>
                  <a:lnTo>
                    <a:pt x="15341" y="240469"/>
                  </a:lnTo>
                  <a:lnTo>
                    <a:pt x="16794" y="257293"/>
                  </a:lnTo>
                  <a:lnTo>
                    <a:pt x="18585" y="273179"/>
                  </a:lnTo>
                  <a:lnTo>
                    <a:pt x="20326" y="289206"/>
                  </a:lnTo>
                  <a:lnTo>
                    <a:pt x="21796" y="306016"/>
                  </a:lnTo>
                  <a:lnTo>
                    <a:pt x="23104" y="323443"/>
                  </a:lnTo>
                  <a:lnTo>
                    <a:pt x="24588" y="340783"/>
                  </a:lnTo>
                  <a:lnTo>
                    <a:pt x="26430" y="357600"/>
                  </a:lnTo>
                  <a:lnTo>
                    <a:pt x="28327" y="373624"/>
                  </a:lnTo>
                  <a:lnTo>
                    <a:pt x="29615" y="388605"/>
                  </a:lnTo>
                  <a:lnTo>
                    <a:pt x="29961" y="402439"/>
                  </a:lnTo>
                  <a:lnTo>
                    <a:pt x="29361" y="412170"/>
                  </a:lnTo>
                  <a:lnTo>
                    <a:pt x="28285" y="414121"/>
                  </a:lnTo>
                  <a:lnTo>
                    <a:pt x="27384" y="409636"/>
                  </a:lnTo>
                  <a:lnTo>
                    <a:pt x="26777" y="400734"/>
                  </a:lnTo>
                  <a:lnTo>
                    <a:pt x="26555" y="389234"/>
                  </a:lnTo>
                  <a:lnTo>
                    <a:pt x="26953" y="376752"/>
                  </a:lnTo>
                  <a:lnTo>
                    <a:pt x="28051" y="364211"/>
                  </a:lnTo>
                  <a:lnTo>
                    <a:pt x="29946" y="352143"/>
                  </a:lnTo>
                  <a:lnTo>
                    <a:pt x="32824" y="340935"/>
                  </a:lnTo>
                  <a:lnTo>
                    <a:pt x="36699" y="330693"/>
                  </a:lnTo>
                  <a:lnTo>
                    <a:pt x="41760" y="321639"/>
                  </a:lnTo>
                  <a:lnTo>
                    <a:pt x="48439" y="314217"/>
                  </a:lnTo>
                  <a:lnTo>
                    <a:pt x="56818" y="308521"/>
                  </a:lnTo>
                  <a:lnTo>
                    <a:pt x="66530" y="304505"/>
                  </a:lnTo>
                  <a:lnTo>
                    <a:pt x="76958" y="302167"/>
                  </a:lnTo>
                  <a:lnTo>
                    <a:pt x="87668" y="301338"/>
                  </a:lnTo>
                  <a:lnTo>
                    <a:pt x="98280" y="301897"/>
                  </a:lnTo>
                  <a:lnTo>
                    <a:pt x="108398" y="303859"/>
                  </a:lnTo>
                  <a:lnTo>
                    <a:pt x="117861" y="307106"/>
                  </a:lnTo>
                  <a:lnTo>
                    <a:pt x="126535" y="311573"/>
                  </a:lnTo>
                  <a:lnTo>
                    <a:pt x="134223" y="317319"/>
                  </a:lnTo>
                  <a:lnTo>
                    <a:pt x="140912" y="324264"/>
                  </a:lnTo>
                  <a:lnTo>
                    <a:pt x="146575" y="332367"/>
                  </a:lnTo>
                  <a:lnTo>
                    <a:pt x="151089" y="341710"/>
                  </a:lnTo>
                  <a:lnTo>
                    <a:pt x="154498" y="352217"/>
                  </a:lnTo>
                  <a:lnTo>
                    <a:pt x="156976" y="363696"/>
                  </a:lnTo>
                  <a:lnTo>
                    <a:pt x="158729" y="375926"/>
                  </a:lnTo>
                  <a:lnTo>
                    <a:pt x="159945" y="388703"/>
                  </a:lnTo>
                  <a:lnTo>
                    <a:pt x="160612" y="401705"/>
                  </a:lnTo>
                  <a:lnTo>
                    <a:pt x="160535" y="414507"/>
                  </a:lnTo>
                  <a:lnTo>
                    <a:pt x="159673" y="426880"/>
                  </a:lnTo>
                  <a:lnTo>
                    <a:pt x="158273" y="438346"/>
                  </a:lnTo>
                  <a:lnTo>
                    <a:pt x="156651" y="449209"/>
                  </a:lnTo>
                  <a:lnTo>
                    <a:pt x="154663" y="460420"/>
                  </a:lnTo>
                  <a:lnTo>
                    <a:pt x="152011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227180" y="3232248"/>
              <a:ext cx="95360" cy="164585"/>
            </a:xfrm>
            <a:custGeom>
              <a:avLst/>
              <a:gdLst/>
              <a:ahLst/>
              <a:cxnLst/>
              <a:rect l="0" t="0" r="0" b="0"/>
              <a:pathLst>
                <a:path w="95360" h="164585">
                  <a:moveTo>
                    <a:pt x="89918" y="10529"/>
                  </a:moveTo>
                  <a:lnTo>
                    <a:pt x="78250" y="13530"/>
                  </a:lnTo>
                  <a:lnTo>
                    <a:pt x="67762" y="16952"/>
                  </a:lnTo>
                  <a:lnTo>
                    <a:pt x="57469" y="21153"/>
                  </a:lnTo>
                  <a:lnTo>
                    <a:pt x="47513" y="26225"/>
                  </a:lnTo>
                  <a:lnTo>
                    <a:pt x="38466" y="32355"/>
                  </a:lnTo>
                  <a:lnTo>
                    <a:pt x="30583" y="39544"/>
                  </a:lnTo>
                  <a:lnTo>
                    <a:pt x="23806" y="47803"/>
                  </a:lnTo>
                  <a:lnTo>
                    <a:pt x="17941" y="57247"/>
                  </a:lnTo>
                  <a:lnTo>
                    <a:pt x="12778" y="67820"/>
                  </a:lnTo>
                  <a:lnTo>
                    <a:pt x="8292" y="79342"/>
                  </a:lnTo>
                  <a:lnTo>
                    <a:pt x="4644" y="91600"/>
                  </a:lnTo>
                  <a:lnTo>
                    <a:pt x="1861" y="104391"/>
                  </a:lnTo>
                  <a:lnTo>
                    <a:pt x="161" y="117233"/>
                  </a:lnTo>
                  <a:lnTo>
                    <a:pt x="0" y="129396"/>
                  </a:lnTo>
                  <a:lnTo>
                    <a:pt x="1499" y="140521"/>
                  </a:lnTo>
                  <a:lnTo>
                    <a:pt x="4794" y="150125"/>
                  </a:lnTo>
                  <a:lnTo>
                    <a:pt x="10205" y="157447"/>
                  </a:lnTo>
                  <a:lnTo>
                    <a:pt x="17694" y="162285"/>
                  </a:lnTo>
                  <a:lnTo>
                    <a:pt x="26790" y="164584"/>
                  </a:lnTo>
                  <a:lnTo>
                    <a:pt x="36796" y="164173"/>
                  </a:lnTo>
                  <a:lnTo>
                    <a:pt x="47215" y="161233"/>
                  </a:lnTo>
                  <a:lnTo>
                    <a:pt x="57461" y="156194"/>
                  </a:lnTo>
                  <a:lnTo>
                    <a:pt x="66801" y="149541"/>
                  </a:lnTo>
                  <a:lnTo>
                    <a:pt x="74923" y="141699"/>
                  </a:lnTo>
                  <a:lnTo>
                    <a:pt x="81713" y="132845"/>
                  </a:lnTo>
                  <a:lnTo>
                    <a:pt x="87066" y="122926"/>
                  </a:lnTo>
                  <a:lnTo>
                    <a:pt x="91072" y="111995"/>
                  </a:lnTo>
                  <a:lnTo>
                    <a:pt x="93798" y="100215"/>
                  </a:lnTo>
                  <a:lnTo>
                    <a:pt x="95196" y="87776"/>
                  </a:lnTo>
                  <a:lnTo>
                    <a:pt x="95359" y="74854"/>
                  </a:lnTo>
                  <a:lnTo>
                    <a:pt x="94335" y="61753"/>
                  </a:lnTo>
                  <a:lnTo>
                    <a:pt x="92054" y="48884"/>
                  </a:lnTo>
                  <a:lnTo>
                    <a:pt x="88598" y="36471"/>
                  </a:lnTo>
                  <a:lnTo>
                    <a:pt x="84281" y="25177"/>
                  </a:lnTo>
                  <a:lnTo>
                    <a:pt x="79035" y="15192"/>
                  </a:lnTo>
                  <a:lnTo>
                    <a:pt x="71282" y="6759"/>
                  </a:lnTo>
                  <a:lnTo>
                    <a:pt x="583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422383" y="2990093"/>
              <a:ext cx="1" cy="389555"/>
            </a:xfrm>
            <a:custGeom>
              <a:avLst/>
              <a:gdLst/>
              <a:ahLst/>
              <a:cxnLst/>
              <a:rect l="0" t="0" r="0" b="0"/>
              <a:pathLst>
                <a:path w="1" h="389555">
                  <a:moveTo>
                    <a:pt x="0" y="0"/>
                  </a:moveTo>
                  <a:lnTo>
                    <a:pt x="0" y="14803"/>
                  </a:lnTo>
                  <a:lnTo>
                    <a:pt x="0" y="29994"/>
                  </a:lnTo>
                  <a:lnTo>
                    <a:pt x="0" y="47072"/>
                  </a:lnTo>
                  <a:lnTo>
                    <a:pt x="0" y="65474"/>
                  </a:lnTo>
                  <a:lnTo>
                    <a:pt x="0" y="83987"/>
                  </a:lnTo>
                  <a:lnTo>
                    <a:pt x="0" y="101894"/>
                  </a:lnTo>
                  <a:lnTo>
                    <a:pt x="0" y="119473"/>
                  </a:lnTo>
                  <a:lnTo>
                    <a:pt x="0" y="137699"/>
                  </a:lnTo>
                  <a:lnTo>
                    <a:pt x="0" y="157101"/>
                  </a:lnTo>
                  <a:lnTo>
                    <a:pt x="0" y="177571"/>
                  </a:lnTo>
                  <a:lnTo>
                    <a:pt x="0" y="198631"/>
                  </a:lnTo>
                  <a:lnTo>
                    <a:pt x="0" y="219913"/>
                  </a:lnTo>
                  <a:lnTo>
                    <a:pt x="0" y="241070"/>
                  </a:lnTo>
                  <a:lnTo>
                    <a:pt x="0" y="261721"/>
                  </a:lnTo>
                  <a:lnTo>
                    <a:pt x="0" y="281708"/>
                  </a:lnTo>
                  <a:lnTo>
                    <a:pt x="0" y="300889"/>
                  </a:lnTo>
                  <a:lnTo>
                    <a:pt x="0" y="321235"/>
                  </a:lnTo>
                  <a:lnTo>
                    <a:pt x="0" y="34788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463415" y="3202768"/>
              <a:ext cx="180068" cy="208466"/>
            </a:xfrm>
            <a:custGeom>
              <a:avLst/>
              <a:gdLst/>
              <a:ahLst/>
              <a:cxnLst/>
              <a:rect l="0" t="0" r="0" b="0"/>
              <a:pathLst>
                <a:path w="180068" h="208466">
                  <a:moveTo>
                    <a:pt x="11611" y="82123"/>
                  </a:moveTo>
                  <a:lnTo>
                    <a:pt x="20412" y="79189"/>
                  </a:lnTo>
                  <a:lnTo>
                    <a:pt x="28758" y="76407"/>
                  </a:lnTo>
                  <a:lnTo>
                    <a:pt x="37457" y="73503"/>
                  </a:lnTo>
                  <a:lnTo>
                    <a:pt x="46579" y="70290"/>
                  </a:lnTo>
                  <a:lnTo>
                    <a:pt x="56073" y="66477"/>
                  </a:lnTo>
                  <a:lnTo>
                    <a:pt x="65857" y="61955"/>
                  </a:lnTo>
                  <a:lnTo>
                    <a:pt x="75524" y="56618"/>
                  </a:lnTo>
                  <a:lnTo>
                    <a:pt x="84402" y="50282"/>
                  </a:lnTo>
                  <a:lnTo>
                    <a:pt x="92168" y="42949"/>
                  </a:lnTo>
                  <a:lnTo>
                    <a:pt x="98363" y="34923"/>
                  </a:lnTo>
                  <a:lnTo>
                    <a:pt x="102243" y="26698"/>
                  </a:lnTo>
                  <a:lnTo>
                    <a:pt x="103615" y="18590"/>
                  </a:lnTo>
                  <a:lnTo>
                    <a:pt x="102435" y="11199"/>
                  </a:lnTo>
                  <a:lnTo>
                    <a:pt x="98535" y="5454"/>
                  </a:lnTo>
                  <a:lnTo>
                    <a:pt x="92103" y="1713"/>
                  </a:lnTo>
                  <a:lnTo>
                    <a:pt x="83737" y="0"/>
                  </a:lnTo>
                  <a:lnTo>
                    <a:pt x="74229" y="280"/>
                  </a:lnTo>
                  <a:lnTo>
                    <a:pt x="64143" y="2319"/>
                  </a:lnTo>
                  <a:lnTo>
                    <a:pt x="53953" y="5769"/>
                  </a:lnTo>
                  <a:lnTo>
                    <a:pt x="44120" y="10285"/>
                  </a:lnTo>
                  <a:lnTo>
                    <a:pt x="34848" y="15587"/>
                  </a:lnTo>
                  <a:lnTo>
                    <a:pt x="26301" y="21941"/>
                  </a:lnTo>
                  <a:lnTo>
                    <a:pt x="18698" y="30100"/>
                  </a:lnTo>
                  <a:lnTo>
                    <a:pt x="12072" y="40331"/>
                  </a:lnTo>
                  <a:lnTo>
                    <a:pt x="6620" y="52287"/>
                  </a:lnTo>
                  <a:lnTo>
                    <a:pt x="2779" y="65302"/>
                  </a:lnTo>
                  <a:lnTo>
                    <a:pt x="641" y="78866"/>
                  </a:lnTo>
                  <a:lnTo>
                    <a:pt x="0" y="92532"/>
                  </a:lnTo>
                  <a:lnTo>
                    <a:pt x="550" y="105845"/>
                  </a:lnTo>
                  <a:lnTo>
                    <a:pt x="1995" y="118604"/>
                  </a:lnTo>
                  <a:lnTo>
                    <a:pt x="4250" y="130643"/>
                  </a:lnTo>
                  <a:lnTo>
                    <a:pt x="7434" y="141743"/>
                  </a:lnTo>
                  <a:lnTo>
                    <a:pt x="11544" y="151875"/>
                  </a:lnTo>
                  <a:lnTo>
                    <a:pt x="16778" y="161003"/>
                  </a:lnTo>
                  <a:lnTo>
                    <a:pt x="23581" y="168997"/>
                  </a:lnTo>
                  <a:lnTo>
                    <a:pt x="32047" y="175896"/>
                  </a:lnTo>
                  <a:lnTo>
                    <a:pt x="41818" y="181870"/>
                  </a:lnTo>
                  <a:lnTo>
                    <a:pt x="52287" y="187125"/>
                  </a:lnTo>
                  <a:lnTo>
                    <a:pt x="63033" y="191844"/>
                  </a:lnTo>
                  <a:lnTo>
                    <a:pt x="74010" y="196016"/>
                  </a:lnTo>
                  <a:lnTo>
                    <a:pt x="85437" y="199446"/>
                  </a:lnTo>
                  <a:lnTo>
                    <a:pt x="97414" y="202088"/>
                  </a:lnTo>
                  <a:lnTo>
                    <a:pt x="109878" y="204036"/>
                  </a:lnTo>
                  <a:lnTo>
                    <a:pt x="124209" y="205637"/>
                  </a:lnTo>
                  <a:lnTo>
                    <a:pt x="145021" y="207033"/>
                  </a:lnTo>
                  <a:lnTo>
                    <a:pt x="180067" y="208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844928" y="3202517"/>
              <a:ext cx="167052" cy="230724"/>
            </a:xfrm>
            <a:custGeom>
              <a:avLst/>
              <a:gdLst/>
              <a:ahLst/>
              <a:cxnLst/>
              <a:rect l="0" t="0" r="0" b="0"/>
              <a:pathLst>
                <a:path w="167052" h="230724">
                  <a:moveTo>
                    <a:pt x="9124" y="61317"/>
                  </a:moveTo>
                  <a:lnTo>
                    <a:pt x="9191" y="73052"/>
                  </a:lnTo>
                  <a:lnTo>
                    <a:pt x="9831" y="84181"/>
                  </a:lnTo>
                  <a:lnTo>
                    <a:pt x="11127" y="95784"/>
                  </a:lnTo>
                  <a:lnTo>
                    <a:pt x="12987" y="108118"/>
                  </a:lnTo>
                  <a:lnTo>
                    <a:pt x="15304" y="121426"/>
                  </a:lnTo>
                  <a:lnTo>
                    <a:pt x="17970" y="135726"/>
                  </a:lnTo>
                  <a:lnTo>
                    <a:pt x="20894" y="150558"/>
                  </a:lnTo>
                  <a:lnTo>
                    <a:pt x="24001" y="165123"/>
                  </a:lnTo>
                  <a:lnTo>
                    <a:pt x="27226" y="178988"/>
                  </a:lnTo>
                  <a:lnTo>
                    <a:pt x="30205" y="192074"/>
                  </a:lnTo>
                  <a:lnTo>
                    <a:pt x="32293" y="204475"/>
                  </a:lnTo>
                  <a:lnTo>
                    <a:pt x="33190" y="216289"/>
                  </a:lnTo>
                  <a:lnTo>
                    <a:pt x="32214" y="225965"/>
                  </a:lnTo>
                  <a:lnTo>
                    <a:pt x="29312" y="230723"/>
                  </a:lnTo>
                  <a:lnTo>
                    <a:pt x="25925" y="230104"/>
                  </a:lnTo>
                  <a:lnTo>
                    <a:pt x="22525" y="225235"/>
                  </a:lnTo>
                  <a:lnTo>
                    <a:pt x="19145" y="217366"/>
                  </a:lnTo>
                  <a:lnTo>
                    <a:pt x="15761" y="207456"/>
                  </a:lnTo>
                  <a:lnTo>
                    <a:pt x="12361" y="196175"/>
                  </a:lnTo>
                  <a:lnTo>
                    <a:pt x="9106" y="183976"/>
                  </a:lnTo>
                  <a:lnTo>
                    <a:pt x="6304" y="171165"/>
                  </a:lnTo>
                  <a:lnTo>
                    <a:pt x="4091" y="157946"/>
                  </a:lnTo>
                  <a:lnTo>
                    <a:pt x="2437" y="144453"/>
                  </a:lnTo>
                  <a:lnTo>
                    <a:pt x="1244" y="130779"/>
                  </a:lnTo>
                  <a:lnTo>
                    <a:pt x="409" y="116988"/>
                  </a:lnTo>
                  <a:lnTo>
                    <a:pt x="0" y="103285"/>
                  </a:lnTo>
                  <a:lnTo>
                    <a:pt x="250" y="90003"/>
                  </a:lnTo>
                  <a:lnTo>
                    <a:pt x="1237" y="77295"/>
                  </a:lnTo>
                  <a:lnTo>
                    <a:pt x="3051" y="65303"/>
                  </a:lnTo>
                  <a:lnTo>
                    <a:pt x="5873" y="54241"/>
                  </a:lnTo>
                  <a:lnTo>
                    <a:pt x="9699" y="44134"/>
                  </a:lnTo>
                  <a:lnTo>
                    <a:pt x="14386" y="34854"/>
                  </a:lnTo>
                  <a:lnTo>
                    <a:pt x="19750" y="26227"/>
                  </a:lnTo>
                  <a:lnTo>
                    <a:pt x="25620" y="18099"/>
                  </a:lnTo>
                  <a:lnTo>
                    <a:pt x="32018" y="10825"/>
                  </a:lnTo>
                  <a:lnTo>
                    <a:pt x="39144" y="5224"/>
                  </a:lnTo>
                  <a:lnTo>
                    <a:pt x="47049" y="1611"/>
                  </a:lnTo>
                  <a:lnTo>
                    <a:pt x="55646" y="0"/>
                  </a:lnTo>
                  <a:lnTo>
                    <a:pt x="64795" y="356"/>
                  </a:lnTo>
                  <a:lnTo>
                    <a:pt x="74353" y="2459"/>
                  </a:lnTo>
                  <a:lnTo>
                    <a:pt x="84042" y="6293"/>
                  </a:lnTo>
                  <a:lnTo>
                    <a:pt x="93469" y="12131"/>
                  </a:lnTo>
                  <a:lnTo>
                    <a:pt x="102435" y="19945"/>
                  </a:lnTo>
                  <a:lnTo>
                    <a:pt x="110929" y="29443"/>
                  </a:lnTo>
                  <a:lnTo>
                    <a:pt x="119020" y="40259"/>
                  </a:lnTo>
                  <a:lnTo>
                    <a:pt x="126794" y="52052"/>
                  </a:lnTo>
                  <a:lnTo>
                    <a:pt x="134168" y="64545"/>
                  </a:lnTo>
                  <a:lnTo>
                    <a:pt x="140902" y="77530"/>
                  </a:lnTo>
                  <a:lnTo>
                    <a:pt x="146910" y="90854"/>
                  </a:lnTo>
                  <a:lnTo>
                    <a:pt x="152098" y="104410"/>
                  </a:lnTo>
                  <a:lnTo>
                    <a:pt x="156285" y="118125"/>
                  </a:lnTo>
                  <a:lnTo>
                    <a:pt x="159472" y="131946"/>
                  </a:lnTo>
                  <a:lnTo>
                    <a:pt x="161798" y="145838"/>
                  </a:lnTo>
                  <a:lnTo>
                    <a:pt x="163450" y="159778"/>
                  </a:lnTo>
                  <a:lnTo>
                    <a:pt x="164601" y="173733"/>
                  </a:lnTo>
                  <a:lnTo>
                    <a:pt x="165396" y="187085"/>
                  </a:lnTo>
                  <a:lnTo>
                    <a:pt x="166023" y="199951"/>
                  </a:lnTo>
                  <a:lnTo>
                    <a:pt x="166544" y="213460"/>
                  </a:lnTo>
                  <a:lnTo>
                    <a:pt x="167051" y="229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076462" y="3232248"/>
              <a:ext cx="135560" cy="238689"/>
            </a:xfrm>
            <a:custGeom>
              <a:avLst/>
              <a:gdLst/>
              <a:ahLst/>
              <a:cxnLst/>
              <a:rect l="0" t="0" r="0" b="0"/>
              <a:pathLst>
                <a:path w="135560" h="238689">
                  <a:moveTo>
                    <a:pt x="19745" y="0"/>
                  </a:moveTo>
                  <a:lnTo>
                    <a:pt x="16812" y="8936"/>
                  </a:lnTo>
                  <a:lnTo>
                    <a:pt x="14029" y="18563"/>
                  </a:lnTo>
                  <a:lnTo>
                    <a:pt x="11134" y="29850"/>
                  </a:lnTo>
                  <a:lnTo>
                    <a:pt x="8267" y="42518"/>
                  </a:lnTo>
                  <a:lnTo>
                    <a:pt x="5750" y="55997"/>
                  </a:lnTo>
                  <a:lnTo>
                    <a:pt x="3739" y="69869"/>
                  </a:lnTo>
                  <a:lnTo>
                    <a:pt x="2227" y="83905"/>
                  </a:lnTo>
                  <a:lnTo>
                    <a:pt x="1132" y="97996"/>
                  </a:lnTo>
                  <a:lnTo>
                    <a:pt x="364" y="112097"/>
                  </a:lnTo>
                  <a:lnTo>
                    <a:pt x="0" y="126191"/>
                  </a:lnTo>
                  <a:lnTo>
                    <a:pt x="279" y="140273"/>
                  </a:lnTo>
                  <a:lnTo>
                    <a:pt x="1288" y="154339"/>
                  </a:lnTo>
                  <a:lnTo>
                    <a:pt x="3115" y="168228"/>
                  </a:lnTo>
                  <a:lnTo>
                    <a:pt x="5947" y="181634"/>
                  </a:lnTo>
                  <a:lnTo>
                    <a:pt x="9784" y="194421"/>
                  </a:lnTo>
                  <a:lnTo>
                    <a:pt x="14649" y="206295"/>
                  </a:lnTo>
                  <a:lnTo>
                    <a:pt x="20663" y="216745"/>
                  </a:lnTo>
                  <a:lnTo>
                    <a:pt x="27784" y="225611"/>
                  </a:lnTo>
                  <a:lnTo>
                    <a:pt x="35836" y="232563"/>
                  </a:lnTo>
                  <a:lnTo>
                    <a:pt x="44611" y="236960"/>
                  </a:lnTo>
                  <a:lnTo>
                    <a:pt x="53915" y="238688"/>
                  </a:lnTo>
                  <a:lnTo>
                    <a:pt x="63432" y="237918"/>
                  </a:lnTo>
                  <a:lnTo>
                    <a:pt x="72741" y="234826"/>
                  </a:lnTo>
                  <a:lnTo>
                    <a:pt x="81625" y="229744"/>
                  </a:lnTo>
                  <a:lnTo>
                    <a:pt x="89893" y="222930"/>
                  </a:lnTo>
                  <a:lnTo>
                    <a:pt x="97300" y="214470"/>
                  </a:lnTo>
                  <a:lnTo>
                    <a:pt x="103802" y="204567"/>
                  </a:lnTo>
                  <a:lnTo>
                    <a:pt x="109509" y="193665"/>
                  </a:lnTo>
                  <a:lnTo>
                    <a:pt x="114584" y="182357"/>
                  </a:lnTo>
                  <a:lnTo>
                    <a:pt x="119182" y="171008"/>
                  </a:lnTo>
                  <a:lnTo>
                    <a:pt x="123272" y="159608"/>
                  </a:lnTo>
                  <a:lnTo>
                    <a:pt x="126648" y="147888"/>
                  </a:lnTo>
                  <a:lnTo>
                    <a:pt x="129253" y="135701"/>
                  </a:lnTo>
                  <a:lnTo>
                    <a:pt x="131174" y="122888"/>
                  </a:lnTo>
                  <a:lnTo>
                    <a:pt x="132546" y="109215"/>
                  </a:lnTo>
                  <a:lnTo>
                    <a:pt x="133506" y="94652"/>
                  </a:lnTo>
                  <a:lnTo>
                    <a:pt x="134169" y="79690"/>
                  </a:lnTo>
                  <a:lnTo>
                    <a:pt x="134695" y="63557"/>
                  </a:lnTo>
                  <a:lnTo>
                    <a:pt x="135131" y="42599"/>
                  </a:lnTo>
                  <a:lnTo>
                    <a:pt x="13555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302165" y="3270625"/>
              <a:ext cx="257297" cy="214308"/>
            </a:xfrm>
            <a:custGeom>
              <a:avLst/>
              <a:gdLst/>
              <a:ahLst/>
              <a:cxnLst/>
              <a:rect l="0" t="0" r="0" b="0"/>
              <a:pathLst>
                <a:path w="257297" h="214308">
                  <a:moveTo>
                    <a:pt x="4612" y="98494"/>
                  </a:moveTo>
                  <a:lnTo>
                    <a:pt x="1813" y="107295"/>
                  </a:lnTo>
                  <a:lnTo>
                    <a:pt x="310" y="115642"/>
                  </a:lnTo>
                  <a:lnTo>
                    <a:pt x="0" y="124345"/>
                  </a:lnTo>
                  <a:lnTo>
                    <a:pt x="507" y="133639"/>
                  </a:lnTo>
                  <a:lnTo>
                    <a:pt x="1324" y="143782"/>
                  </a:lnTo>
                  <a:lnTo>
                    <a:pt x="2141" y="154737"/>
                  </a:lnTo>
                  <a:lnTo>
                    <a:pt x="2879" y="163202"/>
                  </a:lnTo>
                  <a:lnTo>
                    <a:pt x="3506" y="164827"/>
                  </a:lnTo>
                  <a:lnTo>
                    <a:pt x="3934" y="160334"/>
                  </a:lnTo>
                  <a:lnTo>
                    <a:pt x="4203" y="151491"/>
                  </a:lnTo>
                  <a:lnTo>
                    <a:pt x="4535" y="139718"/>
                  </a:lnTo>
                  <a:lnTo>
                    <a:pt x="5279" y="126001"/>
                  </a:lnTo>
                  <a:lnTo>
                    <a:pt x="6591" y="111003"/>
                  </a:lnTo>
                  <a:lnTo>
                    <a:pt x="8452" y="95490"/>
                  </a:lnTo>
                  <a:lnTo>
                    <a:pt x="10771" y="80361"/>
                  </a:lnTo>
                  <a:lnTo>
                    <a:pt x="13455" y="66090"/>
                  </a:lnTo>
                  <a:lnTo>
                    <a:pt x="16902" y="53555"/>
                  </a:lnTo>
                  <a:lnTo>
                    <a:pt x="21957" y="44173"/>
                  </a:lnTo>
                  <a:lnTo>
                    <a:pt x="28946" y="38429"/>
                  </a:lnTo>
                  <a:lnTo>
                    <a:pt x="37403" y="36166"/>
                  </a:lnTo>
                  <a:lnTo>
                    <a:pt x="46381" y="37056"/>
                  </a:lnTo>
                  <a:lnTo>
                    <a:pt x="55269" y="40580"/>
                  </a:lnTo>
                  <a:lnTo>
                    <a:pt x="63827" y="46312"/>
                  </a:lnTo>
                  <a:lnTo>
                    <a:pt x="72018" y="54029"/>
                  </a:lnTo>
                  <a:lnTo>
                    <a:pt x="79889" y="63431"/>
                  </a:lnTo>
                  <a:lnTo>
                    <a:pt x="87343" y="74163"/>
                  </a:lnTo>
                  <a:lnTo>
                    <a:pt x="94136" y="85888"/>
                  </a:lnTo>
                  <a:lnTo>
                    <a:pt x="100192" y="98299"/>
                  </a:lnTo>
                  <a:lnTo>
                    <a:pt x="105598" y="110024"/>
                  </a:lnTo>
                  <a:lnTo>
                    <a:pt x="110993" y="118288"/>
                  </a:lnTo>
                  <a:lnTo>
                    <a:pt x="116452" y="121481"/>
                  </a:lnTo>
                  <a:lnTo>
                    <a:pt x="120867" y="119952"/>
                  </a:lnTo>
                  <a:lnTo>
                    <a:pt x="124071" y="114715"/>
                  </a:lnTo>
                  <a:lnTo>
                    <a:pt x="126470" y="106763"/>
                  </a:lnTo>
                  <a:lnTo>
                    <a:pt x="128641" y="96888"/>
                  </a:lnTo>
                  <a:lnTo>
                    <a:pt x="130925" y="85680"/>
                  </a:lnTo>
                  <a:lnTo>
                    <a:pt x="133445" y="73723"/>
                  </a:lnTo>
                  <a:lnTo>
                    <a:pt x="136209" y="61619"/>
                  </a:lnTo>
                  <a:lnTo>
                    <a:pt x="139183" y="49701"/>
                  </a:lnTo>
                  <a:lnTo>
                    <a:pt x="142484" y="38240"/>
                  </a:lnTo>
                  <a:lnTo>
                    <a:pt x="146377" y="27533"/>
                  </a:lnTo>
                  <a:lnTo>
                    <a:pt x="150963" y="17682"/>
                  </a:lnTo>
                  <a:lnTo>
                    <a:pt x="156347" y="9251"/>
                  </a:lnTo>
                  <a:lnTo>
                    <a:pt x="162718" y="3323"/>
                  </a:lnTo>
                  <a:lnTo>
                    <a:pt x="170071" y="270"/>
                  </a:lnTo>
                  <a:lnTo>
                    <a:pt x="177941" y="0"/>
                  </a:lnTo>
                  <a:lnTo>
                    <a:pt x="185529" y="2319"/>
                  </a:lnTo>
                  <a:lnTo>
                    <a:pt x="192405" y="6840"/>
                  </a:lnTo>
                  <a:lnTo>
                    <a:pt x="198494" y="13092"/>
                  </a:lnTo>
                  <a:lnTo>
                    <a:pt x="203891" y="20634"/>
                  </a:lnTo>
                  <a:lnTo>
                    <a:pt x="208743" y="29110"/>
                  </a:lnTo>
                  <a:lnTo>
                    <a:pt x="213190" y="38406"/>
                  </a:lnTo>
                  <a:lnTo>
                    <a:pt x="217343" y="48630"/>
                  </a:lnTo>
                  <a:lnTo>
                    <a:pt x="221292" y="59769"/>
                  </a:lnTo>
                  <a:lnTo>
                    <a:pt x="225100" y="71690"/>
                  </a:lnTo>
                  <a:lnTo>
                    <a:pt x="228810" y="84224"/>
                  </a:lnTo>
                  <a:lnTo>
                    <a:pt x="232456" y="97215"/>
                  </a:lnTo>
                  <a:lnTo>
                    <a:pt x="236056" y="110531"/>
                  </a:lnTo>
                  <a:lnTo>
                    <a:pt x="239625" y="124077"/>
                  </a:lnTo>
                  <a:lnTo>
                    <a:pt x="243171" y="137772"/>
                  </a:lnTo>
                  <a:lnTo>
                    <a:pt x="246547" y="151346"/>
                  </a:lnTo>
                  <a:lnTo>
                    <a:pt x="249794" y="165872"/>
                  </a:lnTo>
                  <a:lnTo>
                    <a:pt x="253195" y="184862"/>
                  </a:lnTo>
                  <a:lnTo>
                    <a:pt x="257296" y="2143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612103" y="3021678"/>
              <a:ext cx="208739" cy="433839"/>
            </a:xfrm>
            <a:custGeom>
              <a:avLst/>
              <a:gdLst/>
              <a:ahLst/>
              <a:cxnLst/>
              <a:rect l="0" t="0" r="0" b="0"/>
              <a:pathLst>
                <a:path w="208739" h="433839">
                  <a:moveTo>
                    <a:pt x="0" y="0"/>
                  </a:moveTo>
                  <a:lnTo>
                    <a:pt x="67" y="11802"/>
                  </a:lnTo>
                  <a:lnTo>
                    <a:pt x="706" y="23572"/>
                  </a:lnTo>
                  <a:lnTo>
                    <a:pt x="1998" y="36476"/>
                  </a:lnTo>
                  <a:lnTo>
                    <a:pt x="3685" y="50842"/>
                  </a:lnTo>
                  <a:lnTo>
                    <a:pt x="5354" y="67116"/>
                  </a:lnTo>
                  <a:lnTo>
                    <a:pt x="6773" y="85331"/>
                  </a:lnTo>
                  <a:lnTo>
                    <a:pt x="8044" y="104739"/>
                  </a:lnTo>
                  <a:lnTo>
                    <a:pt x="9501" y="124059"/>
                  </a:lnTo>
                  <a:lnTo>
                    <a:pt x="11330" y="142571"/>
                  </a:lnTo>
                  <a:lnTo>
                    <a:pt x="13388" y="160420"/>
                  </a:lnTo>
                  <a:lnTo>
                    <a:pt x="15316" y="178310"/>
                  </a:lnTo>
                  <a:lnTo>
                    <a:pt x="16916" y="196667"/>
                  </a:lnTo>
                  <a:lnTo>
                    <a:pt x="18311" y="215116"/>
                  </a:lnTo>
                  <a:lnTo>
                    <a:pt x="19855" y="232683"/>
                  </a:lnTo>
                  <a:lnTo>
                    <a:pt x="21740" y="248885"/>
                  </a:lnTo>
                  <a:lnTo>
                    <a:pt x="23837" y="264038"/>
                  </a:lnTo>
                  <a:lnTo>
                    <a:pt x="25791" y="278968"/>
                  </a:lnTo>
                  <a:lnTo>
                    <a:pt x="27403" y="294194"/>
                  </a:lnTo>
                  <a:lnTo>
                    <a:pt x="28638" y="309727"/>
                  </a:lnTo>
                  <a:lnTo>
                    <a:pt x="29541" y="325247"/>
                  </a:lnTo>
                  <a:lnTo>
                    <a:pt x="30160" y="340457"/>
                  </a:lnTo>
                  <a:lnTo>
                    <a:pt x="29787" y="352095"/>
                  </a:lnTo>
                  <a:lnTo>
                    <a:pt x="28398" y="356325"/>
                  </a:lnTo>
                  <a:lnTo>
                    <a:pt x="27655" y="354726"/>
                  </a:lnTo>
                  <a:lnTo>
                    <a:pt x="27830" y="349342"/>
                  </a:lnTo>
                  <a:lnTo>
                    <a:pt x="28465" y="341352"/>
                  </a:lnTo>
                  <a:lnTo>
                    <a:pt x="29193" y="331514"/>
                  </a:lnTo>
                  <a:lnTo>
                    <a:pt x="30006" y="320533"/>
                  </a:lnTo>
                  <a:lnTo>
                    <a:pt x="31161" y="309109"/>
                  </a:lnTo>
                  <a:lnTo>
                    <a:pt x="32797" y="297658"/>
                  </a:lnTo>
                  <a:lnTo>
                    <a:pt x="35066" y="286344"/>
                  </a:lnTo>
                  <a:lnTo>
                    <a:pt x="38202" y="275207"/>
                  </a:lnTo>
                  <a:lnTo>
                    <a:pt x="42253" y="264245"/>
                  </a:lnTo>
                  <a:lnTo>
                    <a:pt x="47434" y="253916"/>
                  </a:lnTo>
                  <a:lnTo>
                    <a:pt x="54192" y="245109"/>
                  </a:lnTo>
                  <a:lnTo>
                    <a:pt x="62631" y="238191"/>
                  </a:lnTo>
                  <a:lnTo>
                    <a:pt x="72551" y="233207"/>
                  </a:lnTo>
                  <a:lnTo>
                    <a:pt x="83652" y="230145"/>
                  </a:lnTo>
                  <a:lnTo>
                    <a:pt x="95631" y="228799"/>
                  </a:lnTo>
                  <a:lnTo>
                    <a:pt x="108080" y="229164"/>
                  </a:lnTo>
                  <a:lnTo>
                    <a:pt x="120501" y="231521"/>
                  </a:lnTo>
                  <a:lnTo>
                    <a:pt x="132625" y="235842"/>
                  </a:lnTo>
                  <a:lnTo>
                    <a:pt x="144221" y="241843"/>
                  </a:lnTo>
                  <a:lnTo>
                    <a:pt x="155015" y="249158"/>
                  </a:lnTo>
                  <a:lnTo>
                    <a:pt x="164944" y="257447"/>
                  </a:lnTo>
                  <a:lnTo>
                    <a:pt x="174104" y="266434"/>
                  </a:lnTo>
                  <a:lnTo>
                    <a:pt x="182652" y="275912"/>
                  </a:lnTo>
                  <a:lnTo>
                    <a:pt x="190726" y="285737"/>
                  </a:lnTo>
                  <a:lnTo>
                    <a:pt x="197964" y="296131"/>
                  </a:lnTo>
                  <a:lnTo>
                    <a:pt x="203542" y="307633"/>
                  </a:lnTo>
                  <a:lnTo>
                    <a:pt x="207138" y="320437"/>
                  </a:lnTo>
                  <a:lnTo>
                    <a:pt x="208738" y="333953"/>
                  </a:lnTo>
                  <a:lnTo>
                    <a:pt x="208375" y="347033"/>
                  </a:lnTo>
                  <a:lnTo>
                    <a:pt x="206276" y="359048"/>
                  </a:lnTo>
                  <a:lnTo>
                    <a:pt x="202784" y="369894"/>
                  </a:lnTo>
                  <a:lnTo>
                    <a:pt x="198240" y="379713"/>
                  </a:lnTo>
                  <a:lnTo>
                    <a:pt x="192928" y="388718"/>
                  </a:lnTo>
                  <a:lnTo>
                    <a:pt x="186907" y="396952"/>
                  </a:lnTo>
                  <a:lnTo>
                    <a:pt x="180035" y="404277"/>
                  </a:lnTo>
                  <a:lnTo>
                    <a:pt x="172300" y="410696"/>
                  </a:lnTo>
                  <a:lnTo>
                    <a:pt x="163817" y="416331"/>
                  </a:lnTo>
                  <a:lnTo>
                    <a:pt x="154745" y="421351"/>
                  </a:lnTo>
                  <a:lnTo>
                    <a:pt x="145233" y="425906"/>
                  </a:lnTo>
                  <a:lnTo>
                    <a:pt x="135405" y="429796"/>
                  </a:lnTo>
                  <a:lnTo>
                    <a:pt x="125355" y="432504"/>
                  </a:lnTo>
                  <a:lnTo>
                    <a:pt x="115155" y="433838"/>
                  </a:lnTo>
                  <a:lnTo>
                    <a:pt x="105018" y="433750"/>
                  </a:lnTo>
                  <a:lnTo>
                    <a:pt x="95284" y="432170"/>
                  </a:lnTo>
                  <a:lnTo>
                    <a:pt x="86117" y="429226"/>
                  </a:lnTo>
                  <a:lnTo>
                    <a:pt x="77798" y="425469"/>
                  </a:lnTo>
                  <a:lnTo>
                    <a:pt x="70002" y="421411"/>
                  </a:lnTo>
                  <a:lnTo>
                    <a:pt x="62044" y="416698"/>
                  </a:lnTo>
                  <a:lnTo>
                    <a:pt x="52643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867367" y="3250982"/>
              <a:ext cx="134292" cy="224028"/>
            </a:xfrm>
            <a:custGeom>
              <a:avLst/>
              <a:gdLst/>
              <a:ahLst/>
              <a:cxnLst/>
              <a:rect l="0" t="0" r="0" b="0"/>
              <a:pathLst>
                <a:path w="134292" h="224028">
                  <a:moveTo>
                    <a:pt x="7949" y="76023"/>
                  </a:moveTo>
                  <a:lnTo>
                    <a:pt x="22484" y="75889"/>
                  </a:lnTo>
                  <a:lnTo>
                    <a:pt x="35114" y="74608"/>
                  </a:lnTo>
                  <a:lnTo>
                    <a:pt x="47019" y="72015"/>
                  </a:lnTo>
                  <a:lnTo>
                    <a:pt x="58501" y="68296"/>
                  </a:lnTo>
                  <a:lnTo>
                    <a:pt x="69694" y="63663"/>
                  </a:lnTo>
                  <a:lnTo>
                    <a:pt x="80662" y="58321"/>
                  </a:lnTo>
                  <a:lnTo>
                    <a:pt x="90814" y="52128"/>
                  </a:lnTo>
                  <a:lnTo>
                    <a:pt x="98963" y="44617"/>
                  </a:lnTo>
                  <a:lnTo>
                    <a:pt x="104609" y="35658"/>
                  </a:lnTo>
                  <a:lnTo>
                    <a:pt x="107414" y="26050"/>
                  </a:lnTo>
                  <a:lnTo>
                    <a:pt x="106877" y="17282"/>
                  </a:lnTo>
                  <a:lnTo>
                    <a:pt x="103069" y="10137"/>
                  </a:lnTo>
                  <a:lnTo>
                    <a:pt x="96650" y="4869"/>
                  </a:lnTo>
                  <a:lnTo>
                    <a:pt x="88540" y="1551"/>
                  </a:lnTo>
                  <a:lnTo>
                    <a:pt x="79435" y="0"/>
                  </a:lnTo>
                  <a:lnTo>
                    <a:pt x="69923" y="213"/>
                  </a:lnTo>
                  <a:lnTo>
                    <a:pt x="60552" y="2460"/>
                  </a:lnTo>
                  <a:lnTo>
                    <a:pt x="51592" y="6709"/>
                  </a:lnTo>
                  <a:lnTo>
                    <a:pt x="43085" y="12829"/>
                  </a:lnTo>
                  <a:lnTo>
                    <a:pt x="34977" y="20755"/>
                  </a:lnTo>
                  <a:lnTo>
                    <a:pt x="27192" y="30277"/>
                  </a:lnTo>
                  <a:lnTo>
                    <a:pt x="19980" y="41246"/>
                  </a:lnTo>
                  <a:lnTo>
                    <a:pt x="13886" y="53658"/>
                  </a:lnTo>
                  <a:lnTo>
                    <a:pt x="9121" y="67371"/>
                  </a:lnTo>
                  <a:lnTo>
                    <a:pt x="5581" y="81985"/>
                  </a:lnTo>
                  <a:lnTo>
                    <a:pt x="3039" y="96940"/>
                  </a:lnTo>
                  <a:lnTo>
                    <a:pt x="1258" y="111881"/>
                  </a:lnTo>
                  <a:lnTo>
                    <a:pt x="196" y="126506"/>
                  </a:lnTo>
                  <a:lnTo>
                    <a:pt x="0" y="140480"/>
                  </a:lnTo>
                  <a:lnTo>
                    <a:pt x="684" y="153688"/>
                  </a:lnTo>
                  <a:lnTo>
                    <a:pt x="2294" y="166033"/>
                  </a:lnTo>
                  <a:lnTo>
                    <a:pt x="4977" y="177338"/>
                  </a:lnTo>
                  <a:lnTo>
                    <a:pt x="8715" y="187608"/>
                  </a:lnTo>
                  <a:lnTo>
                    <a:pt x="13514" y="196830"/>
                  </a:lnTo>
                  <a:lnTo>
                    <a:pt x="19484" y="204886"/>
                  </a:lnTo>
                  <a:lnTo>
                    <a:pt x="26581" y="211817"/>
                  </a:lnTo>
                  <a:lnTo>
                    <a:pt x="34785" y="217473"/>
                  </a:lnTo>
                  <a:lnTo>
                    <a:pt x="44195" y="221450"/>
                  </a:lnTo>
                  <a:lnTo>
                    <a:pt x="54744" y="223671"/>
                  </a:lnTo>
                  <a:lnTo>
                    <a:pt x="66080" y="224027"/>
                  </a:lnTo>
                  <a:lnTo>
                    <a:pt x="77681" y="222221"/>
                  </a:lnTo>
                  <a:lnTo>
                    <a:pt x="89210" y="218315"/>
                  </a:lnTo>
                  <a:lnTo>
                    <a:pt x="100088" y="213091"/>
                  </a:lnTo>
                  <a:lnTo>
                    <a:pt x="110485" y="207358"/>
                  </a:lnTo>
                  <a:lnTo>
                    <a:pt x="121309" y="200616"/>
                  </a:lnTo>
                  <a:lnTo>
                    <a:pt x="134291" y="1918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037549" y="3242777"/>
              <a:ext cx="153623" cy="218229"/>
            </a:xfrm>
            <a:custGeom>
              <a:avLst/>
              <a:gdLst/>
              <a:ahLst/>
              <a:cxnLst/>
              <a:rect l="0" t="0" r="0" b="0"/>
              <a:pathLst>
                <a:path w="153623" h="218229">
                  <a:moveTo>
                    <a:pt x="27280" y="84228"/>
                  </a:moveTo>
                  <a:lnTo>
                    <a:pt x="21614" y="90162"/>
                  </a:lnTo>
                  <a:lnTo>
                    <a:pt x="17969" y="96367"/>
                  </a:lnTo>
                  <a:lnTo>
                    <a:pt x="16056" y="103467"/>
                  </a:lnTo>
                  <a:lnTo>
                    <a:pt x="15381" y="111581"/>
                  </a:lnTo>
                  <a:lnTo>
                    <a:pt x="15352" y="120875"/>
                  </a:lnTo>
                  <a:lnTo>
                    <a:pt x="15574" y="131323"/>
                  </a:lnTo>
                  <a:lnTo>
                    <a:pt x="16017" y="142748"/>
                  </a:lnTo>
                  <a:lnTo>
                    <a:pt x="16908" y="154935"/>
                  </a:lnTo>
                  <a:lnTo>
                    <a:pt x="18353" y="167679"/>
                  </a:lnTo>
                  <a:lnTo>
                    <a:pt x="20322" y="180658"/>
                  </a:lnTo>
                  <a:lnTo>
                    <a:pt x="22723" y="193443"/>
                  </a:lnTo>
                  <a:lnTo>
                    <a:pt x="25413" y="205751"/>
                  </a:lnTo>
                  <a:lnTo>
                    <a:pt x="26947" y="215148"/>
                  </a:lnTo>
                  <a:lnTo>
                    <a:pt x="25947" y="218228"/>
                  </a:lnTo>
                  <a:lnTo>
                    <a:pt x="23479" y="215242"/>
                  </a:lnTo>
                  <a:lnTo>
                    <a:pt x="20354" y="207664"/>
                  </a:lnTo>
                  <a:lnTo>
                    <a:pt x="16953" y="196859"/>
                  </a:lnTo>
                  <a:lnTo>
                    <a:pt x="13445" y="183847"/>
                  </a:lnTo>
                  <a:lnTo>
                    <a:pt x="9906" y="169346"/>
                  </a:lnTo>
                  <a:lnTo>
                    <a:pt x="6529" y="154008"/>
                  </a:lnTo>
                  <a:lnTo>
                    <a:pt x="3633" y="138470"/>
                  </a:lnTo>
                  <a:lnTo>
                    <a:pt x="1358" y="123090"/>
                  </a:lnTo>
                  <a:lnTo>
                    <a:pt x="0" y="108149"/>
                  </a:lnTo>
                  <a:lnTo>
                    <a:pt x="69" y="93951"/>
                  </a:lnTo>
                  <a:lnTo>
                    <a:pt x="1712" y="80588"/>
                  </a:lnTo>
                  <a:lnTo>
                    <a:pt x="4764" y="68138"/>
                  </a:lnTo>
                  <a:lnTo>
                    <a:pt x="8948" y="56760"/>
                  </a:lnTo>
                  <a:lnTo>
                    <a:pt x="13985" y="46441"/>
                  </a:lnTo>
                  <a:lnTo>
                    <a:pt x="19807" y="37187"/>
                  </a:lnTo>
                  <a:lnTo>
                    <a:pt x="26537" y="29108"/>
                  </a:lnTo>
                  <a:lnTo>
                    <a:pt x="34177" y="22158"/>
                  </a:lnTo>
                  <a:lnTo>
                    <a:pt x="42765" y="16319"/>
                  </a:lnTo>
                  <a:lnTo>
                    <a:pt x="52440" y="11687"/>
                  </a:lnTo>
                  <a:lnTo>
                    <a:pt x="63174" y="8200"/>
                  </a:lnTo>
                  <a:lnTo>
                    <a:pt x="74806" y="5670"/>
                  </a:lnTo>
                  <a:lnTo>
                    <a:pt x="87140" y="3881"/>
                  </a:lnTo>
                  <a:lnTo>
                    <a:pt x="99973" y="2636"/>
                  </a:lnTo>
                  <a:lnTo>
                    <a:pt x="112550" y="1780"/>
                  </a:lnTo>
                  <a:lnTo>
                    <a:pt x="124803" y="1105"/>
                  </a:lnTo>
                  <a:lnTo>
                    <a:pt x="137806" y="545"/>
                  </a:lnTo>
                  <a:lnTo>
                    <a:pt x="1536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064539" y="4379855"/>
            <a:ext cx="2272995" cy="958094"/>
            <a:chOff x="1064539" y="4379855"/>
            <a:chExt cx="2272995" cy="958094"/>
          </a:xfrm>
        </p:grpSpPr>
        <p:sp>
          <p:nvSpPr>
            <p:cNvPr id="97" name="Freeform 96"/>
            <p:cNvSpPr/>
            <p:nvPr/>
          </p:nvSpPr>
          <p:spPr>
            <a:xfrm>
              <a:off x="1316062" y="4495668"/>
              <a:ext cx="10405" cy="505369"/>
            </a:xfrm>
            <a:custGeom>
              <a:avLst/>
              <a:gdLst/>
              <a:ahLst/>
              <a:cxnLst/>
              <a:rect l="0" t="0" r="0" b="0"/>
              <a:pathLst>
                <a:path w="10405" h="505369">
                  <a:moveTo>
                    <a:pt x="0" y="0"/>
                  </a:moveTo>
                  <a:lnTo>
                    <a:pt x="0" y="8683"/>
                  </a:lnTo>
                  <a:lnTo>
                    <a:pt x="0" y="21377"/>
                  </a:lnTo>
                  <a:lnTo>
                    <a:pt x="0" y="36851"/>
                  </a:lnTo>
                  <a:lnTo>
                    <a:pt x="0" y="54607"/>
                  </a:lnTo>
                  <a:lnTo>
                    <a:pt x="0" y="73725"/>
                  </a:lnTo>
                  <a:lnTo>
                    <a:pt x="0" y="92855"/>
                  </a:lnTo>
                  <a:lnTo>
                    <a:pt x="4" y="111231"/>
                  </a:lnTo>
                  <a:lnTo>
                    <a:pt x="177" y="128649"/>
                  </a:lnTo>
                  <a:lnTo>
                    <a:pt x="826" y="145186"/>
                  </a:lnTo>
                  <a:lnTo>
                    <a:pt x="2074" y="161017"/>
                  </a:lnTo>
                  <a:lnTo>
                    <a:pt x="3727" y="176480"/>
                  </a:lnTo>
                  <a:lnTo>
                    <a:pt x="5375" y="192032"/>
                  </a:lnTo>
                  <a:lnTo>
                    <a:pt x="6778" y="207915"/>
                  </a:lnTo>
                  <a:lnTo>
                    <a:pt x="7871" y="224179"/>
                  </a:lnTo>
                  <a:lnTo>
                    <a:pt x="8679" y="240785"/>
                  </a:lnTo>
                  <a:lnTo>
                    <a:pt x="9257" y="257656"/>
                  </a:lnTo>
                  <a:lnTo>
                    <a:pt x="9662" y="274563"/>
                  </a:lnTo>
                  <a:lnTo>
                    <a:pt x="9941" y="291139"/>
                  </a:lnTo>
                  <a:lnTo>
                    <a:pt x="10132" y="307213"/>
                  </a:lnTo>
                  <a:lnTo>
                    <a:pt x="10262" y="322785"/>
                  </a:lnTo>
                  <a:lnTo>
                    <a:pt x="10350" y="337935"/>
                  </a:lnTo>
                  <a:lnTo>
                    <a:pt x="10404" y="352755"/>
                  </a:lnTo>
                  <a:lnTo>
                    <a:pt x="10271" y="367165"/>
                  </a:lnTo>
                  <a:lnTo>
                    <a:pt x="9649" y="380929"/>
                  </a:lnTo>
                  <a:lnTo>
                    <a:pt x="8418" y="393979"/>
                  </a:lnTo>
                  <a:lnTo>
                    <a:pt x="6777" y="406709"/>
                  </a:lnTo>
                  <a:lnTo>
                    <a:pt x="5137" y="419864"/>
                  </a:lnTo>
                  <a:lnTo>
                    <a:pt x="3739" y="433812"/>
                  </a:lnTo>
                  <a:lnTo>
                    <a:pt x="2648" y="448027"/>
                  </a:lnTo>
                  <a:lnTo>
                    <a:pt x="1723" y="462768"/>
                  </a:lnTo>
                  <a:lnTo>
                    <a:pt x="886" y="48045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178770" y="4537782"/>
              <a:ext cx="168878" cy="250603"/>
            </a:xfrm>
            <a:custGeom>
              <a:avLst/>
              <a:gdLst/>
              <a:ahLst/>
              <a:cxnLst/>
              <a:rect l="0" t="0" r="0" b="0"/>
              <a:pathLst>
                <a:path w="168878" h="250603">
                  <a:moveTo>
                    <a:pt x="168877" y="105285"/>
                  </a:moveTo>
                  <a:lnTo>
                    <a:pt x="160143" y="108353"/>
                  </a:lnTo>
                  <a:lnTo>
                    <a:pt x="152436" y="112416"/>
                  </a:lnTo>
                  <a:lnTo>
                    <a:pt x="145030" y="117909"/>
                  </a:lnTo>
                  <a:lnTo>
                    <a:pt x="137596" y="124667"/>
                  </a:lnTo>
                  <a:lnTo>
                    <a:pt x="129769" y="132465"/>
                  </a:lnTo>
                  <a:lnTo>
                    <a:pt x="121390" y="141062"/>
                  </a:lnTo>
                  <a:lnTo>
                    <a:pt x="112474" y="150248"/>
                  </a:lnTo>
                  <a:lnTo>
                    <a:pt x="103111" y="159853"/>
                  </a:lnTo>
                  <a:lnTo>
                    <a:pt x="93404" y="169758"/>
                  </a:lnTo>
                  <a:lnTo>
                    <a:pt x="83445" y="180033"/>
                  </a:lnTo>
                  <a:lnTo>
                    <a:pt x="73308" y="190923"/>
                  </a:lnTo>
                  <a:lnTo>
                    <a:pt x="63049" y="202502"/>
                  </a:lnTo>
                  <a:lnTo>
                    <a:pt x="52874" y="214381"/>
                  </a:lnTo>
                  <a:lnTo>
                    <a:pt x="43115" y="225822"/>
                  </a:lnTo>
                  <a:lnTo>
                    <a:pt x="33926" y="236419"/>
                  </a:lnTo>
                  <a:lnTo>
                    <a:pt x="25431" y="245294"/>
                  </a:lnTo>
                  <a:lnTo>
                    <a:pt x="17210" y="250375"/>
                  </a:lnTo>
                  <a:lnTo>
                    <a:pt x="9519" y="250602"/>
                  </a:lnTo>
                  <a:lnTo>
                    <a:pt x="4035" y="246870"/>
                  </a:lnTo>
                  <a:lnTo>
                    <a:pt x="960" y="240145"/>
                  </a:lnTo>
                  <a:lnTo>
                    <a:pt x="0" y="231047"/>
                  </a:lnTo>
                  <a:lnTo>
                    <a:pt x="951" y="219887"/>
                  </a:lnTo>
                  <a:lnTo>
                    <a:pt x="3518" y="207015"/>
                  </a:lnTo>
                  <a:lnTo>
                    <a:pt x="7194" y="193134"/>
                  </a:lnTo>
                  <a:lnTo>
                    <a:pt x="11348" y="179201"/>
                  </a:lnTo>
                  <a:lnTo>
                    <a:pt x="15586" y="165749"/>
                  </a:lnTo>
                  <a:lnTo>
                    <a:pt x="19735" y="152597"/>
                  </a:lnTo>
                  <a:lnTo>
                    <a:pt x="23749" y="139086"/>
                  </a:lnTo>
                  <a:lnTo>
                    <a:pt x="27634" y="124852"/>
                  </a:lnTo>
                  <a:lnTo>
                    <a:pt x="31413" y="110172"/>
                  </a:lnTo>
                  <a:lnTo>
                    <a:pt x="35111" y="95763"/>
                  </a:lnTo>
                  <a:lnTo>
                    <a:pt x="38746" y="82029"/>
                  </a:lnTo>
                  <a:lnTo>
                    <a:pt x="42185" y="68914"/>
                  </a:lnTo>
                  <a:lnTo>
                    <a:pt x="45480" y="54466"/>
                  </a:lnTo>
                  <a:lnTo>
                    <a:pt x="48923" y="34066"/>
                  </a:lnTo>
                  <a:lnTo>
                    <a:pt x="530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064539" y="4432497"/>
              <a:ext cx="513280" cy="680474"/>
            </a:xfrm>
            <a:custGeom>
              <a:avLst/>
              <a:gdLst/>
              <a:ahLst/>
              <a:cxnLst/>
              <a:rect l="0" t="0" r="0" b="0"/>
              <a:pathLst>
                <a:path w="513280" h="680474">
                  <a:moveTo>
                    <a:pt x="156766" y="0"/>
                  </a:moveTo>
                  <a:lnTo>
                    <a:pt x="150832" y="8801"/>
                  </a:lnTo>
                  <a:lnTo>
                    <a:pt x="144627" y="17148"/>
                  </a:lnTo>
                  <a:lnTo>
                    <a:pt x="137536" y="25842"/>
                  </a:lnTo>
                  <a:lnTo>
                    <a:pt x="129768" y="34790"/>
                  </a:lnTo>
                  <a:lnTo>
                    <a:pt x="121770" y="43637"/>
                  </a:lnTo>
                  <a:lnTo>
                    <a:pt x="113829" y="52185"/>
                  </a:lnTo>
                  <a:lnTo>
                    <a:pt x="106055" y="60719"/>
                  </a:lnTo>
                  <a:lnTo>
                    <a:pt x="98462" y="69893"/>
                  </a:lnTo>
                  <a:lnTo>
                    <a:pt x="91025" y="80035"/>
                  </a:lnTo>
                  <a:lnTo>
                    <a:pt x="83710" y="91304"/>
                  </a:lnTo>
                  <a:lnTo>
                    <a:pt x="76485" y="103859"/>
                  </a:lnTo>
                  <a:lnTo>
                    <a:pt x="69329" y="117635"/>
                  </a:lnTo>
                  <a:lnTo>
                    <a:pt x="62386" y="132106"/>
                  </a:lnTo>
                  <a:lnTo>
                    <a:pt x="55950" y="146426"/>
                  </a:lnTo>
                  <a:lnTo>
                    <a:pt x="50140" y="160125"/>
                  </a:lnTo>
                  <a:lnTo>
                    <a:pt x="44917" y="173099"/>
                  </a:lnTo>
                  <a:lnTo>
                    <a:pt x="40175" y="185425"/>
                  </a:lnTo>
                  <a:lnTo>
                    <a:pt x="35798" y="197235"/>
                  </a:lnTo>
                  <a:lnTo>
                    <a:pt x="31689" y="208659"/>
                  </a:lnTo>
                  <a:lnTo>
                    <a:pt x="27769" y="219805"/>
                  </a:lnTo>
                  <a:lnTo>
                    <a:pt x="23984" y="230760"/>
                  </a:lnTo>
                  <a:lnTo>
                    <a:pt x="20459" y="241747"/>
                  </a:lnTo>
                  <a:lnTo>
                    <a:pt x="17470" y="253117"/>
                  </a:lnTo>
                  <a:lnTo>
                    <a:pt x="15124" y="265024"/>
                  </a:lnTo>
                  <a:lnTo>
                    <a:pt x="13210" y="277293"/>
                  </a:lnTo>
                  <a:lnTo>
                    <a:pt x="11310" y="289528"/>
                  </a:lnTo>
                  <a:lnTo>
                    <a:pt x="9182" y="301502"/>
                  </a:lnTo>
                  <a:lnTo>
                    <a:pt x="6921" y="313323"/>
                  </a:lnTo>
                  <a:lnTo>
                    <a:pt x="4857" y="325324"/>
                  </a:lnTo>
                  <a:lnTo>
                    <a:pt x="3171" y="337705"/>
                  </a:lnTo>
                  <a:lnTo>
                    <a:pt x="1887" y="350818"/>
                  </a:lnTo>
                  <a:lnTo>
                    <a:pt x="950" y="365224"/>
                  </a:lnTo>
                  <a:lnTo>
                    <a:pt x="290" y="381109"/>
                  </a:lnTo>
                  <a:lnTo>
                    <a:pt x="0" y="398339"/>
                  </a:lnTo>
                  <a:lnTo>
                    <a:pt x="330" y="416654"/>
                  </a:lnTo>
                  <a:lnTo>
                    <a:pt x="1366" y="435785"/>
                  </a:lnTo>
                  <a:lnTo>
                    <a:pt x="3044" y="455341"/>
                  </a:lnTo>
                  <a:lnTo>
                    <a:pt x="5242" y="474841"/>
                  </a:lnTo>
                  <a:lnTo>
                    <a:pt x="7840" y="494023"/>
                  </a:lnTo>
                  <a:lnTo>
                    <a:pt x="11059" y="512665"/>
                  </a:lnTo>
                  <a:lnTo>
                    <a:pt x="15430" y="530496"/>
                  </a:lnTo>
                  <a:lnTo>
                    <a:pt x="21151" y="547451"/>
                  </a:lnTo>
                  <a:lnTo>
                    <a:pt x="28112" y="563465"/>
                  </a:lnTo>
                  <a:lnTo>
                    <a:pt x="36080" y="578388"/>
                  </a:lnTo>
                  <a:lnTo>
                    <a:pt x="44807" y="592240"/>
                  </a:lnTo>
                  <a:lnTo>
                    <a:pt x="53919" y="605019"/>
                  </a:lnTo>
                  <a:lnTo>
                    <a:pt x="62949" y="616618"/>
                  </a:lnTo>
                  <a:lnTo>
                    <a:pt x="71656" y="627085"/>
                  </a:lnTo>
                  <a:lnTo>
                    <a:pt x="80314" y="636438"/>
                  </a:lnTo>
                  <a:lnTo>
                    <a:pt x="89579" y="644583"/>
                  </a:lnTo>
                  <a:lnTo>
                    <a:pt x="99777" y="651582"/>
                  </a:lnTo>
                  <a:lnTo>
                    <a:pt x="110747" y="657623"/>
                  </a:lnTo>
                  <a:lnTo>
                    <a:pt x="122037" y="662922"/>
                  </a:lnTo>
                  <a:lnTo>
                    <a:pt x="133346" y="667672"/>
                  </a:lnTo>
                  <a:lnTo>
                    <a:pt x="144873" y="671863"/>
                  </a:lnTo>
                  <a:lnTo>
                    <a:pt x="157202" y="675307"/>
                  </a:lnTo>
                  <a:lnTo>
                    <a:pt x="170604" y="677953"/>
                  </a:lnTo>
                  <a:lnTo>
                    <a:pt x="184875" y="679730"/>
                  </a:lnTo>
                  <a:lnTo>
                    <a:pt x="199534" y="680473"/>
                  </a:lnTo>
                  <a:lnTo>
                    <a:pt x="214253" y="680189"/>
                  </a:lnTo>
                  <a:lnTo>
                    <a:pt x="229052" y="678862"/>
                  </a:lnTo>
                  <a:lnTo>
                    <a:pt x="244201" y="676376"/>
                  </a:lnTo>
                  <a:lnTo>
                    <a:pt x="259821" y="672778"/>
                  </a:lnTo>
                  <a:lnTo>
                    <a:pt x="275411" y="668245"/>
                  </a:lnTo>
                  <a:lnTo>
                    <a:pt x="289973" y="662985"/>
                  </a:lnTo>
                  <a:lnTo>
                    <a:pt x="303035" y="657185"/>
                  </a:lnTo>
                  <a:lnTo>
                    <a:pt x="314942" y="650834"/>
                  </a:lnTo>
                  <a:lnTo>
                    <a:pt x="326547" y="643740"/>
                  </a:lnTo>
                  <a:lnTo>
                    <a:pt x="338385" y="635856"/>
                  </a:lnTo>
                  <a:lnTo>
                    <a:pt x="350322" y="627274"/>
                  </a:lnTo>
                  <a:lnTo>
                    <a:pt x="361744" y="618134"/>
                  </a:lnTo>
                  <a:lnTo>
                    <a:pt x="372322" y="608582"/>
                  </a:lnTo>
                  <a:lnTo>
                    <a:pt x="382036" y="598896"/>
                  </a:lnTo>
                  <a:lnTo>
                    <a:pt x="391015" y="589473"/>
                  </a:lnTo>
                  <a:lnTo>
                    <a:pt x="399416" y="580504"/>
                  </a:lnTo>
                  <a:lnTo>
                    <a:pt x="407227" y="571839"/>
                  </a:lnTo>
                  <a:lnTo>
                    <a:pt x="414261" y="563099"/>
                  </a:lnTo>
                  <a:lnTo>
                    <a:pt x="420483" y="554068"/>
                  </a:lnTo>
                  <a:lnTo>
                    <a:pt x="426155" y="544696"/>
                  </a:lnTo>
                  <a:lnTo>
                    <a:pt x="431732" y="535018"/>
                  </a:lnTo>
                  <a:lnTo>
                    <a:pt x="437486" y="525092"/>
                  </a:lnTo>
                  <a:lnTo>
                    <a:pt x="443506" y="514814"/>
                  </a:lnTo>
                  <a:lnTo>
                    <a:pt x="449779" y="503929"/>
                  </a:lnTo>
                  <a:lnTo>
                    <a:pt x="456257" y="492352"/>
                  </a:lnTo>
                  <a:lnTo>
                    <a:pt x="462726" y="480306"/>
                  </a:lnTo>
                  <a:lnTo>
                    <a:pt x="468836" y="468221"/>
                  </a:lnTo>
                  <a:lnTo>
                    <a:pt x="474423" y="456347"/>
                  </a:lnTo>
                  <a:lnTo>
                    <a:pt x="479495" y="444594"/>
                  </a:lnTo>
                  <a:lnTo>
                    <a:pt x="484135" y="432637"/>
                  </a:lnTo>
                  <a:lnTo>
                    <a:pt x="488443" y="420295"/>
                  </a:lnTo>
                  <a:lnTo>
                    <a:pt x="492506" y="407549"/>
                  </a:lnTo>
                  <a:lnTo>
                    <a:pt x="496396" y="394453"/>
                  </a:lnTo>
                  <a:lnTo>
                    <a:pt x="500160" y="381069"/>
                  </a:lnTo>
                  <a:lnTo>
                    <a:pt x="503672" y="366977"/>
                  </a:lnTo>
                  <a:lnTo>
                    <a:pt x="506651" y="351314"/>
                  </a:lnTo>
                  <a:lnTo>
                    <a:pt x="508986" y="333748"/>
                  </a:lnTo>
                  <a:lnTo>
                    <a:pt x="510723" y="314900"/>
                  </a:lnTo>
                  <a:lnTo>
                    <a:pt x="511972" y="296017"/>
                  </a:lnTo>
                  <a:lnTo>
                    <a:pt x="512845" y="277842"/>
                  </a:lnTo>
                  <a:lnTo>
                    <a:pt x="513279" y="260744"/>
                  </a:lnTo>
                  <a:lnTo>
                    <a:pt x="513046" y="244960"/>
                  </a:lnTo>
                  <a:lnTo>
                    <a:pt x="512076" y="230448"/>
                  </a:lnTo>
                  <a:lnTo>
                    <a:pt x="510441" y="216516"/>
                  </a:lnTo>
                  <a:lnTo>
                    <a:pt x="508273" y="201999"/>
                  </a:lnTo>
                  <a:lnTo>
                    <a:pt x="505699" y="186305"/>
                  </a:lnTo>
                  <a:lnTo>
                    <a:pt x="502666" y="169841"/>
                  </a:lnTo>
                  <a:lnTo>
                    <a:pt x="498952" y="153702"/>
                  </a:lnTo>
                  <a:lnTo>
                    <a:pt x="494490" y="138520"/>
                  </a:lnTo>
                  <a:lnTo>
                    <a:pt x="489359" y="124582"/>
                  </a:lnTo>
                  <a:lnTo>
                    <a:pt x="483690" y="112074"/>
                  </a:lnTo>
                  <a:lnTo>
                    <a:pt x="477616" y="100927"/>
                  </a:lnTo>
                  <a:lnTo>
                    <a:pt x="471250" y="90917"/>
                  </a:lnTo>
                  <a:lnTo>
                    <a:pt x="464677" y="81785"/>
                  </a:lnTo>
                  <a:lnTo>
                    <a:pt x="457948" y="73298"/>
                  </a:lnTo>
                  <a:lnTo>
                    <a:pt x="450615" y="65272"/>
                  </a:lnTo>
                  <a:lnTo>
                    <a:pt x="441789" y="57566"/>
                  </a:lnTo>
                  <a:lnTo>
                    <a:pt x="431102" y="50092"/>
                  </a:lnTo>
                  <a:lnTo>
                    <a:pt x="418669" y="43105"/>
                  </a:lnTo>
                  <a:lnTo>
                    <a:pt x="404802" y="37173"/>
                  </a:lnTo>
                  <a:lnTo>
                    <a:pt x="389838" y="32519"/>
                  </a:lnTo>
                  <a:lnTo>
                    <a:pt x="373910" y="29056"/>
                  </a:lnTo>
                  <a:lnTo>
                    <a:pt x="356941" y="26567"/>
                  </a:lnTo>
                  <a:lnTo>
                    <a:pt x="338989" y="24822"/>
                  </a:lnTo>
                  <a:lnTo>
                    <a:pt x="320698" y="23785"/>
                  </a:lnTo>
                  <a:lnTo>
                    <a:pt x="303179" y="23605"/>
                  </a:lnTo>
                  <a:lnTo>
                    <a:pt x="286982" y="24299"/>
                  </a:lnTo>
                  <a:lnTo>
                    <a:pt x="271818" y="25916"/>
                  </a:lnTo>
                  <a:lnTo>
                    <a:pt x="256873" y="28604"/>
                  </a:lnTo>
                  <a:lnTo>
                    <a:pt x="241644" y="32342"/>
                  </a:lnTo>
                  <a:lnTo>
                    <a:pt x="226447" y="36970"/>
                  </a:lnTo>
                  <a:lnTo>
                    <a:pt x="212215" y="42294"/>
                  </a:lnTo>
                  <a:lnTo>
                    <a:pt x="199424" y="48122"/>
                  </a:lnTo>
                  <a:lnTo>
                    <a:pt x="188360" y="54007"/>
                  </a:lnTo>
                  <a:lnTo>
                    <a:pt x="178274" y="59814"/>
                  </a:lnTo>
                  <a:lnTo>
                    <a:pt x="168286" y="66050"/>
                  </a:lnTo>
                  <a:lnTo>
                    <a:pt x="156766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668932" y="4443026"/>
              <a:ext cx="374655" cy="535274"/>
            </a:xfrm>
            <a:custGeom>
              <a:avLst/>
              <a:gdLst/>
              <a:ahLst/>
              <a:cxnLst/>
              <a:rect l="0" t="0" r="0" b="0"/>
              <a:pathLst>
                <a:path w="374655" h="535274">
                  <a:moveTo>
                    <a:pt x="247254" y="0"/>
                  </a:moveTo>
                  <a:lnTo>
                    <a:pt x="232652" y="67"/>
                  </a:lnTo>
                  <a:lnTo>
                    <a:pt x="219381" y="707"/>
                  </a:lnTo>
                  <a:lnTo>
                    <a:pt x="206180" y="2003"/>
                  </a:lnTo>
                  <a:lnTo>
                    <a:pt x="192838" y="3863"/>
                  </a:lnTo>
                  <a:lnTo>
                    <a:pt x="179330" y="6179"/>
                  </a:lnTo>
                  <a:lnTo>
                    <a:pt x="165685" y="8851"/>
                  </a:lnTo>
                  <a:lnTo>
                    <a:pt x="152265" y="11947"/>
                  </a:lnTo>
                  <a:lnTo>
                    <a:pt x="139712" y="15703"/>
                  </a:lnTo>
                  <a:lnTo>
                    <a:pt x="128305" y="20196"/>
                  </a:lnTo>
                  <a:lnTo>
                    <a:pt x="117834" y="25518"/>
                  </a:lnTo>
                  <a:lnTo>
                    <a:pt x="107800" y="31847"/>
                  </a:lnTo>
                  <a:lnTo>
                    <a:pt x="97861" y="39182"/>
                  </a:lnTo>
                  <a:lnTo>
                    <a:pt x="87861" y="47379"/>
                  </a:lnTo>
                  <a:lnTo>
                    <a:pt x="77754" y="56252"/>
                  </a:lnTo>
                  <a:lnTo>
                    <a:pt x="67545" y="65630"/>
                  </a:lnTo>
                  <a:lnTo>
                    <a:pt x="57416" y="75538"/>
                  </a:lnTo>
                  <a:lnTo>
                    <a:pt x="47695" y="86173"/>
                  </a:lnTo>
                  <a:lnTo>
                    <a:pt x="38535" y="97587"/>
                  </a:lnTo>
                  <a:lnTo>
                    <a:pt x="30080" y="109693"/>
                  </a:lnTo>
                  <a:lnTo>
                    <a:pt x="22548" y="122351"/>
                  </a:lnTo>
                  <a:lnTo>
                    <a:pt x="15968" y="135429"/>
                  </a:lnTo>
                  <a:lnTo>
                    <a:pt x="10380" y="148973"/>
                  </a:lnTo>
                  <a:lnTo>
                    <a:pt x="5916" y="163205"/>
                  </a:lnTo>
                  <a:lnTo>
                    <a:pt x="2551" y="178173"/>
                  </a:lnTo>
                  <a:lnTo>
                    <a:pt x="442" y="193309"/>
                  </a:lnTo>
                  <a:lnTo>
                    <a:pt x="0" y="207559"/>
                  </a:lnTo>
                  <a:lnTo>
                    <a:pt x="1297" y="220399"/>
                  </a:lnTo>
                  <a:lnTo>
                    <a:pt x="4116" y="231816"/>
                  </a:lnTo>
                  <a:lnTo>
                    <a:pt x="8142" y="242026"/>
                  </a:lnTo>
                  <a:lnTo>
                    <a:pt x="13079" y="251293"/>
                  </a:lnTo>
                  <a:lnTo>
                    <a:pt x="19002" y="259535"/>
                  </a:lnTo>
                  <a:lnTo>
                    <a:pt x="26334" y="266334"/>
                  </a:lnTo>
                  <a:lnTo>
                    <a:pt x="35192" y="271580"/>
                  </a:lnTo>
                  <a:lnTo>
                    <a:pt x="45411" y="275444"/>
                  </a:lnTo>
                  <a:lnTo>
                    <a:pt x="56720" y="278205"/>
                  </a:lnTo>
                  <a:lnTo>
                    <a:pt x="68847" y="280128"/>
                  </a:lnTo>
                  <a:lnTo>
                    <a:pt x="81566" y="281116"/>
                  </a:lnTo>
                  <a:lnTo>
                    <a:pt x="94703" y="280731"/>
                  </a:lnTo>
                  <a:lnTo>
                    <a:pt x="108125" y="278847"/>
                  </a:lnTo>
                  <a:lnTo>
                    <a:pt x="121577" y="275787"/>
                  </a:lnTo>
                  <a:lnTo>
                    <a:pt x="134688" y="272123"/>
                  </a:lnTo>
                  <a:lnTo>
                    <a:pt x="147291" y="268257"/>
                  </a:lnTo>
                  <a:lnTo>
                    <a:pt x="159551" y="264546"/>
                  </a:lnTo>
                  <a:lnTo>
                    <a:pt x="171857" y="261366"/>
                  </a:lnTo>
                  <a:lnTo>
                    <a:pt x="184432" y="258868"/>
                  </a:lnTo>
                  <a:lnTo>
                    <a:pt x="197167" y="257177"/>
                  </a:lnTo>
                  <a:lnTo>
                    <a:pt x="209724" y="256483"/>
                  </a:lnTo>
                  <a:lnTo>
                    <a:pt x="221918" y="256797"/>
                  </a:lnTo>
                  <a:lnTo>
                    <a:pt x="233887" y="258142"/>
                  </a:lnTo>
                  <a:lnTo>
                    <a:pt x="245990" y="260639"/>
                  </a:lnTo>
                  <a:lnTo>
                    <a:pt x="258420" y="264249"/>
                  </a:lnTo>
                  <a:lnTo>
                    <a:pt x="270887" y="268960"/>
                  </a:lnTo>
                  <a:lnTo>
                    <a:pt x="282731" y="274871"/>
                  </a:lnTo>
                  <a:lnTo>
                    <a:pt x="293623" y="281917"/>
                  </a:lnTo>
                  <a:lnTo>
                    <a:pt x="303565" y="289749"/>
                  </a:lnTo>
                  <a:lnTo>
                    <a:pt x="312703" y="297844"/>
                  </a:lnTo>
                  <a:lnTo>
                    <a:pt x="321220" y="305892"/>
                  </a:lnTo>
                  <a:lnTo>
                    <a:pt x="329279" y="314261"/>
                  </a:lnTo>
                  <a:lnTo>
                    <a:pt x="337013" y="323857"/>
                  </a:lnTo>
                  <a:lnTo>
                    <a:pt x="344513" y="335091"/>
                  </a:lnTo>
                  <a:lnTo>
                    <a:pt x="351689" y="347740"/>
                  </a:lnTo>
                  <a:lnTo>
                    <a:pt x="358281" y="361227"/>
                  </a:lnTo>
                  <a:lnTo>
                    <a:pt x="364187" y="375116"/>
                  </a:lnTo>
                  <a:lnTo>
                    <a:pt x="369135" y="389171"/>
                  </a:lnTo>
                  <a:lnTo>
                    <a:pt x="372628" y="403278"/>
                  </a:lnTo>
                  <a:lnTo>
                    <a:pt x="374520" y="417388"/>
                  </a:lnTo>
                  <a:lnTo>
                    <a:pt x="374654" y="431318"/>
                  </a:lnTo>
                  <a:lnTo>
                    <a:pt x="372699" y="444758"/>
                  </a:lnTo>
                  <a:lnTo>
                    <a:pt x="368674" y="457571"/>
                  </a:lnTo>
                  <a:lnTo>
                    <a:pt x="362718" y="469465"/>
                  </a:lnTo>
                  <a:lnTo>
                    <a:pt x="354909" y="479928"/>
                  </a:lnTo>
                  <a:lnTo>
                    <a:pt x="345469" y="488817"/>
                  </a:lnTo>
                  <a:lnTo>
                    <a:pt x="334555" y="496294"/>
                  </a:lnTo>
                  <a:lnTo>
                    <a:pt x="322183" y="502640"/>
                  </a:lnTo>
                  <a:lnTo>
                    <a:pt x="308500" y="508136"/>
                  </a:lnTo>
                  <a:lnTo>
                    <a:pt x="294077" y="513017"/>
                  </a:lnTo>
                  <a:lnTo>
                    <a:pt x="279782" y="517463"/>
                  </a:lnTo>
                  <a:lnTo>
                    <a:pt x="266083" y="521605"/>
                  </a:lnTo>
                  <a:lnTo>
                    <a:pt x="252598" y="525371"/>
                  </a:lnTo>
                  <a:lnTo>
                    <a:pt x="238331" y="528522"/>
                  </a:lnTo>
                  <a:lnTo>
                    <a:pt x="222768" y="530972"/>
                  </a:lnTo>
                  <a:lnTo>
                    <a:pt x="206041" y="532786"/>
                  </a:lnTo>
                  <a:lnTo>
                    <a:pt x="188655" y="534086"/>
                  </a:lnTo>
                  <a:lnTo>
                    <a:pt x="170995" y="534989"/>
                  </a:lnTo>
                  <a:lnTo>
                    <a:pt x="153424" y="535273"/>
                  </a:lnTo>
                  <a:lnTo>
                    <a:pt x="136334" y="534407"/>
                  </a:lnTo>
                  <a:lnTo>
                    <a:pt x="119883" y="532199"/>
                  </a:lnTo>
                  <a:lnTo>
                    <a:pt x="104042" y="528918"/>
                  </a:lnTo>
                  <a:lnTo>
                    <a:pt x="88704" y="525106"/>
                  </a:lnTo>
                  <a:lnTo>
                    <a:pt x="73769" y="521141"/>
                  </a:lnTo>
                  <a:lnTo>
                    <a:pt x="59739" y="517350"/>
                  </a:lnTo>
                  <a:lnTo>
                    <a:pt x="46335" y="513714"/>
                  </a:lnTo>
                  <a:lnTo>
                    <a:pt x="32377" y="509921"/>
                  </a:lnTo>
                  <a:lnTo>
                    <a:pt x="15627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26756" y="4790466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65"/>
                  </a:lnTo>
                  <a:lnTo>
                    <a:pt x="3727" y="81965"/>
                  </a:lnTo>
                  <a:lnTo>
                    <a:pt x="5375" y="93882"/>
                  </a:lnTo>
                  <a:lnTo>
                    <a:pt x="6783" y="106194"/>
                  </a:lnTo>
                  <a:lnTo>
                    <a:pt x="8048" y="118920"/>
                  </a:lnTo>
                  <a:lnTo>
                    <a:pt x="9505" y="132002"/>
                  </a:lnTo>
                  <a:lnTo>
                    <a:pt x="11331" y="145353"/>
                  </a:lnTo>
                  <a:lnTo>
                    <a:pt x="13398" y="158679"/>
                  </a:lnTo>
                  <a:lnTo>
                    <a:pt x="15549" y="173006"/>
                  </a:lnTo>
                  <a:lnTo>
                    <a:pt x="17976" y="191826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105699" y="467465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42570" y="4763970"/>
              <a:ext cx="221099" cy="220117"/>
            </a:xfrm>
            <a:custGeom>
              <a:avLst/>
              <a:gdLst/>
              <a:ahLst/>
              <a:cxnLst/>
              <a:rect l="0" t="0" r="0" b="0"/>
              <a:pathLst>
                <a:path w="221099" h="220117">
                  <a:moveTo>
                    <a:pt x="0" y="58082"/>
                  </a:moveTo>
                  <a:lnTo>
                    <a:pt x="2933" y="66883"/>
                  </a:lnTo>
                  <a:lnTo>
                    <a:pt x="5716" y="75229"/>
                  </a:lnTo>
                  <a:lnTo>
                    <a:pt x="8615" y="83933"/>
                  </a:lnTo>
                  <a:lnTo>
                    <a:pt x="11656" y="93227"/>
                  </a:lnTo>
                  <a:lnTo>
                    <a:pt x="14820" y="103370"/>
                  </a:lnTo>
                  <a:lnTo>
                    <a:pt x="18085" y="114415"/>
                  </a:lnTo>
                  <a:lnTo>
                    <a:pt x="21422" y="126255"/>
                  </a:lnTo>
                  <a:lnTo>
                    <a:pt x="24814" y="138725"/>
                  </a:lnTo>
                  <a:lnTo>
                    <a:pt x="28242" y="151667"/>
                  </a:lnTo>
                  <a:lnTo>
                    <a:pt x="31697" y="164950"/>
                  </a:lnTo>
                  <a:lnTo>
                    <a:pt x="35170" y="178472"/>
                  </a:lnTo>
                  <a:lnTo>
                    <a:pt x="38641" y="192133"/>
                  </a:lnTo>
                  <a:lnTo>
                    <a:pt x="41600" y="204894"/>
                  </a:lnTo>
                  <a:lnTo>
                    <a:pt x="42603" y="214746"/>
                  </a:lnTo>
                  <a:lnTo>
                    <a:pt x="41156" y="220089"/>
                  </a:lnTo>
                  <a:lnTo>
                    <a:pt x="38450" y="220116"/>
                  </a:lnTo>
                  <a:lnTo>
                    <a:pt x="35219" y="215381"/>
                  </a:lnTo>
                  <a:lnTo>
                    <a:pt x="31777" y="206901"/>
                  </a:lnTo>
                  <a:lnTo>
                    <a:pt x="28256" y="195653"/>
                  </a:lnTo>
                  <a:lnTo>
                    <a:pt x="24713" y="182435"/>
                  </a:lnTo>
                  <a:lnTo>
                    <a:pt x="21167" y="168006"/>
                  </a:lnTo>
                  <a:lnTo>
                    <a:pt x="17627" y="153100"/>
                  </a:lnTo>
                  <a:lnTo>
                    <a:pt x="14103" y="138153"/>
                  </a:lnTo>
                  <a:lnTo>
                    <a:pt x="10922" y="123507"/>
                  </a:lnTo>
                  <a:lnTo>
                    <a:pt x="8697" y="109510"/>
                  </a:lnTo>
                  <a:lnTo>
                    <a:pt x="7694" y="96287"/>
                  </a:lnTo>
                  <a:lnTo>
                    <a:pt x="8175" y="84100"/>
                  </a:lnTo>
                  <a:lnTo>
                    <a:pt x="10552" y="73431"/>
                  </a:lnTo>
                  <a:lnTo>
                    <a:pt x="14858" y="64415"/>
                  </a:lnTo>
                  <a:lnTo>
                    <a:pt x="20834" y="57359"/>
                  </a:lnTo>
                  <a:lnTo>
                    <a:pt x="28126" y="52892"/>
                  </a:lnTo>
                  <a:lnTo>
                    <a:pt x="36391" y="51112"/>
                  </a:lnTo>
                  <a:lnTo>
                    <a:pt x="45191" y="51677"/>
                  </a:lnTo>
                  <a:lnTo>
                    <a:pt x="54010" y="54101"/>
                  </a:lnTo>
                  <a:lnTo>
                    <a:pt x="62561" y="57914"/>
                  </a:lnTo>
                  <a:lnTo>
                    <a:pt x="70606" y="62893"/>
                  </a:lnTo>
                  <a:lnTo>
                    <a:pt x="77862" y="69050"/>
                  </a:lnTo>
                  <a:lnTo>
                    <a:pt x="84266" y="76240"/>
                  </a:lnTo>
                  <a:lnTo>
                    <a:pt x="90029" y="82192"/>
                  </a:lnTo>
                  <a:lnTo>
                    <a:pt x="94969" y="83527"/>
                  </a:lnTo>
                  <a:lnTo>
                    <a:pt x="98524" y="80031"/>
                  </a:lnTo>
                  <a:lnTo>
                    <a:pt x="100882" y="72937"/>
                  </a:lnTo>
                  <a:lnTo>
                    <a:pt x="102421" y="63436"/>
                  </a:lnTo>
                  <a:lnTo>
                    <a:pt x="103757" y="52533"/>
                  </a:lnTo>
                  <a:lnTo>
                    <a:pt x="105698" y="41085"/>
                  </a:lnTo>
                  <a:lnTo>
                    <a:pt x="108630" y="29596"/>
                  </a:lnTo>
                  <a:lnTo>
                    <a:pt x="112730" y="18919"/>
                  </a:lnTo>
                  <a:lnTo>
                    <a:pt x="118154" y="10329"/>
                  </a:lnTo>
                  <a:lnTo>
                    <a:pt x="124840" y="4334"/>
                  </a:lnTo>
                  <a:lnTo>
                    <a:pt x="132582" y="936"/>
                  </a:lnTo>
                  <a:lnTo>
                    <a:pt x="141140" y="0"/>
                  </a:lnTo>
                  <a:lnTo>
                    <a:pt x="150290" y="1186"/>
                  </a:lnTo>
                  <a:lnTo>
                    <a:pt x="159533" y="4215"/>
                  </a:lnTo>
                  <a:lnTo>
                    <a:pt x="168124" y="8973"/>
                  </a:lnTo>
                  <a:lnTo>
                    <a:pt x="175713" y="15242"/>
                  </a:lnTo>
                  <a:lnTo>
                    <a:pt x="182298" y="22888"/>
                  </a:lnTo>
                  <a:lnTo>
                    <a:pt x="188037" y="31921"/>
                  </a:lnTo>
                  <a:lnTo>
                    <a:pt x="193121" y="42217"/>
                  </a:lnTo>
                  <a:lnTo>
                    <a:pt x="197725" y="53384"/>
                  </a:lnTo>
                  <a:lnTo>
                    <a:pt x="201985" y="64872"/>
                  </a:lnTo>
                  <a:lnTo>
                    <a:pt x="206001" y="76324"/>
                  </a:lnTo>
                  <a:lnTo>
                    <a:pt x="209697" y="87152"/>
                  </a:lnTo>
                  <a:lnTo>
                    <a:pt x="213194" y="97510"/>
                  </a:lnTo>
                  <a:lnTo>
                    <a:pt x="216800" y="108301"/>
                  </a:lnTo>
                  <a:lnTo>
                    <a:pt x="221098" y="121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533673" y="4737975"/>
              <a:ext cx="163946" cy="332947"/>
            </a:xfrm>
            <a:custGeom>
              <a:avLst/>
              <a:gdLst/>
              <a:ahLst/>
              <a:cxnLst/>
              <a:rect l="0" t="0" r="0" b="0"/>
              <a:pathLst>
                <a:path w="163946" h="332947">
                  <a:moveTo>
                    <a:pt x="3694" y="73548"/>
                  </a:moveTo>
                  <a:lnTo>
                    <a:pt x="9562" y="85283"/>
                  </a:lnTo>
                  <a:lnTo>
                    <a:pt x="15127" y="96412"/>
                  </a:lnTo>
                  <a:lnTo>
                    <a:pt x="20921" y="108006"/>
                  </a:lnTo>
                  <a:lnTo>
                    <a:pt x="26829" y="119995"/>
                  </a:lnTo>
                  <a:lnTo>
                    <a:pt x="32510" y="132006"/>
                  </a:lnTo>
                  <a:lnTo>
                    <a:pt x="37785" y="143827"/>
                  </a:lnTo>
                  <a:lnTo>
                    <a:pt x="42636" y="156045"/>
                  </a:lnTo>
                  <a:lnTo>
                    <a:pt x="47122" y="169907"/>
                  </a:lnTo>
                  <a:lnTo>
                    <a:pt x="51324" y="185961"/>
                  </a:lnTo>
                  <a:lnTo>
                    <a:pt x="55315" y="203472"/>
                  </a:lnTo>
                  <a:lnTo>
                    <a:pt x="59155" y="220851"/>
                  </a:lnTo>
                  <a:lnTo>
                    <a:pt x="62890" y="237171"/>
                  </a:lnTo>
                  <a:lnTo>
                    <a:pt x="66553" y="252363"/>
                  </a:lnTo>
                  <a:lnTo>
                    <a:pt x="70165" y="266852"/>
                  </a:lnTo>
                  <a:lnTo>
                    <a:pt x="73744" y="280996"/>
                  </a:lnTo>
                  <a:lnTo>
                    <a:pt x="77300" y="294833"/>
                  </a:lnTo>
                  <a:lnTo>
                    <a:pt x="80841" y="308152"/>
                  </a:lnTo>
                  <a:lnTo>
                    <a:pt x="84318" y="320789"/>
                  </a:lnTo>
                  <a:lnTo>
                    <a:pt x="85905" y="330166"/>
                  </a:lnTo>
                  <a:lnTo>
                    <a:pt x="84184" y="332946"/>
                  </a:lnTo>
                  <a:lnTo>
                    <a:pt x="81099" y="330031"/>
                  </a:lnTo>
                  <a:lnTo>
                    <a:pt x="77471" y="323035"/>
                  </a:lnTo>
                  <a:lnTo>
                    <a:pt x="73276" y="313020"/>
                  </a:lnTo>
                  <a:lnTo>
                    <a:pt x="68466" y="300776"/>
                  </a:lnTo>
                  <a:lnTo>
                    <a:pt x="63258" y="287244"/>
                  </a:lnTo>
                  <a:lnTo>
                    <a:pt x="58065" y="273509"/>
                  </a:lnTo>
                  <a:lnTo>
                    <a:pt x="53122" y="260172"/>
                  </a:lnTo>
                  <a:lnTo>
                    <a:pt x="48329" y="247089"/>
                  </a:lnTo>
                  <a:lnTo>
                    <a:pt x="43350" y="233619"/>
                  </a:lnTo>
                  <a:lnTo>
                    <a:pt x="38000" y="219408"/>
                  </a:lnTo>
                  <a:lnTo>
                    <a:pt x="32254" y="204571"/>
                  </a:lnTo>
                  <a:lnTo>
                    <a:pt x="26165" y="189523"/>
                  </a:lnTo>
                  <a:lnTo>
                    <a:pt x="19815" y="174538"/>
                  </a:lnTo>
                  <a:lnTo>
                    <a:pt x="13601" y="159559"/>
                  </a:lnTo>
                  <a:lnTo>
                    <a:pt x="8195" y="144289"/>
                  </a:lnTo>
                  <a:lnTo>
                    <a:pt x="3907" y="128582"/>
                  </a:lnTo>
                  <a:lnTo>
                    <a:pt x="1031" y="112764"/>
                  </a:lnTo>
                  <a:lnTo>
                    <a:pt x="0" y="97517"/>
                  </a:lnTo>
                  <a:lnTo>
                    <a:pt x="866" y="83186"/>
                  </a:lnTo>
                  <a:lnTo>
                    <a:pt x="3379" y="69783"/>
                  </a:lnTo>
                  <a:lnTo>
                    <a:pt x="7192" y="57167"/>
                  </a:lnTo>
                  <a:lnTo>
                    <a:pt x="11977" y="45172"/>
                  </a:lnTo>
                  <a:lnTo>
                    <a:pt x="17628" y="33963"/>
                  </a:lnTo>
                  <a:lnTo>
                    <a:pt x="24243" y="24026"/>
                  </a:lnTo>
                  <a:lnTo>
                    <a:pt x="31811" y="15534"/>
                  </a:lnTo>
                  <a:lnTo>
                    <a:pt x="40520" y="8677"/>
                  </a:lnTo>
                  <a:lnTo>
                    <a:pt x="50808" y="3820"/>
                  </a:lnTo>
                  <a:lnTo>
                    <a:pt x="62763" y="967"/>
                  </a:lnTo>
                  <a:lnTo>
                    <a:pt x="75860" y="0"/>
                  </a:lnTo>
                  <a:lnTo>
                    <a:pt x="89182" y="855"/>
                  </a:lnTo>
                  <a:lnTo>
                    <a:pt x="102171" y="3316"/>
                  </a:lnTo>
                  <a:lnTo>
                    <a:pt x="114483" y="7067"/>
                  </a:lnTo>
                  <a:lnTo>
                    <a:pt x="125824" y="11792"/>
                  </a:lnTo>
                  <a:lnTo>
                    <a:pt x="136143" y="17233"/>
                  </a:lnTo>
                  <a:lnTo>
                    <a:pt x="145241" y="23513"/>
                  </a:lnTo>
                  <a:lnTo>
                    <a:pt x="152689" y="31091"/>
                  </a:lnTo>
                  <a:lnTo>
                    <a:pt x="158397" y="40113"/>
                  </a:lnTo>
                  <a:lnTo>
                    <a:pt x="162249" y="50275"/>
                  </a:lnTo>
                  <a:lnTo>
                    <a:pt x="163945" y="61014"/>
                  </a:lnTo>
                  <a:lnTo>
                    <a:pt x="163530" y="71936"/>
                  </a:lnTo>
                  <a:lnTo>
                    <a:pt x="161320" y="82692"/>
                  </a:lnTo>
                  <a:lnTo>
                    <a:pt x="157711" y="92907"/>
                  </a:lnTo>
                  <a:lnTo>
                    <a:pt x="153067" y="102440"/>
                  </a:lnTo>
                  <a:lnTo>
                    <a:pt x="147682" y="111332"/>
                  </a:lnTo>
                  <a:lnTo>
                    <a:pt x="141776" y="119698"/>
                  </a:lnTo>
                  <a:lnTo>
                    <a:pt x="135507" y="127664"/>
                  </a:lnTo>
                  <a:lnTo>
                    <a:pt x="128824" y="135338"/>
                  </a:lnTo>
                  <a:lnTo>
                    <a:pt x="121499" y="142805"/>
                  </a:lnTo>
                  <a:lnTo>
                    <a:pt x="113465" y="150121"/>
                  </a:lnTo>
                  <a:lnTo>
                    <a:pt x="105058" y="157025"/>
                  </a:lnTo>
                  <a:lnTo>
                    <a:pt x="96000" y="163637"/>
                  </a:lnTo>
                  <a:lnTo>
                    <a:pt x="84376" y="170537"/>
                  </a:lnTo>
                  <a:lnTo>
                    <a:pt x="66865" y="1788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716352" y="4379855"/>
              <a:ext cx="52643" cy="473783"/>
            </a:xfrm>
            <a:custGeom>
              <a:avLst/>
              <a:gdLst/>
              <a:ahLst/>
              <a:cxnLst/>
              <a:rect l="0" t="0" r="0" b="0"/>
              <a:pathLst>
                <a:path w="52643" h="473783">
                  <a:moveTo>
                    <a:pt x="0" y="0"/>
                  </a:moveTo>
                  <a:lnTo>
                    <a:pt x="67" y="11936"/>
                  </a:lnTo>
                  <a:lnTo>
                    <a:pt x="707" y="24985"/>
                  </a:lnTo>
                  <a:lnTo>
                    <a:pt x="1999" y="40459"/>
                  </a:lnTo>
                  <a:lnTo>
                    <a:pt x="3686" y="57681"/>
                  </a:lnTo>
                  <a:lnTo>
                    <a:pt x="5354" y="75345"/>
                  </a:lnTo>
                  <a:lnTo>
                    <a:pt x="6772" y="92642"/>
                  </a:lnTo>
                  <a:lnTo>
                    <a:pt x="8043" y="109288"/>
                  </a:lnTo>
                  <a:lnTo>
                    <a:pt x="9502" y="125285"/>
                  </a:lnTo>
                  <a:lnTo>
                    <a:pt x="11335" y="140743"/>
                  </a:lnTo>
                  <a:lnTo>
                    <a:pt x="13566" y="155951"/>
                  </a:lnTo>
                  <a:lnTo>
                    <a:pt x="16142" y="171329"/>
                  </a:lnTo>
                  <a:lnTo>
                    <a:pt x="18985" y="187090"/>
                  </a:lnTo>
                  <a:lnTo>
                    <a:pt x="21860" y="203104"/>
                  </a:lnTo>
                  <a:lnTo>
                    <a:pt x="24404" y="219009"/>
                  </a:lnTo>
                  <a:lnTo>
                    <a:pt x="26448" y="234597"/>
                  </a:lnTo>
                  <a:lnTo>
                    <a:pt x="28158" y="249827"/>
                  </a:lnTo>
                  <a:lnTo>
                    <a:pt x="29921" y="264739"/>
                  </a:lnTo>
                  <a:lnTo>
                    <a:pt x="31961" y="279408"/>
                  </a:lnTo>
                  <a:lnTo>
                    <a:pt x="34333" y="294226"/>
                  </a:lnTo>
                  <a:lnTo>
                    <a:pt x="37005" y="309860"/>
                  </a:lnTo>
                  <a:lnTo>
                    <a:pt x="39912" y="326605"/>
                  </a:lnTo>
                  <a:lnTo>
                    <a:pt x="42830" y="344259"/>
                  </a:lnTo>
                  <a:lnTo>
                    <a:pt x="45403" y="362336"/>
                  </a:lnTo>
                  <a:lnTo>
                    <a:pt x="47462" y="380481"/>
                  </a:lnTo>
                  <a:lnTo>
                    <a:pt x="49016" y="398175"/>
                  </a:lnTo>
                  <a:lnTo>
                    <a:pt x="50309" y="416593"/>
                  </a:lnTo>
                  <a:lnTo>
                    <a:pt x="51453" y="439585"/>
                  </a:lnTo>
                  <a:lnTo>
                    <a:pt x="52642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895336" y="4800994"/>
              <a:ext cx="2" cy="84230"/>
            </a:xfrm>
            <a:custGeom>
              <a:avLst/>
              <a:gdLst/>
              <a:ahLst/>
              <a:cxnLst/>
              <a:rect l="0" t="0" r="0" b="0"/>
              <a:pathLst>
                <a:path w="2" h="84230">
                  <a:moveTo>
                    <a:pt x="0" y="0"/>
                  </a:moveTo>
                  <a:lnTo>
                    <a:pt x="1" y="11736"/>
                  </a:lnTo>
                  <a:lnTo>
                    <a:pt x="0" y="22865"/>
                  </a:lnTo>
                  <a:lnTo>
                    <a:pt x="0" y="34445"/>
                  </a:lnTo>
                  <a:lnTo>
                    <a:pt x="0" y="45959"/>
                  </a:lnTo>
                  <a:lnTo>
                    <a:pt x="0" y="57274"/>
                  </a:lnTo>
                  <a:lnTo>
                    <a:pt x="0" y="69389"/>
                  </a:lnTo>
                  <a:lnTo>
                    <a:pt x="0" y="842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863751" y="4611482"/>
              <a:ext cx="10529" cy="21057"/>
            </a:xfrm>
            <a:custGeom>
              <a:avLst/>
              <a:gdLst/>
              <a:ahLst/>
              <a:cxnLst/>
              <a:rect l="0" t="0" r="0" b="0"/>
              <a:pathLst>
                <a:path w="10529" h="21057">
                  <a:moveTo>
                    <a:pt x="0" y="0"/>
                  </a:moveTo>
                  <a:lnTo>
                    <a:pt x="10528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004121" y="4459881"/>
              <a:ext cx="154429" cy="404285"/>
            </a:xfrm>
            <a:custGeom>
              <a:avLst/>
              <a:gdLst/>
              <a:ahLst/>
              <a:cxnLst/>
              <a:rect l="0" t="0" r="0" b="0"/>
              <a:pathLst>
                <a:path w="154429" h="404285">
                  <a:moveTo>
                    <a:pt x="49143" y="404284"/>
                  </a:moveTo>
                  <a:lnTo>
                    <a:pt x="46276" y="392482"/>
                  </a:lnTo>
                  <a:lnTo>
                    <a:pt x="44134" y="380713"/>
                  </a:lnTo>
                  <a:lnTo>
                    <a:pt x="42526" y="367823"/>
                  </a:lnTo>
                  <a:lnTo>
                    <a:pt x="41173" y="353975"/>
                  </a:lnTo>
                  <a:lnTo>
                    <a:pt x="39676" y="339647"/>
                  </a:lnTo>
                  <a:lnTo>
                    <a:pt x="37825" y="325178"/>
                  </a:lnTo>
                  <a:lnTo>
                    <a:pt x="35585" y="310727"/>
                  </a:lnTo>
                  <a:lnTo>
                    <a:pt x="33005" y="296351"/>
                  </a:lnTo>
                  <a:lnTo>
                    <a:pt x="30155" y="282053"/>
                  </a:lnTo>
                  <a:lnTo>
                    <a:pt x="27106" y="267655"/>
                  </a:lnTo>
                  <a:lnTo>
                    <a:pt x="23913" y="252837"/>
                  </a:lnTo>
                  <a:lnTo>
                    <a:pt x="20620" y="237449"/>
                  </a:lnTo>
                  <a:lnTo>
                    <a:pt x="17257" y="221349"/>
                  </a:lnTo>
                  <a:lnTo>
                    <a:pt x="13846" y="204324"/>
                  </a:lnTo>
                  <a:lnTo>
                    <a:pt x="10408" y="186357"/>
                  </a:lnTo>
                  <a:lnTo>
                    <a:pt x="7116" y="167901"/>
                  </a:lnTo>
                  <a:lnTo>
                    <a:pt x="4285" y="149745"/>
                  </a:lnTo>
                  <a:lnTo>
                    <a:pt x="2053" y="132320"/>
                  </a:lnTo>
                  <a:lnTo>
                    <a:pt x="555" y="115858"/>
                  </a:lnTo>
                  <a:lnTo>
                    <a:pt x="0" y="100569"/>
                  </a:lnTo>
                  <a:lnTo>
                    <a:pt x="410" y="86434"/>
                  </a:lnTo>
                  <a:lnTo>
                    <a:pt x="1821" y="73280"/>
                  </a:lnTo>
                  <a:lnTo>
                    <a:pt x="4363" y="60890"/>
                  </a:lnTo>
                  <a:lnTo>
                    <a:pt x="8003" y="49071"/>
                  </a:lnTo>
                  <a:lnTo>
                    <a:pt x="12735" y="37825"/>
                  </a:lnTo>
                  <a:lnTo>
                    <a:pt x="18660" y="27337"/>
                  </a:lnTo>
                  <a:lnTo>
                    <a:pt x="25720" y="17669"/>
                  </a:lnTo>
                  <a:lnTo>
                    <a:pt x="33730" y="9380"/>
                  </a:lnTo>
                  <a:lnTo>
                    <a:pt x="42478" y="3555"/>
                  </a:lnTo>
                  <a:lnTo>
                    <a:pt x="51768" y="565"/>
                  </a:lnTo>
                  <a:lnTo>
                    <a:pt x="61446" y="0"/>
                  </a:lnTo>
                  <a:lnTo>
                    <a:pt x="71395" y="1058"/>
                  </a:lnTo>
                  <a:lnTo>
                    <a:pt x="81531" y="3102"/>
                  </a:lnTo>
                  <a:lnTo>
                    <a:pt x="91795" y="5892"/>
                  </a:lnTo>
                  <a:lnTo>
                    <a:pt x="102145" y="9501"/>
                  </a:lnTo>
                  <a:lnTo>
                    <a:pt x="112541" y="13911"/>
                  </a:lnTo>
                  <a:lnTo>
                    <a:pt x="122507" y="18703"/>
                  </a:lnTo>
                  <a:lnTo>
                    <a:pt x="132119" y="23591"/>
                  </a:lnTo>
                  <a:lnTo>
                    <a:pt x="142222" y="29004"/>
                  </a:lnTo>
                  <a:lnTo>
                    <a:pt x="154428" y="357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990093" y="4685181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114607" y="2934"/>
                  </a:lnTo>
                  <a:lnTo>
                    <a:pt x="103478" y="5716"/>
                  </a:lnTo>
                  <a:lnTo>
                    <a:pt x="91884" y="8615"/>
                  </a:lnTo>
                  <a:lnTo>
                    <a:pt x="79895" y="11656"/>
                  </a:lnTo>
                  <a:lnTo>
                    <a:pt x="67884" y="14821"/>
                  </a:lnTo>
                  <a:lnTo>
                    <a:pt x="56091" y="18080"/>
                  </a:lnTo>
                  <a:lnTo>
                    <a:pt x="44842" y="21258"/>
                  </a:lnTo>
                  <a:lnTo>
                    <a:pt x="33416" y="24345"/>
                  </a:lnTo>
                  <a:lnTo>
                    <a:pt x="19694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126963" y="4758880"/>
              <a:ext cx="73701" cy="73701"/>
            </a:xfrm>
            <a:custGeom>
              <a:avLst/>
              <a:gdLst/>
              <a:ahLst/>
              <a:cxnLst/>
              <a:rect l="0" t="0" r="0" b="0"/>
              <a:pathLst>
                <a:path w="73701" h="73701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31" y="17231"/>
                  </a:lnTo>
                  <a:lnTo>
                    <a:pt x="23312" y="23312"/>
                  </a:lnTo>
                  <a:lnTo>
                    <a:pt x="29642" y="29642"/>
                  </a:lnTo>
                  <a:lnTo>
                    <a:pt x="36166" y="36166"/>
                  </a:lnTo>
                  <a:lnTo>
                    <a:pt x="42721" y="42722"/>
                  </a:lnTo>
                  <a:lnTo>
                    <a:pt x="49798" y="49798"/>
                  </a:lnTo>
                  <a:lnTo>
                    <a:pt x="59136" y="59136"/>
                  </a:lnTo>
                  <a:lnTo>
                    <a:pt x="7370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105906" y="4653596"/>
              <a:ext cx="189514" cy="684353"/>
            </a:xfrm>
            <a:custGeom>
              <a:avLst/>
              <a:gdLst/>
              <a:ahLst/>
              <a:cxnLst/>
              <a:rect l="0" t="0" r="0" b="0"/>
              <a:pathLst>
                <a:path w="189514" h="684353">
                  <a:moveTo>
                    <a:pt x="189513" y="0"/>
                  </a:moveTo>
                  <a:lnTo>
                    <a:pt x="186579" y="8868"/>
                  </a:lnTo>
                  <a:lnTo>
                    <a:pt x="183797" y="17855"/>
                  </a:lnTo>
                  <a:lnTo>
                    <a:pt x="180898" y="27846"/>
                  </a:lnTo>
                  <a:lnTo>
                    <a:pt x="177858" y="38653"/>
                  </a:lnTo>
                  <a:lnTo>
                    <a:pt x="174692" y="49816"/>
                  </a:lnTo>
                  <a:lnTo>
                    <a:pt x="171428" y="61022"/>
                  </a:lnTo>
                  <a:lnTo>
                    <a:pt x="168091" y="72133"/>
                  </a:lnTo>
                  <a:lnTo>
                    <a:pt x="164699" y="83118"/>
                  </a:lnTo>
                  <a:lnTo>
                    <a:pt x="161266" y="93989"/>
                  </a:lnTo>
                  <a:lnTo>
                    <a:pt x="157638" y="104932"/>
                  </a:lnTo>
                  <a:lnTo>
                    <a:pt x="153517" y="116277"/>
                  </a:lnTo>
                  <a:lnTo>
                    <a:pt x="148784" y="128171"/>
                  </a:lnTo>
                  <a:lnTo>
                    <a:pt x="143639" y="140432"/>
                  </a:lnTo>
                  <a:lnTo>
                    <a:pt x="138492" y="152662"/>
                  </a:lnTo>
                  <a:lnTo>
                    <a:pt x="133583" y="164639"/>
                  </a:lnTo>
                  <a:lnTo>
                    <a:pt x="128813" y="176631"/>
                  </a:lnTo>
                  <a:lnTo>
                    <a:pt x="123850" y="189281"/>
                  </a:lnTo>
                  <a:lnTo>
                    <a:pt x="118516" y="202901"/>
                  </a:lnTo>
                  <a:lnTo>
                    <a:pt x="112951" y="217320"/>
                  </a:lnTo>
                  <a:lnTo>
                    <a:pt x="107514" y="232077"/>
                  </a:lnTo>
                  <a:lnTo>
                    <a:pt x="102407" y="246863"/>
                  </a:lnTo>
                  <a:lnTo>
                    <a:pt x="97502" y="261708"/>
                  </a:lnTo>
                  <a:lnTo>
                    <a:pt x="92449" y="276886"/>
                  </a:lnTo>
                  <a:lnTo>
                    <a:pt x="87054" y="292544"/>
                  </a:lnTo>
                  <a:lnTo>
                    <a:pt x="81448" y="308840"/>
                  </a:lnTo>
                  <a:lnTo>
                    <a:pt x="75984" y="326004"/>
                  </a:lnTo>
                  <a:lnTo>
                    <a:pt x="70863" y="344071"/>
                  </a:lnTo>
                  <a:lnTo>
                    <a:pt x="66119" y="362766"/>
                  </a:lnTo>
                  <a:lnTo>
                    <a:pt x="61706" y="381614"/>
                  </a:lnTo>
                  <a:lnTo>
                    <a:pt x="57554" y="400328"/>
                  </a:lnTo>
                  <a:lnTo>
                    <a:pt x="53597" y="418809"/>
                  </a:lnTo>
                  <a:lnTo>
                    <a:pt x="49779" y="437056"/>
                  </a:lnTo>
                  <a:lnTo>
                    <a:pt x="46059" y="455109"/>
                  </a:lnTo>
                  <a:lnTo>
                    <a:pt x="42406" y="473013"/>
                  </a:lnTo>
                  <a:lnTo>
                    <a:pt x="38801" y="490808"/>
                  </a:lnTo>
                  <a:lnTo>
                    <a:pt x="35226" y="508524"/>
                  </a:lnTo>
                  <a:lnTo>
                    <a:pt x="31673" y="526187"/>
                  </a:lnTo>
                  <a:lnTo>
                    <a:pt x="28135" y="543813"/>
                  </a:lnTo>
                  <a:lnTo>
                    <a:pt x="24606" y="561403"/>
                  </a:lnTo>
                  <a:lnTo>
                    <a:pt x="21083" y="578641"/>
                  </a:lnTo>
                  <a:lnTo>
                    <a:pt x="17565" y="594915"/>
                  </a:lnTo>
                  <a:lnTo>
                    <a:pt x="14055" y="609968"/>
                  </a:lnTo>
                  <a:lnTo>
                    <a:pt x="10702" y="623803"/>
                  </a:lnTo>
                  <a:lnTo>
                    <a:pt x="7474" y="638086"/>
                  </a:lnTo>
                  <a:lnTo>
                    <a:pt x="4087" y="656302"/>
                  </a:lnTo>
                  <a:lnTo>
                    <a:pt x="0" y="684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337533" y="4874694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11501"/>
                  </a:lnTo>
                  <a:lnTo>
                    <a:pt x="0" y="21371"/>
                  </a:lnTo>
                  <a:lnTo>
                    <a:pt x="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7941388" y="2095171"/>
            <a:ext cx="294070" cy="254856"/>
            <a:chOff x="7941388" y="2095171"/>
            <a:chExt cx="294070" cy="254856"/>
          </a:xfrm>
        </p:grpSpPr>
        <p:sp>
          <p:nvSpPr>
            <p:cNvPr id="114" name="Freeform 113"/>
            <p:cNvSpPr/>
            <p:nvPr/>
          </p:nvSpPr>
          <p:spPr>
            <a:xfrm>
              <a:off x="7941388" y="2095171"/>
              <a:ext cx="190500" cy="242156"/>
            </a:xfrm>
            <a:custGeom>
              <a:avLst/>
              <a:gdLst/>
              <a:ahLst/>
              <a:cxnLst/>
              <a:rect l="0" t="0" r="0" b="0"/>
              <a:pathLst>
                <a:path w="190500" h="242156">
                  <a:moveTo>
                    <a:pt x="165555" y="0"/>
                  </a:moveTo>
                  <a:lnTo>
                    <a:pt x="153886" y="134"/>
                  </a:lnTo>
                  <a:lnTo>
                    <a:pt x="143398" y="1414"/>
                  </a:lnTo>
                  <a:lnTo>
                    <a:pt x="133096" y="4003"/>
                  </a:lnTo>
                  <a:lnTo>
                    <a:pt x="122794" y="7549"/>
                  </a:lnTo>
                  <a:lnTo>
                    <a:pt x="112451" y="11533"/>
                  </a:lnTo>
                  <a:lnTo>
                    <a:pt x="102062" y="15618"/>
                  </a:lnTo>
                  <a:lnTo>
                    <a:pt x="91634" y="19813"/>
                  </a:lnTo>
                  <a:lnTo>
                    <a:pt x="81175" y="24379"/>
                  </a:lnTo>
                  <a:lnTo>
                    <a:pt x="70695" y="29442"/>
                  </a:lnTo>
                  <a:lnTo>
                    <a:pt x="60201" y="34824"/>
                  </a:lnTo>
                  <a:lnTo>
                    <a:pt x="49695" y="40137"/>
                  </a:lnTo>
                  <a:lnTo>
                    <a:pt x="39191" y="45165"/>
                  </a:lnTo>
                  <a:lnTo>
                    <a:pt x="29018" y="50187"/>
                  </a:lnTo>
                  <a:lnTo>
                    <a:pt x="19793" y="55851"/>
                  </a:lnTo>
                  <a:lnTo>
                    <a:pt x="11790" y="62474"/>
                  </a:lnTo>
                  <a:lnTo>
                    <a:pt x="5433" y="69889"/>
                  </a:lnTo>
                  <a:lnTo>
                    <a:pt x="1445" y="77639"/>
                  </a:lnTo>
                  <a:lnTo>
                    <a:pt x="0" y="85394"/>
                  </a:lnTo>
                  <a:lnTo>
                    <a:pt x="1131" y="92533"/>
                  </a:lnTo>
                  <a:lnTo>
                    <a:pt x="4997" y="98102"/>
                  </a:lnTo>
                  <a:lnTo>
                    <a:pt x="11407" y="101735"/>
                  </a:lnTo>
                  <a:lnTo>
                    <a:pt x="19759" y="103884"/>
                  </a:lnTo>
                  <a:lnTo>
                    <a:pt x="29257" y="105492"/>
                  </a:lnTo>
                  <a:lnTo>
                    <a:pt x="39340" y="107180"/>
                  </a:lnTo>
                  <a:lnTo>
                    <a:pt x="49699" y="109353"/>
                  </a:lnTo>
                  <a:lnTo>
                    <a:pt x="60178" y="112358"/>
                  </a:lnTo>
                  <a:lnTo>
                    <a:pt x="70710" y="116279"/>
                  </a:lnTo>
                  <a:lnTo>
                    <a:pt x="81427" y="121017"/>
                  </a:lnTo>
                  <a:lnTo>
                    <a:pt x="92622" y="126407"/>
                  </a:lnTo>
                  <a:lnTo>
                    <a:pt x="104420" y="132287"/>
                  </a:lnTo>
                  <a:lnTo>
                    <a:pt x="116786" y="138519"/>
                  </a:lnTo>
                  <a:lnTo>
                    <a:pt x="129620" y="145001"/>
                  </a:lnTo>
                  <a:lnTo>
                    <a:pt x="142798" y="151660"/>
                  </a:lnTo>
                  <a:lnTo>
                    <a:pt x="155730" y="158606"/>
                  </a:lnTo>
                  <a:lnTo>
                    <a:pt x="167421" y="166108"/>
                  </a:lnTo>
                  <a:lnTo>
                    <a:pt x="177409" y="174264"/>
                  </a:lnTo>
                  <a:lnTo>
                    <a:pt x="185095" y="182861"/>
                  </a:lnTo>
                  <a:lnTo>
                    <a:pt x="189525" y="191479"/>
                  </a:lnTo>
                  <a:lnTo>
                    <a:pt x="190499" y="199862"/>
                  </a:lnTo>
                  <a:lnTo>
                    <a:pt x="188423" y="207779"/>
                  </a:lnTo>
                  <a:lnTo>
                    <a:pt x="183925" y="214943"/>
                  </a:lnTo>
                  <a:lnTo>
                    <a:pt x="177606" y="221272"/>
                  </a:lnTo>
                  <a:lnTo>
                    <a:pt x="169811" y="226691"/>
                  </a:lnTo>
                  <a:lnTo>
                    <a:pt x="160620" y="231040"/>
                  </a:lnTo>
                  <a:lnTo>
                    <a:pt x="150185" y="234339"/>
                  </a:lnTo>
                  <a:lnTo>
                    <a:pt x="138741" y="236741"/>
                  </a:lnTo>
                  <a:lnTo>
                    <a:pt x="126528" y="238446"/>
                  </a:lnTo>
                  <a:lnTo>
                    <a:pt x="113754" y="239633"/>
                  </a:lnTo>
                  <a:lnTo>
                    <a:pt x="100582" y="240449"/>
                  </a:lnTo>
                  <a:lnTo>
                    <a:pt x="87134" y="241006"/>
                  </a:lnTo>
                  <a:lnTo>
                    <a:pt x="73513" y="241383"/>
                  </a:lnTo>
                  <a:lnTo>
                    <a:pt x="60386" y="241638"/>
                  </a:lnTo>
                  <a:lnTo>
                    <a:pt x="47697" y="241837"/>
                  </a:lnTo>
                  <a:lnTo>
                    <a:pt x="34330" y="241999"/>
                  </a:lnTo>
                  <a:lnTo>
                    <a:pt x="18156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222757" y="2337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8180642" y="3253305"/>
            <a:ext cx="296970" cy="244328"/>
            <a:chOff x="8180642" y="3253305"/>
            <a:chExt cx="296970" cy="244328"/>
          </a:xfrm>
        </p:grpSpPr>
        <p:sp>
          <p:nvSpPr>
            <p:cNvPr id="117" name="Freeform 116"/>
            <p:cNvSpPr/>
            <p:nvPr/>
          </p:nvSpPr>
          <p:spPr>
            <a:xfrm>
              <a:off x="8180642" y="3253305"/>
              <a:ext cx="210109" cy="242157"/>
            </a:xfrm>
            <a:custGeom>
              <a:avLst/>
              <a:gdLst/>
              <a:ahLst/>
              <a:cxnLst/>
              <a:rect l="0" t="0" r="0" b="0"/>
              <a:pathLst>
                <a:path w="210109" h="242157">
                  <a:moveTo>
                    <a:pt x="178984" y="0"/>
                  </a:moveTo>
                  <a:lnTo>
                    <a:pt x="167316" y="3001"/>
                  </a:lnTo>
                  <a:lnTo>
                    <a:pt x="156827" y="6423"/>
                  </a:lnTo>
                  <a:lnTo>
                    <a:pt x="146525" y="10615"/>
                  </a:lnTo>
                  <a:lnTo>
                    <a:pt x="136223" y="15342"/>
                  </a:lnTo>
                  <a:lnTo>
                    <a:pt x="125880" y="20175"/>
                  </a:lnTo>
                  <a:lnTo>
                    <a:pt x="115496" y="24857"/>
                  </a:lnTo>
                  <a:lnTo>
                    <a:pt x="105240" y="29466"/>
                  </a:lnTo>
                  <a:lnTo>
                    <a:pt x="95431" y="34317"/>
                  </a:lnTo>
                  <a:lnTo>
                    <a:pt x="86209" y="39582"/>
                  </a:lnTo>
                  <a:lnTo>
                    <a:pt x="77712" y="45441"/>
                  </a:lnTo>
                  <a:lnTo>
                    <a:pt x="70151" y="52138"/>
                  </a:lnTo>
                  <a:lnTo>
                    <a:pt x="63547" y="59723"/>
                  </a:lnTo>
                  <a:lnTo>
                    <a:pt x="57773" y="68090"/>
                  </a:lnTo>
                  <a:lnTo>
                    <a:pt x="52652" y="77077"/>
                  </a:lnTo>
                  <a:lnTo>
                    <a:pt x="48053" y="86520"/>
                  </a:lnTo>
                  <a:lnTo>
                    <a:pt x="45079" y="95964"/>
                  </a:lnTo>
                  <a:lnTo>
                    <a:pt x="46308" y="103778"/>
                  </a:lnTo>
                  <a:lnTo>
                    <a:pt x="51855" y="108376"/>
                  </a:lnTo>
                  <a:lnTo>
                    <a:pt x="59386" y="110137"/>
                  </a:lnTo>
                  <a:lnTo>
                    <a:pt x="68035" y="110293"/>
                  </a:lnTo>
                  <a:lnTo>
                    <a:pt x="77761" y="110172"/>
                  </a:lnTo>
                  <a:lnTo>
                    <a:pt x="88524" y="110498"/>
                  </a:lnTo>
                  <a:lnTo>
                    <a:pt x="100170" y="111491"/>
                  </a:lnTo>
                  <a:lnTo>
                    <a:pt x="112506" y="113126"/>
                  </a:lnTo>
                  <a:lnTo>
                    <a:pt x="125354" y="115292"/>
                  </a:lnTo>
                  <a:lnTo>
                    <a:pt x="138402" y="118027"/>
                  </a:lnTo>
                  <a:lnTo>
                    <a:pt x="151234" y="121529"/>
                  </a:lnTo>
                  <a:lnTo>
                    <a:pt x="163632" y="125848"/>
                  </a:lnTo>
                  <a:lnTo>
                    <a:pt x="175244" y="131051"/>
                  </a:lnTo>
                  <a:lnTo>
                    <a:pt x="185517" y="137299"/>
                  </a:lnTo>
                  <a:lnTo>
                    <a:pt x="194269" y="144584"/>
                  </a:lnTo>
                  <a:lnTo>
                    <a:pt x="201316" y="152916"/>
                  </a:lnTo>
                  <a:lnTo>
                    <a:pt x="206308" y="162412"/>
                  </a:lnTo>
                  <a:lnTo>
                    <a:pt x="209250" y="173010"/>
                  </a:lnTo>
                  <a:lnTo>
                    <a:pt x="210108" y="184040"/>
                  </a:lnTo>
                  <a:lnTo>
                    <a:pt x="208648" y="194371"/>
                  </a:lnTo>
                  <a:lnTo>
                    <a:pt x="204959" y="203423"/>
                  </a:lnTo>
                  <a:lnTo>
                    <a:pt x="199230" y="211143"/>
                  </a:lnTo>
                  <a:lnTo>
                    <a:pt x="191572" y="217718"/>
                  </a:lnTo>
                  <a:lnTo>
                    <a:pt x="182239" y="223395"/>
                  </a:lnTo>
                  <a:lnTo>
                    <a:pt x="171569" y="228242"/>
                  </a:lnTo>
                  <a:lnTo>
                    <a:pt x="159889" y="232143"/>
                  </a:lnTo>
                  <a:lnTo>
                    <a:pt x="147477" y="235107"/>
                  </a:lnTo>
                  <a:lnTo>
                    <a:pt x="134381" y="237270"/>
                  </a:lnTo>
                  <a:lnTo>
                    <a:pt x="120453" y="238807"/>
                  </a:lnTo>
                  <a:lnTo>
                    <a:pt x="105679" y="239878"/>
                  </a:lnTo>
                  <a:lnTo>
                    <a:pt x="90332" y="240614"/>
                  </a:lnTo>
                  <a:lnTo>
                    <a:pt x="74877" y="241117"/>
                  </a:lnTo>
                  <a:lnTo>
                    <a:pt x="59609" y="241458"/>
                  </a:lnTo>
                  <a:lnTo>
                    <a:pt x="45221" y="241689"/>
                  </a:lnTo>
                  <a:lnTo>
                    <a:pt x="31476" y="241869"/>
                  </a:lnTo>
                  <a:lnTo>
                    <a:pt x="17165" y="242015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464911" y="34849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790841" y="189512"/>
            <a:ext cx="2925719" cy="842281"/>
            <a:chOff x="790841" y="189512"/>
            <a:chExt cx="2925719" cy="842281"/>
          </a:xfrm>
        </p:grpSpPr>
        <p:sp>
          <p:nvSpPr>
            <p:cNvPr id="2" name="Freeform 1"/>
            <p:cNvSpPr/>
            <p:nvPr/>
          </p:nvSpPr>
          <p:spPr>
            <a:xfrm>
              <a:off x="790841" y="473708"/>
              <a:ext cx="325180" cy="527107"/>
            </a:xfrm>
            <a:custGeom>
              <a:avLst/>
              <a:gdLst/>
              <a:ahLst/>
              <a:cxnLst/>
              <a:rect l="0" t="0" r="0" b="0"/>
              <a:pathLst>
                <a:path w="325180" h="527107">
                  <a:moveTo>
                    <a:pt x="51438" y="10602"/>
                  </a:moveTo>
                  <a:lnTo>
                    <a:pt x="48505" y="19404"/>
                  </a:lnTo>
                  <a:lnTo>
                    <a:pt x="45722" y="27750"/>
                  </a:lnTo>
                  <a:lnTo>
                    <a:pt x="42823" y="36454"/>
                  </a:lnTo>
                  <a:lnTo>
                    <a:pt x="39783" y="45747"/>
                  </a:lnTo>
                  <a:lnTo>
                    <a:pt x="36617" y="55891"/>
                  </a:lnTo>
                  <a:lnTo>
                    <a:pt x="33354" y="66931"/>
                  </a:lnTo>
                  <a:lnTo>
                    <a:pt x="30016" y="78598"/>
                  </a:lnTo>
                  <a:lnTo>
                    <a:pt x="26624" y="90420"/>
                  </a:lnTo>
                  <a:lnTo>
                    <a:pt x="23191" y="102086"/>
                  </a:lnTo>
                  <a:lnTo>
                    <a:pt x="19540" y="112673"/>
                  </a:lnTo>
                  <a:lnTo>
                    <a:pt x="14585" y="120390"/>
                  </a:lnTo>
                  <a:lnTo>
                    <a:pt x="8367" y="123286"/>
                  </a:lnTo>
                  <a:lnTo>
                    <a:pt x="3366" y="121031"/>
                  </a:lnTo>
                  <a:lnTo>
                    <a:pt x="685" y="115752"/>
                  </a:lnTo>
                  <a:lnTo>
                    <a:pt x="0" y="108709"/>
                  </a:lnTo>
                  <a:lnTo>
                    <a:pt x="732" y="100529"/>
                  </a:lnTo>
                  <a:lnTo>
                    <a:pt x="2577" y="91586"/>
                  </a:lnTo>
                  <a:lnTo>
                    <a:pt x="5521" y="82127"/>
                  </a:lnTo>
                  <a:lnTo>
                    <a:pt x="9481" y="72317"/>
                  </a:lnTo>
                  <a:lnTo>
                    <a:pt x="14284" y="62271"/>
                  </a:lnTo>
                  <a:lnTo>
                    <a:pt x="19737" y="52066"/>
                  </a:lnTo>
                  <a:lnTo>
                    <a:pt x="25672" y="41762"/>
                  </a:lnTo>
                  <a:lnTo>
                    <a:pt x="32117" y="31724"/>
                  </a:lnTo>
                  <a:lnTo>
                    <a:pt x="39275" y="22589"/>
                  </a:lnTo>
                  <a:lnTo>
                    <a:pt x="47203" y="14640"/>
                  </a:lnTo>
                  <a:lnTo>
                    <a:pt x="55815" y="8151"/>
                  </a:lnTo>
                  <a:lnTo>
                    <a:pt x="64974" y="3541"/>
                  </a:lnTo>
                  <a:lnTo>
                    <a:pt x="74545" y="855"/>
                  </a:lnTo>
                  <a:lnTo>
                    <a:pt x="84412" y="0"/>
                  </a:lnTo>
                  <a:lnTo>
                    <a:pt x="94488" y="930"/>
                  </a:lnTo>
                  <a:lnTo>
                    <a:pt x="104705" y="3441"/>
                  </a:lnTo>
                  <a:lnTo>
                    <a:pt x="114854" y="7225"/>
                  </a:lnTo>
                  <a:lnTo>
                    <a:pt x="124595" y="11972"/>
                  </a:lnTo>
                  <a:lnTo>
                    <a:pt x="133776" y="17425"/>
                  </a:lnTo>
                  <a:lnTo>
                    <a:pt x="142417" y="23541"/>
                  </a:lnTo>
                  <a:lnTo>
                    <a:pt x="150607" y="30478"/>
                  </a:lnTo>
                  <a:lnTo>
                    <a:pt x="158446" y="38256"/>
                  </a:lnTo>
                  <a:lnTo>
                    <a:pt x="165865" y="46768"/>
                  </a:lnTo>
                  <a:lnTo>
                    <a:pt x="172628" y="55860"/>
                  </a:lnTo>
                  <a:lnTo>
                    <a:pt x="178661" y="65389"/>
                  </a:lnTo>
                  <a:lnTo>
                    <a:pt x="184035" y="75399"/>
                  </a:lnTo>
                  <a:lnTo>
                    <a:pt x="188880" y="86104"/>
                  </a:lnTo>
                  <a:lnTo>
                    <a:pt x="193320" y="97566"/>
                  </a:lnTo>
                  <a:lnTo>
                    <a:pt x="197303" y="109704"/>
                  </a:lnTo>
                  <a:lnTo>
                    <a:pt x="200605" y="122383"/>
                  </a:lnTo>
                  <a:lnTo>
                    <a:pt x="203162" y="135475"/>
                  </a:lnTo>
                  <a:lnTo>
                    <a:pt x="205048" y="149029"/>
                  </a:lnTo>
                  <a:lnTo>
                    <a:pt x="206398" y="163266"/>
                  </a:lnTo>
                  <a:lnTo>
                    <a:pt x="207343" y="178253"/>
                  </a:lnTo>
                  <a:lnTo>
                    <a:pt x="207995" y="193911"/>
                  </a:lnTo>
                  <a:lnTo>
                    <a:pt x="208441" y="210107"/>
                  </a:lnTo>
                  <a:lnTo>
                    <a:pt x="208740" y="226703"/>
                  </a:lnTo>
                  <a:lnTo>
                    <a:pt x="208771" y="243424"/>
                  </a:lnTo>
                  <a:lnTo>
                    <a:pt x="208261" y="259877"/>
                  </a:lnTo>
                  <a:lnTo>
                    <a:pt x="207100" y="275872"/>
                  </a:lnTo>
                  <a:lnTo>
                    <a:pt x="205336" y="291562"/>
                  </a:lnTo>
                  <a:lnTo>
                    <a:pt x="203081" y="307324"/>
                  </a:lnTo>
                  <a:lnTo>
                    <a:pt x="200453" y="323371"/>
                  </a:lnTo>
                  <a:lnTo>
                    <a:pt x="197553" y="339591"/>
                  </a:lnTo>
                  <a:lnTo>
                    <a:pt x="194461" y="355641"/>
                  </a:lnTo>
                  <a:lnTo>
                    <a:pt x="191231" y="371325"/>
                  </a:lnTo>
                  <a:lnTo>
                    <a:pt x="187740" y="386450"/>
                  </a:lnTo>
                  <a:lnTo>
                    <a:pt x="183712" y="400761"/>
                  </a:lnTo>
                  <a:lnTo>
                    <a:pt x="179036" y="414204"/>
                  </a:lnTo>
                  <a:lnTo>
                    <a:pt x="173759" y="427046"/>
                  </a:lnTo>
                  <a:lnTo>
                    <a:pt x="167992" y="439749"/>
                  </a:lnTo>
                  <a:lnTo>
                    <a:pt x="161852" y="452589"/>
                  </a:lnTo>
                  <a:lnTo>
                    <a:pt x="155442" y="465334"/>
                  </a:lnTo>
                  <a:lnTo>
                    <a:pt x="148839" y="477365"/>
                  </a:lnTo>
                  <a:lnTo>
                    <a:pt x="142094" y="488380"/>
                  </a:lnTo>
                  <a:lnTo>
                    <a:pt x="134921" y="498233"/>
                  </a:lnTo>
                  <a:lnTo>
                    <a:pt x="126734" y="506780"/>
                  </a:lnTo>
                  <a:lnTo>
                    <a:pt x="117300" y="514072"/>
                  </a:lnTo>
                  <a:lnTo>
                    <a:pt x="106861" y="519986"/>
                  </a:lnTo>
                  <a:lnTo>
                    <a:pt x="95936" y="524143"/>
                  </a:lnTo>
                  <a:lnTo>
                    <a:pt x="84889" y="526492"/>
                  </a:lnTo>
                  <a:lnTo>
                    <a:pt x="74049" y="527106"/>
                  </a:lnTo>
                  <a:lnTo>
                    <a:pt x="63777" y="526006"/>
                  </a:lnTo>
                  <a:lnTo>
                    <a:pt x="54211" y="523374"/>
                  </a:lnTo>
                  <a:lnTo>
                    <a:pt x="45468" y="519337"/>
                  </a:lnTo>
                  <a:lnTo>
                    <a:pt x="37734" y="513886"/>
                  </a:lnTo>
                  <a:lnTo>
                    <a:pt x="31019" y="507148"/>
                  </a:lnTo>
                  <a:lnTo>
                    <a:pt x="25508" y="499355"/>
                  </a:lnTo>
                  <a:lnTo>
                    <a:pt x="21629" y="490753"/>
                  </a:lnTo>
                  <a:lnTo>
                    <a:pt x="19468" y="481561"/>
                  </a:lnTo>
                  <a:lnTo>
                    <a:pt x="18983" y="471949"/>
                  </a:lnTo>
                  <a:lnTo>
                    <a:pt x="20169" y="462044"/>
                  </a:lnTo>
                  <a:lnTo>
                    <a:pt x="22860" y="451947"/>
                  </a:lnTo>
                  <a:lnTo>
                    <a:pt x="26936" y="442048"/>
                  </a:lnTo>
                  <a:lnTo>
                    <a:pt x="32413" y="433007"/>
                  </a:lnTo>
                  <a:lnTo>
                    <a:pt x="39168" y="425122"/>
                  </a:lnTo>
                  <a:lnTo>
                    <a:pt x="46973" y="418676"/>
                  </a:lnTo>
                  <a:lnTo>
                    <a:pt x="55582" y="414095"/>
                  </a:lnTo>
                  <a:lnTo>
                    <a:pt x="64780" y="411423"/>
                  </a:lnTo>
                  <a:lnTo>
                    <a:pt x="74395" y="410408"/>
                  </a:lnTo>
                  <a:lnTo>
                    <a:pt x="84303" y="410699"/>
                  </a:lnTo>
                  <a:lnTo>
                    <a:pt x="94411" y="411966"/>
                  </a:lnTo>
                  <a:lnTo>
                    <a:pt x="104656" y="414102"/>
                  </a:lnTo>
                  <a:lnTo>
                    <a:pt x="114994" y="417203"/>
                  </a:lnTo>
                  <a:lnTo>
                    <a:pt x="125400" y="421250"/>
                  </a:lnTo>
                  <a:lnTo>
                    <a:pt x="136016" y="426102"/>
                  </a:lnTo>
                  <a:lnTo>
                    <a:pt x="147135" y="431583"/>
                  </a:lnTo>
                  <a:lnTo>
                    <a:pt x="158879" y="437530"/>
                  </a:lnTo>
                  <a:lnTo>
                    <a:pt x="171207" y="443812"/>
                  </a:lnTo>
                  <a:lnTo>
                    <a:pt x="184015" y="450328"/>
                  </a:lnTo>
                  <a:lnTo>
                    <a:pt x="197189" y="456997"/>
                  </a:lnTo>
                  <a:lnTo>
                    <a:pt x="210628" y="463441"/>
                  </a:lnTo>
                  <a:lnTo>
                    <a:pt x="224256" y="469008"/>
                  </a:lnTo>
                  <a:lnTo>
                    <a:pt x="238010" y="473413"/>
                  </a:lnTo>
                  <a:lnTo>
                    <a:pt x="251687" y="476538"/>
                  </a:lnTo>
                  <a:lnTo>
                    <a:pt x="264950" y="478270"/>
                  </a:lnTo>
                  <a:lnTo>
                    <a:pt x="277636" y="478697"/>
                  </a:lnTo>
                  <a:lnTo>
                    <a:pt x="289312" y="478199"/>
                  </a:lnTo>
                  <a:lnTo>
                    <a:pt x="300341" y="477297"/>
                  </a:lnTo>
                  <a:lnTo>
                    <a:pt x="311687" y="475912"/>
                  </a:lnTo>
                  <a:lnTo>
                    <a:pt x="325179" y="473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89761" y="294797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18190" y="8936"/>
                  </a:lnTo>
                  <a:lnTo>
                    <a:pt x="16048" y="18563"/>
                  </a:lnTo>
                  <a:lnTo>
                    <a:pt x="14441" y="29846"/>
                  </a:lnTo>
                  <a:lnTo>
                    <a:pt x="13087" y="42340"/>
                  </a:lnTo>
                  <a:lnTo>
                    <a:pt x="11591" y="55172"/>
                  </a:lnTo>
                  <a:lnTo>
                    <a:pt x="9744" y="67799"/>
                  </a:lnTo>
                  <a:lnTo>
                    <a:pt x="7677" y="80355"/>
                  </a:lnTo>
                  <a:lnTo>
                    <a:pt x="5745" y="93447"/>
                  </a:lnTo>
                  <a:lnTo>
                    <a:pt x="4149" y="107394"/>
                  </a:lnTo>
                  <a:lnTo>
                    <a:pt x="2925" y="122048"/>
                  </a:lnTo>
                  <a:lnTo>
                    <a:pt x="2029" y="136970"/>
                  </a:lnTo>
                  <a:lnTo>
                    <a:pt x="1392" y="151865"/>
                  </a:lnTo>
                  <a:lnTo>
                    <a:pt x="947" y="166614"/>
                  </a:lnTo>
                  <a:lnTo>
                    <a:pt x="641" y="181197"/>
                  </a:lnTo>
                  <a:lnTo>
                    <a:pt x="432" y="195615"/>
                  </a:lnTo>
                  <a:lnTo>
                    <a:pt x="290" y="209294"/>
                  </a:lnTo>
                  <a:lnTo>
                    <a:pt x="179" y="222422"/>
                  </a:lnTo>
                  <a:lnTo>
                    <a:pt x="88" y="23615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83570" y="284269"/>
              <a:ext cx="116721" cy="166063"/>
            </a:xfrm>
            <a:custGeom>
              <a:avLst/>
              <a:gdLst/>
              <a:ahLst/>
              <a:cxnLst/>
              <a:rect l="0" t="0" r="0" b="0"/>
              <a:pathLst>
                <a:path w="116721" h="166063">
                  <a:moveTo>
                    <a:pt x="116720" y="126342"/>
                  </a:moveTo>
                  <a:lnTo>
                    <a:pt x="107918" y="129276"/>
                  </a:lnTo>
                  <a:lnTo>
                    <a:pt x="99572" y="132058"/>
                  </a:lnTo>
                  <a:lnTo>
                    <a:pt x="90873" y="134962"/>
                  </a:lnTo>
                  <a:lnTo>
                    <a:pt x="81752" y="138175"/>
                  </a:lnTo>
                  <a:lnTo>
                    <a:pt x="72257" y="141988"/>
                  </a:lnTo>
                  <a:lnTo>
                    <a:pt x="62465" y="146501"/>
                  </a:lnTo>
                  <a:lnTo>
                    <a:pt x="52451" y="151492"/>
                  </a:lnTo>
                  <a:lnTo>
                    <a:pt x="42277" y="156531"/>
                  </a:lnTo>
                  <a:lnTo>
                    <a:pt x="32005" y="161340"/>
                  </a:lnTo>
                  <a:lnTo>
                    <a:pt x="22159" y="165024"/>
                  </a:lnTo>
                  <a:lnTo>
                    <a:pt x="13686" y="166062"/>
                  </a:lnTo>
                  <a:lnTo>
                    <a:pt x="7001" y="163859"/>
                  </a:lnTo>
                  <a:lnTo>
                    <a:pt x="2345" y="158629"/>
                  </a:lnTo>
                  <a:lnTo>
                    <a:pt x="36" y="150924"/>
                  </a:lnTo>
                  <a:lnTo>
                    <a:pt x="0" y="141337"/>
                  </a:lnTo>
                  <a:lnTo>
                    <a:pt x="1720" y="130380"/>
                  </a:lnTo>
                  <a:lnTo>
                    <a:pt x="4459" y="118451"/>
                  </a:lnTo>
                  <a:lnTo>
                    <a:pt x="7699" y="105852"/>
                  </a:lnTo>
                  <a:lnTo>
                    <a:pt x="11156" y="92956"/>
                  </a:lnTo>
                  <a:lnTo>
                    <a:pt x="14695" y="80219"/>
                  </a:lnTo>
                  <a:lnTo>
                    <a:pt x="18256" y="67877"/>
                  </a:lnTo>
                  <a:lnTo>
                    <a:pt x="21857" y="56034"/>
                  </a:lnTo>
                  <a:lnTo>
                    <a:pt x="26031" y="43388"/>
                  </a:lnTo>
                  <a:lnTo>
                    <a:pt x="32260" y="26593"/>
                  </a:lnTo>
                  <a:lnTo>
                    <a:pt x="430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21305" y="600124"/>
              <a:ext cx="305328" cy="42115"/>
            </a:xfrm>
            <a:custGeom>
              <a:avLst/>
              <a:gdLst/>
              <a:ahLst/>
              <a:cxnLst/>
              <a:rect l="0" t="0" r="0" b="0"/>
              <a:pathLst>
                <a:path w="305328" h="42115">
                  <a:moveTo>
                    <a:pt x="305327" y="0"/>
                  </a:moveTo>
                  <a:lnTo>
                    <a:pt x="296525" y="2934"/>
                  </a:lnTo>
                  <a:lnTo>
                    <a:pt x="288179" y="5716"/>
                  </a:lnTo>
                  <a:lnTo>
                    <a:pt x="279471" y="8616"/>
                  </a:lnTo>
                  <a:lnTo>
                    <a:pt x="270004" y="11656"/>
                  </a:lnTo>
                  <a:lnTo>
                    <a:pt x="259213" y="14821"/>
                  </a:lnTo>
                  <a:lnTo>
                    <a:pt x="246914" y="18080"/>
                  </a:lnTo>
                  <a:lnTo>
                    <a:pt x="233249" y="21245"/>
                  </a:lnTo>
                  <a:lnTo>
                    <a:pt x="218482" y="23988"/>
                  </a:lnTo>
                  <a:lnTo>
                    <a:pt x="202888" y="26164"/>
                  </a:lnTo>
                  <a:lnTo>
                    <a:pt x="186860" y="27793"/>
                  </a:lnTo>
                  <a:lnTo>
                    <a:pt x="170882" y="28969"/>
                  </a:lnTo>
                  <a:lnTo>
                    <a:pt x="155213" y="29802"/>
                  </a:lnTo>
                  <a:lnTo>
                    <a:pt x="139914" y="30550"/>
                  </a:lnTo>
                  <a:lnTo>
                    <a:pt x="124947" y="31592"/>
                  </a:lnTo>
                  <a:lnTo>
                    <a:pt x="110242" y="33108"/>
                  </a:lnTo>
                  <a:lnTo>
                    <a:pt x="95568" y="34942"/>
                  </a:lnTo>
                  <a:lnTo>
                    <a:pt x="80563" y="36713"/>
                  </a:lnTo>
                  <a:lnTo>
                    <a:pt x="65076" y="38197"/>
                  </a:lnTo>
                  <a:lnTo>
                    <a:pt x="49871" y="39348"/>
                  </a:lnTo>
                  <a:lnTo>
                    <a:pt x="35029" y="40319"/>
                  </a:lnTo>
                  <a:lnTo>
                    <a:pt x="19242" y="4119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85833" y="758051"/>
              <a:ext cx="210293" cy="273742"/>
            </a:xfrm>
            <a:custGeom>
              <a:avLst/>
              <a:gdLst/>
              <a:ahLst/>
              <a:cxnLst/>
              <a:rect l="0" t="0" r="0" b="0"/>
              <a:pathLst>
                <a:path w="210293" h="273742">
                  <a:moveTo>
                    <a:pt x="177628" y="0"/>
                  </a:moveTo>
                  <a:lnTo>
                    <a:pt x="168759" y="2867"/>
                  </a:lnTo>
                  <a:lnTo>
                    <a:pt x="159772" y="5009"/>
                  </a:lnTo>
                  <a:lnTo>
                    <a:pt x="149777" y="6608"/>
                  </a:lnTo>
                  <a:lnTo>
                    <a:pt x="138796" y="7615"/>
                  </a:lnTo>
                  <a:lnTo>
                    <a:pt x="126985" y="7816"/>
                  </a:lnTo>
                  <a:lnTo>
                    <a:pt x="114527" y="7164"/>
                  </a:lnTo>
                  <a:lnTo>
                    <a:pt x="101589" y="5926"/>
                  </a:lnTo>
                  <a:lnTo>
                    <a:pt x="88308" y="4562"/>
                  </a:lnTo>
                  <a:lnTo>
                    <a:pt x="74795" y="3366"/>
                  </a:lnTo>
                  <a:lnTo>
                    <a:pt x="61453" y="2923"/>
                  </a:lnTo>
                  <a:lnTo>
                    <a:pt x="48947" y="4148"/>
                  </a:lnTo>
                  <a:lnTo>
                    <a:pt x="37584" y="7393"/>
                  </a:lnTo>
                  <a:lnTo>
                    <a:pt x="27649" y="12678"/>
                  </a:lnTo>
                  <a:lnTo>
                    <a:pt x="19572" y="19963"/>
                  </a:lnTo>
                  <a:lnTo>
                    <a:pt x="13400" y="29011"/>
                  </a:lnTo>
                  <a:lnTo>
                    <a:pt x="8882" y="39473"/>
                  </a:lnTo>
                  <a:lnTo>
                    <a:pt x="5667" y="51004"/>
                  </a:lnTo>
                  <a:lnTo>
                    <a:pt x="3423" y="63308"/>
                  </a:lnTo>
                  <a:lnTo>
                    <a:pt x="1878" y="76160"/>
                  </a:lnTo>
                  <a:lnTo>
                    <a:pt x="824" y="89393"/>
                  </a:lnTo>
                  <a:lnTo>
                    <a:pt x="118" y="102859"/>
                  </a:lnTo>
                  <a:lnTo>
                    <a:pt x="0" y="115490"/>
                  </a:lnTo>
                  <a:lnTo>
                    <a:pt x="1666" y="125266"/>
                  </a:lnTo>
                  <a:lnTo>
                    <a:pt x="5743" y="131065"/>
                  </a:lnTo>
                  <a:lnTo>
                    <a:pt x="11386" y="132996"/>
                  </a:lnTo>
                  <a:lnTo>
                    <a:pt x="18209" y="131999"/>
                  </a:lnTo>
                  <a:lnTo>
                    <a:pt x="26004" y="129152"/>
                  </a:lnTo>
                  <a:lnTo>
                    <a:pt x="34572" y="125433"/>
                  </a:lnTo>
                  <a:lnTo>
                    <a:pt x="43727" y="121430"/>
                  </a:lnTo>
                  <a:lnTo>
                    <a:pt x="53474" y="117576"/>
                  </a:lnTo>
                  <a:lnTo>
                    <a:pt x="63998" y="114278"/>
                  </a:lnTo>
                  <a:lnTo>
                    <a:pt x="75335" y="111684"/>
                  </a:lnTo>
                  <a:lnTo>
                    <a:pt x="87389" y="109752"/>
                  </a:lnTo>
                  <a:lnTo>
                    <a:pt x="100011" y="108362"/>
                  </a:lnTo>
                  <a:lnTo>
                    <a:pt x="113051" y="107395"/>
                  </a:lnTo>
                  <a:lnTo>
                    <a:pt x="126061" y="107065"/>
                  </a:lnTo>
                  <a:lnTo>
                    <a:pt x="138336" y="107898"/>
                  </a:lnTo>
                  <a:lnTo>
                    <a:pt x="149552" y="110090"/>
                  </a:lnTo>
                  <a:lnTo>
                    <a:pt x="159725" y="113528"/>
                  </a:lnTo>
                  <a:lnTo>
                    <a:pt x="169026" y="117978"/>
                  </a:lnTo>
                  <a:lnTo>
                    <a:pt x="177651" y="123198"/>
                  </a:lnTo>
                  <a:lnTo>
                    <a:pt x="185615" y="129143"/>
                  </a:lnTo>
                  <a:lnTo>
                    <a:pt x="192753" y="135958"/>
                  </a:lnTo>
                  <a:lnTo>
                    <a:pt x="199031" y="143655"/>
                  </a:lnTo>
                  <a:lnTo>
                    <a:pt x="204232" y="152280"/>
                  </a:lnTo>
                  <a:lnTo>
                    <a:pt x="207896" y="161980"/>
                  </a:lnTo>
                  <a:lnTo>
                    <a:pt x="209908" y="172727"/>
                  </a:lnTo>
                  <a:lnTo>
                    <a:pt x="210292" y="184198"/>
                  </a:lnTo>
                  <a:lnTo>
                    <a:pt x="209037" y="195890"/>
                  </a:lnTo>
                  <a:lnTo>
                    <a:pt x="206300" y="207488"/>
                  </a:lnTo>
                  <a:lnTo>
                    <a:pt x="202193" y="218715"/>
                  </a:lnTo>
                  <a:lnTo>
                    <a:pt x="196696" y="229254"/>
                  </a:lnTo>
                  <a:lnTo>
                    <a:pt x="189917" y="238998"/>
                  </a:lnTo>
                  <a:lnTo>
                    <a:pt x="181757" y="247694"/>
                  </a:lnTo>
                  <a:lnTo>
                    <a:pt x="171845" y="254864"/>
                  </a:lnTo>
                  <a:lnTo>
                    <a:pt x="160141" y="260391"/>
                  </a:lnTo>
                  <a:lnTo>
                    <a:pt x="147045" y="264459"/>
                  </a:lnTo>
                  <a:lnTo>
                    <a:pt x="133191" y="267365"/>
                  </a:lnTo>
                  <a:lnTo>
                    <a:pt x="119023" y="269397"/>
                  </a:lnTo>
                  <a:lnTo>
                    <a:pt x="104765" y="270799"/>
                  </a:lnTo>
                  <a:lnTo>
                    <a:pt x="90514" y="271757"/>
                  </a:lnTo>
                  <a:lnTo>
                    <a:pt x="76314" y="272408"/>
                  </a:lnTo>
                  <a:lnTo>
                    <a:pt x="62584" y="272847"/>
                  </a:lnTo>
                  <a:lnTo>
                    <a:pt x="48671" y="273191"/>
                  </a:lnTo>
                  <a:lnTo>
                    <a:pt x="32236" y="273472"/>
                  </a:lnTo>
                  <a:lnTo>
                    <a:pt x="917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37285" y="589595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64449" y="67"/>
                  </a:lnTo>
                  <a:lnTo>
                    <a:pt x="151818" y="708"/>
                  </a:lnTo>
                  <a:lnTo>
                    <a:pt x="139909" y="2000"/>
                  </a:lnTo>
                  <a:lnTo>
                    <a:pt x="128254" y="3687"/>
                  </a:lnTo>
                  <a:lnTo>
                    <a:pt x="116414" y="5355"/>
                  </a:lnTo>
                  <a:lnTo>
                    <a:pt x="104174" y="6768"/>
                  </a:lnTo>
                  <a:lnTo>
                    <a:pt x="91506" y="7866"/>
                  </a:lnTo>
                  <a:lnTo>
                    <a:pt x="78467" y="8677"/>
                  </a:lnTo>
                  <a:lnTo>
                    <a:pt x="65151" y="9256"/>
                  </a:lnTo>
                  <a:lnTo>
                    <a:pt x="52049" y="9662"/>
                  </a:lnTo>
                  <a:lnTo>
                    <a:pt x="38641" y="9987"/>
                  </a:lnTo>
                  <a:lnTo>
                    <a:pt x="22635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63792" y="284269"/>
              <a:ext cx="10490" cy="610654"/>
            </a:xfrm>
            <a:custGeom>
              <a:avLst/>
              <a:gdLst/>
              <a:ahLst/>
              <a:cxnLst/>
              <a:rect l="0" t="0" r="0" b="0"/>
              <a:pathLst>
                <a:path w="10490" h="610654">
                  <a:moveTo>
                    <a:pt x="0" y="0"/>
                  </a:moveTo>
                  <a:lnTo>
                    <a:pt x="1" y="14736"/>
                  </a:lnTo>
                  <a:lnTo>
                    <a:pt x="1" y="29287"/>
                  </a:lnTo>
                  <a:lnTo>
                    <a:pt x="1" y="45082"/>
                  </a:lnTo>
                  <a:lnTo>
                    <a:pt x="1" y="62143"/>
                  </a:lnTo>
                  <a:lnTo>
                    <a:pt x="1" y="80284"/>
                  </a:lnTo>
                  <a:lnTo>
                    <a:pt x="5" y="99262"/>
                  </a:lnTo>
                  <a:lnTo>
                    <a:pt x="178" y="118530"/>
                  </a:lnTo>
                  <a:lnTo>
                    <a:pt x="826" y="137297"/>
                  </a:lnTo>
                  <a:lnTo>
                    <a:pt x="2075" y="155169"/>
                  </a:lnTo>
                  <a:lnTo>
                    <a:pt x="3728" y="172116"/>
                  </a:lnTo>
                  <a:lnTo>
                    <a:pt x="5376" y="188270"/>
                  </a:lnTo>
                  <a:lnTo>
                    <a:pt x="6779" y="203807"/>
                  </a:lnTo>
                  <a:lnTo>
                    <a:pt x="7872" y="218887"/>
                  </a:lnTo>
                  <a:lnTo>
                    <a:pt x="8679" y="233641"/>
                  </a:lnTo>
                  <a:lnTo>
                    <a:pt x="9258" y="248186"/>
                  </a:lnTo>
                  <a:lnTo>
                    <a:pt x="9663" y="263246"/>
                  </a:lnTo>
                  <a:lnTo>
                    <a:pt x="9942" y="280100"/>
                  </a:lnTo>
                  <a:lnTo>
                    <a:pt x="10133" y="299296"/>
                  </a:lnTo>
                  <a:lnTo>
                    <a:pt x="10263" y="320564"/>
                  </a:lnTo>
                  <a:lnTo>
                    <a:pt x="10351" y="343207"/>
                  </a:lnTo>
                  <a:lnTo>
                    <a:pt x="10409" y="366656"/>
                  </a:lnTo>
                  <a:lnTo>
                    <a:pt x="10449" y="390399"/>
                  </a:lnTo>
                  <a:lnTo>
                    <a:pt x="10475" y="413931"/>
                  </a:lnTo>
                  <a:lnTo>
                    <a:pt x="10489" y="436995"/>
                  </a:lnTo>
                  <a:lnTo>
                    <a:pt x="10328" y="459073"/>
                  </a:lnTo>
                  <a:lnTo>
                    <a:pt x="9687" y="479307"/>
                  </a:lnTo>
                  <a:lnTo>
                    <a:pt x="8444" y="497409"/>
                  </a:lnTo>
                  <a:lnTo>
                    <a:pt x="6795" y="513890"/>
                  </a:lnTo>
                  <a:lnTo>
                    <a:pt x="5149" y="529735"/>
                  </a:lnTo>
                  <a:lnTo>
                    <a:pt x="3748" y="545567"/>
                  </a:lnTo>
                  <a:lnTo>
                    <a:pt x="2653" y="560889"/>
                  </a:lnTo>
                  <a:lnTo>
                    <a:pt x="1726" y="575765"/>
                  </a:lnTo>
                  <a:lnTo>
                    <a:pt x="888" y="591514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69119" y="189512"/>
              <a:ext cx="257275" cy="305328"/>
            </a:xfrm>
            <a:custGeom>
              <a:avLst/>
              <a:gdLst/>
              <a:ahLst/>
              <a:cxnLst/>
              <a:rect l="0" t="0" r="0" b="0"/>
              <a:pathLst>
                <a:path w="257275" h="305328">
                  <a:moveTo>
                    <a:pt x="52642" y="0"/>
                  </a:moveTo>
                  <a:lnTo>
                    <a:pt x="49709" y="8802"/>
                  </a:lnTo>
                  <a:lnTo>
                    <a:pt x="46926" y="17148"/>
                  </a:lnTo>
                  <a:lnTo>
                    <a:pt x="44027" y="25847"/>
                  </a:lnTo>
                  <a:lnTo>
                    <a:pt x="40987" y="34968"/>
                  </a:lnTo>
                  <a:lnTo>
                    <a:pt x="37822" y="44463"/>
                  </a:lnTo>
                  <a:lnTo>
                    <a:pt x="34558" y="54255"/>
                  </a:lnTo>
                  <a:lnTo>
                    <a:pt x="31220" y="64269"/>
                  </a:lnTo>
                  <a:lnTo>
                    <a:pt x="27829" y="74443"/>
                  </a:lnTo>
                  <a:lnTo>
                    <a:pt x="24424" y="84655"/>
                  </a:lnTo>
                  <a:lnTo>
                    <a:pt x="21884" y="92276"/>
                  </a:lnTo>
                  <a:lnTo>
                    <a:pt x="21255" y="94163"/>
                  </a:lnTo>
                  <a:lnTo>
                    <a:pt x="22142" y="91501"/>
                  </a:lnTo>
                  <a:lnTo>
                    <a:pt x="24004" y="85914"/>
                  </a:lnTo>
                  <a:lnTo>
                    <a:pt x="26472" y="78510"/>
                  </a:lnTo>
                  <a:lnTo>
                    <a:pt x="29322" y="69980"/>
                  </a:lnTo>
                  <a:lnTo>
                    <a:pt x="32576" y="60910"/>
                  </a:lnTo>
                  <a:lnTo>
                    <a:pt x="36456" y="51864"/>
                  </a:lnTo>
                  <a:lnTo>
                    <a:pt x="41041" y="43139"/>
                  </a:lnTo>
                  <a:lnTo>
                    <a:pt x="46429" y="34967"/>
                  </a:lnTo>
                  <a:lnTo>
                    <a:pt x="52805" y="27620"/>
                  </a:lnTo>
                  <a:lnTo>
                    <a:pt x="60180" y="21161"/>
                  </a:lnTo>
                  <a:lnTo>
                    <a:pt x="68745" y="15653"/>
                  </a:lnTo>
                  <a:lnTo>
                    <a:pt x="78929" y="11242"/>
                  </a:lnTo>
                  <a:lnTo>
                    <a:pt x="90811" y="7912"/>
                  </a:lnTo>
                  <a:lnTo>
                    <a:pt x="103857" y="5826"/>
                  </a:lnTo>
                  <a:lnTo>
                    <a:pt x="117144" y="5400"/>
                  </a:lnTo>
                  <a:lnTo>
                    <a:pt x="130106" y="6711"/>
                  </a:lnTo>
                  <a:lnTo>
                    <a:pt x="142228" y="9710"/>
                  </a:lnTo>
                  <a:lnTo>
                    <a:pt x="152911" y="14389"/>
                  </a:lnTo>
                  <a:lnTo>
                    <a:pt x="161964" y="20582"/>
                  </a:lnTo>
                  <a:lnTo>
                    <a:pt x="169059" y="28333"/>
                  </a:lnTo>
                  <a:lnTo>
                    <a:pt x="173559" y="37962"/>
                  </a:lnTo>
                  <a:lnTo>
                    <a:pt x="175365" y="49468"/>
                  </a:lnTo>
                  <a:lnTo>
                    <a:pt x="174818" y="62261"/>
                  </a:lnTo>
                  <a:lnTo>
                    <a:pt x="172408" y="75378"/>
                  </a:lnTo>
                  <a:lnTo>
                    <a:pt x="168608" y="88228"/>
                  </a:lnTo>
                  <a:lnTo>
                    <a:pt x="163808" y="100447"/>
                  </a:lnTo>
                  <a:lnTo>
                    <a:pt x="158304" y="111727"/>
                  </a:lnTo>
                  <a:lnTo>
                    <a:pt x="152371" y="121983"/>
                  </a:lnTo>
                  <a:lnTo>
                    <a:pt x="148258" y="130282"/>
                  </a:lnTo>
                  <a:lnTo>
                    <a:pt x="148760" y="135631"/>
                  </a:lnTo>
                  <a:lnTo>
                    <a:pt x="153329" y="139012"/>
                  </a:lnTo>
                  <a:lnTo>
                    <a:pt x="160701" y="141580"/>
                  </a:lnTo>
                  <a:lnTo>
                    <a:pt x="169677" y="143997"/>
                  </a:lnTo>
                  <a:lnTo>
                    <a:pt x="179474" y="146543"/>
                  </a:lnTo>
                  <a:lnTo>
                    <a:pt x="189505" y="149460"/>
                  </a:lnTo>
                  <a:lnTo>
                    <a:pt x="199250" y="153048"/>
                  </a:lnTo>
                  <a:lnTo>
                    <a:pt x="208474" y="157401"/>
                  </a:lnTo>
                  <a:lnTo>
                    <a:pt x="217164" y="162449"/>
                  </a:lnTo>
                  <a:lnTo>
                    <a:pt x="225396" y="168057"/>
                  </a:lnTo>
                  <a:lnTo>
                    <a:pt x="233265" y="174095"/>
                  </a:lnTo>
                  <a:lnTo>
                    <a:pt x="240535" y="180776"/>
                  </a:lnTo>
                  <a:lnTo>
                    <a:pt x="246668" y="188625"/>
                  </a:lnTo>
                  <a:lnTo>
                    <a:pt x="251454" y="197828"/>
                  </a:lnTo>
                  <a:lnTo>
                    <a:pt x="254839" y="208111"/>
                  </a:lnTo>
                  <a:lnTo>
                    <a:pt x="256744" y="218930"/>
                  </a:lnTo>
                  <a:lnTo>
                    <a:pt x="257274" y="229906"/>
                  </a:lnTo>
                  <a:lnTo>
                    <a:pt x="256343" y="240699"/>
                  </a:lnTo>
                  <a:lnTo>
                    <a:pt x="253599" y="250938"/>
                  </a:lnTo>
                  <a:lnTo>
                    <a:pt x="249012" y="260483"/>
                  </a:lnTo>
                  <a:lnTo>
                    <a:pt x="242833" y="269212"/>
                  </a:lnTo>
                  <a:lnTo>
                    <a:pt x="235397" y="276937"/>
                  </a:lnTo>
                  <a:lnTo>
                    <a:pt x="227023" y="283650"/>
                  </a:lnTo>
                  <a:lnTo>
                    <a:pt x="217808" y="289329"/>
                  </a:lnTo>
                  <a:lnTo>
                    <a:pt x="207647" y="293854"/>
                  </a:lnTo>
                  <a:lnTo>
                    <a:pt x="196548" y="297270"/>
                  </a:lnTo>
                  <a:lnTo>
                    <a:pt x="184485" y="299753"/>
                  </a:lnTo>
                  <a:lnTo>
                    <a:pt x="171324" y="301510"/>
                  </a:lnTo>
                  <a:lnTo>
                    <a:pt x="157096" y="302733"/>
                  </a:lnTo>
                  <a:lnTo>
                    <a:pt x="141965" y="303573"/>
                  </a:lnTo>
                  <a:lnTo>
                    <a:pt x="126129" y="304146"/>
                  </a:lnTo>
                  <a:lnTo>
                    <a:pt x="109778" y="304534"/>
                  </a:lnTo>
                  <a:lnTo>
                    <a:pt x="93222" y="304795"/>
                  </a:lnTo>
                  <a:lnTo>
                    <a:pt x="76881" y="304971"/>
                  </a:lnTo>
                  <a:lnTo>
                    <a:pt x="60984" y="305089"/>
                  </a:lnTo>
                  <a:lnTo>
                    <a:pt x="46157" y="305168"/>
                  </a:lnTo>
                  <a:lnTo>
                    <a:pt x="32059" y="305230"/>
                  </a:lnTo>
                  <a:lnTo>
                    <a:pt x="17454" y="305279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05948" y="547481"/>
              <a:ext cx="410612" cy="21058"/>
            </a:xfrm>
            <a:custGeom>
              <a:avLst/>
              <a:gdLst/>
              <a:ahLst/>
              <a:cxnLst/>
              <a:rect l="0" t="0" r="0" b="0"/>
              <a:pathLst>
                <a:path w="410612" h="21058">
                  <a:moveTo>
                    <a:pt x="410611" y="0"/>
                  </a:moveTo>
                  <a:lnTo>
                    <a:pt x="401743" y="2867"/>
                  </a:lnTo>
                  <a:lnTo>
                    <a:pt x="392756" y="5009"/>
                  </a:lnTo>
                  <a:lnTo>
                    <a:pt x="382761" y="6612"/>
                  </a:lnTo>
                  <a:lnTo>
                    <a:pt x="371780" y="7793"/>
                  </a:lnTo>
                  <a:lnTo>
                    <a:pt x="359968" y="8641"/>
                  </a:lnTo>
                  <a:lnTo>
                    <a:pt x="347506" y="9239"/>
                  </a:lnTo>
                  <a:lnTo>
                    <a:pt x="334395" y="9653"/>
                  </a:lnTo>
                  <a:lnTo>
                    <a:pt x="320466" y="9937"/>
                  </a:lnTo>
                  <a:lnTo>
                    <a:pt x="305686" y="10131"/>
                  </a:lnTo>
                  <a:lnTo>
                    <a:pt x="289999" y="10262"/>
                  </a:lnTo>
                  <a:lnTo>
                    <a:pt x="273252" y="10350"/>
                  </a:lnTo>
                  <a:lnTo>
                    <a:pt x="255464" y="10409"/>
                  </a:lnTo>
                  <a:lnTo>
                    <a:pt x="236789" y="10449"/>
                  </a:lnTo>
                  <a:lnTo>
                    <a:pt x="217421" y="10475"/>
                  </a:lnTo>
                  <a:lnTo>
                    <a:pt x="197541" y="10493"/>
                  </a:lnTo>
                  <a:lnTo>
                    <a:pt x="177293" y="10505"/>
                  </a:lnTo>
                  <a:lnTo>
                    <a:pt x="156788" y="10513"/>
                  </a:lnTo>
                  <a:lnTo>
                    <a:pt x="136114" y="10523"/>
                  </a:lnTo>
                  <a:lnTo>
                    <a:pt x="115655" y="10699"/>
                  </a:lnTo>
                  <a:lnTo>
                    <a:pt x="96064" y="11350"/>
                  </a:lnTo>
                  <a:lnTo>
                    <a:pt x="77641" y="12600"/>
                  </a:lnTo>
                  <a:lnTo>
                    <a:pt x="60745" y="14262"/>
                  </a:lnTo>
                  <a:lnTo>
                    <a:pt x="44207" y="16090"/>
                  </a:lnTo>
                  <a:lnTo>
                    <a:pt x="25460" y="182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81951" y="665973"/>
              <a:ext cx="240081" cy="250007"/>
            </a:xfrm>
            <a:custGeom>
              <a:avLst/>
              <a:gdLst/>
              <a:ahLst/>
              <a:cxnLst/>
              <a:rect l="0" t="0" r="0" b="0"/>
              <a:pathLst>
                <a:path w="240081" h="250007">
                  <a:moveTo>
                    <a:pt x="176681" y="7850"/>
                  </a:moveTo>
                  <a:lnTo>
                    <a:pt x="164946" y="7783"/>
                  </a:lnTo>
                  <a:lnTo>
                    <a:pt x="153817" y="7143"/>
                  </a:lnTo>
                  <a:lnTo>
                    <a:pt x="142214" y="5851"/>
                  </a:lnTo>
                  <a:lnTo>
                    <a:pt x="129880" y="4164"/>
                  </a:lnTo>
                  <a:lnTo>
                    <a:pt x="116571" y="2496"/>
                  </a:lnTo>
                  <a:lnTo>
                    <a:pt x="102271" y="1087"/>
                  </a:lnTo>
                  <a:lnTo>
                    <a:pt x="87439" y="162"/>
                  </a:lnTo>
                  <a:lnTo>
                    <a:pt x="72874" y="0"/>
                  </a:lnTo>
                  <a:lnTo>
                    <a:pt x="59015" y="678"/>
                  </a:lnTo>
                  <a:lnTo>
                    <a:pt x="46101" y="2271"/>
                  </a:lnTo>
                  <a:lnTo>
                    <a:pt x="34348" y="4936"/>
                  </a:lnTo>
                  <a:lnTo>
                    <a:pt x="23754" y="8663"/>
                  </a:lnTo>
                  <a:lnTo>
                    <a:pt x="14640" y="13623"/>
                  </a:lnTo>
                  <a:lnTo>
                    <a:pt x="7713" y="20233"/>
                  </a:lnTo>
                  <a:lnTo>
                    <a:pt x="3164" y="28566"/>
                  </a:lnTo>
                  <a:lnTo>
                    <a:pt x="734" y="38246"/>
                  </a:lnTo>
                  <a:lnTo>
                    <a:pt x="0" y="48653"/>
                  </a:lnTo>
                  <a:lnTo>
                    <a:pt x="549" y="59335"/>
                  </a:lnTo>
                  <a:lnTo>
                    <a:pt x="2354" y="69419"/>
                  </a:lnTo>
                  <a:lnTo>
                    <a:pt x="5759" y="77586"/>
                  </a:lnTo>
                  <a:lnTo>
                    <a:pt x="10824" y="83289"/>
                  </a:lnTo>
                  <a:lnTo>
                    <a:pt x="17342" y="86657"/>
                  </a:lnTo>
                  <a:lnTo>
                    <a:pt x="25012" y="88102"/>
                  </a:lnTo>
                  <a:lnTo>
                    <a:pt x="33549" y="88084"/>
                  </a:lnTo>
                  <a:lnTo>
                    <a:pt x="42873" y="87162"/>
                  </a:lnTo>
                  <a:lnTo>
                    <a:pt x="53109" y="85956"/>
                  </a:lnTo>
                  <a:lnTo>
                    <a:pt x="64249" y="84829"/>
                  </a:lnTo>
                  <a:lnTo>
                    <a:pt x="75999" y="84079"/>
                  </a:lnTo>
                  <a:lnTo>
                    <a:pt x="87887" y="84026"/>
                  </a:lnTo>
                  <a:lnTo>
                    <a:pt x="99628" y="84771"/>
                  </a:lnTo>
                  <a:lnTo>
                    <a:pt x="111292" y="86236"/>
                  </a:lnTo>
                  <a:lnTo>
                    <a:pt x="123190" y="88282"/>
                  </a:lnTo>
                  <a:lnTo>
                    <a:pt x="135483" y="90770"/>
                  </a:lnTo>
                  <a:lnTo>
                    <a:pt x="147857" y="93744"/>
                  </a:lnTo>
                  <a:lnTo>
                    <a:pt x="159639" y="97418"/>
                  </a:lnTo>
                  <a:lnTo>
                    <a:pt x="170495" y="101852"/>
                  </a:lnTo>
                  <a:lnTo>
                    <a:pt x="180582" y="106964"/>
                  </a:lnTo>
                  <a:lnTo>
                    <a:pt x="190350" y="112621"/>
                  </a:lnTo>
                  <a:lnTo>
                    <a:pt x="200098" y="118690"/>
                  </a:lnTo>
                  <a:lnTo>
                    <a:pt x="209629" y="125224"/>
                  </a:lnTo>
                  <a:lnTo>
                    <a:pt x="218357" y="132441"/>
                  </a:lnTo>
                  <a:lnTo>
                    <a:pt x="225999" y="140408"/>
                  </a:lnTo>
                  <a:lnTo>
                    <a:pt x="232267" y="149046"/>
                  </a:lnTo>
                  <a:lnTo>
                    <a:pt x="236721" y="158222"/>
                  </a:lnTo>
                  <a:lnTo>
                    <a:pt x="239299" y="167800"/>
                  </a:lnTo>
                  <a:lnTo>
                    <a:pt x="240080" y="177502"/>
                  </a:lnTo>
                  <a:lnTo>
                    <a:pt x="239099" y="186935"/>
                  </a:lnTo>
                  <a:lnTo>
                    <a:pt x="236550" y="195902"/>
                  </a:lnTo>
                  <a:lnTo>
                    <a:pt x="232570" y="204227"/>
                  </a:lnTo>
                  <a:lnTo>
                    <a:pt x="227159" y="211673"/>
                  </a:lnTo>
                  <a:lnTo>
                    <a:pt x="220443" y="218200"/>
                  </a:lnTo>
                  <a:lnTo>
                    <a:pt x="212495" y="223923"/>
                  </a:lnTo>
                  <a:lnTo>
                    <a:pt x="203257" y="229009"/>
                  </a:lnTo>
                  <a:lnTo>
                    <a:pt x="192815" y="233615"/>
                  </a:lnTo>
                  <a:lnTo>
                    <a:pt x="181210" y="237710"/>
                  </a:lnTo>
                  <a:lnTo>
                    <a:pt x="168364" y="241089"/>
                  </a:lnTo>
                  <a:lnTo>
                    <a:pt x="154341" y="243697"/>
                  </a:lnTo>
                  <a:lnTo>
                    <a:pt x="139008" y="245618"/>
                  </a:lnTo>
                  <a:lnTo>
                    <a:pt x="121975" y="246991"/>
                  </a:lnTo>
                  <a:lnTo>
                    <a:pt x="103211" y="247951"/>
                  </a:lnTo>
                  <a:lnTo>
                    <a:pt x="84009" y="248615"/>
                  </a:lnTo>
                  <a:lnTo>
                    <a:pt x="64914" y="249142"/>
                  </a:lnTo>
                  <a:lnTo>
                    <a:pt x="44249" y="249578"/>
                  </a:lnTo>
                  <a:lnTo>
                    <a:pt x="18753" y="2500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863751" y="1884601"/>
            <a:ext cx="347441" cy="789638"/>
            <a:chOff x="2863751" y="1884601"/>
            <a:chExt cx="347441" cy="789638"/>
          </a:xfrm>
        </p:grpSpPr>
        <p:sp>
          <p:nvSpPr>
            <p:cNvPr id="13" name="Freeform 12"/>
            <p:cNvSpPr/>
            <p:nvPr/>
          </p:nvSpPr>
          <p:spPr>
            <a:xfrm>
              <a:off x="3042735" y="1884601"/>
              <a:ext cx="1" cy="315855"/>
            </a:xfrm>
            <a:custGeom>
              <a:avLst/>
              <a:gdLst/>
              <a:ahLst/>
              <a:cxnLst/>
              <a:rect l="0" t="0" r="0" b="0"/>
              <a:pathLst>
                <a:path w="1" h="31585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91"/>
                  </a:lnTo>
                  <a:lnTo>
                    <a:pt x="0" y="97639"/>
                  </a:lnTo>
                  <a:lnTo>
                    <a:pt x="0" y="114959"/>
                  </a:lnTo>
                  <a:lnTo>
                    <a:pt x="0" y="133159"/>
                  </a:lnTo>
                  <a:lnTo>
                    <a:pt x="0" y="151954"/>
                  </a:lnTo>
                  <a:lnTo>
                    <a:pt x="0" y="170877"/>
                  </a:lnTo>
                  <a:lnTo>
                    <a:pt x="0" y="189639"/>
                  </a:lnTo>
                  <a:lnTo>
                    <a:pt x="0" y="207983"/>
                  </a:lnTo>
                  <a:lnTo>
                    <a:pt x="0" y="225608"/>
                  </a:lnTo>
                  <a:lnTo>
                    <a:pt x="0" y="242411"/>
                  </a:lnTo>
                  <a:lnTo>
                    <a:pt x="0" y="258065"/>
                  </a:lnTo>
                  <a:lnTo>
                    <a:pt x="0" y="273559"/>
                  </a:lnTo>
                  <a:lnTo>
                    <a:pt x="0" y="291374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07974" y="1937243"/>
              <a:ext cx="155819" cy="178542"/>
            </a:xfrm>
            <a:custGeom>
              <a:avLst/>
              <a:gdLst/>
              <a:ahLst/>
              <a:cxnLst/>
              <a:rect l="0" t="0" r="0" b="0"/>
              <a:pathLst>
                <a:path w="155819" h="178542">
                  <a:moveTo>
                    <a:pt x="155818" y="136871"/>
                  </a:moveTo>
                  <a:lnTo>
                    <a:pt x="146950" y="139804"/>
                  </a:lnTo>
                  <a:lnTo>
                    <a:pt x="137964" y="142586"/>
                  </a:lnTo>
                  <a:lnTo>
                    <a:pt x="127968" y="145491"/>
                  </a:lnTo>
                  <a:lnTo>
                    <a:pt x="116987" y="148704"/>
                  </a:lnTo>
                  <a:lnTo>
                    <a:pt x="105176" y="152517"/>
                  </a:lnTo>
                  <a:lnTo>
                    <a:pt x="92722" y="157030"/>
                  </a:lnTo>
                  <a:lnTo>
                    <a:pt x="79957" y="162020"/>
                  </a:lnTo>
                  <a:lnTo>
                    <a:pt x="67325" y="167060"/>
                  </a:lnTo>
                  <a:lnTo>
                    <a:pt x="55061" y="171878"/>
                  </a:lnTo>
                  <a:lnTo>
                    <a:pt x="43371" y="175907"/>
                  </a:lnTo>
                  <a:lnTo>
                    <a:pt x="32513" y="178242"/>
                  </a:lnTo>
                  <a:lnTo>
                    <a:pt x="22557" y="178541"/>
                  </a:lnTo>
                  <a:lnTo>
                    <a:pt x="13888" y="176789"/>
                  </a:lnTo>
                  <a:lnTo>
                    <a:pt x="7267" y="173029"/>
                  </a:lnTo>
                  <a:lnTo>
                    <a:pt x="2927" y="167501"/>
                  </a:lnTo>
                  <a:lnTo>
                    <a:pt x="639" y="160555"/>
                  </a:lnTo>
                  <a:lnTo>
                    <a:pt x="0" y="152538"/>
                  </a:lnTo>
                  <a:lnTo>
                    <a:pt x="604" y="143742"/>
                  </a:lnTo>
                  <a:lnTo>
                    <a:pt x="2106" y="134229"/>
                  </a:lnTo>
                  <a:lnTo>
                    <a:pt x="4244" y="123859"/>
                  </a:lnTo>
                  <a:lnTo>
                    <a:pt x="6822" y="112627"/>
                  </a:lnTo>
                  <a:lnTo>
                    <a:pt x="9702" y="100813"/>
                  </a:lnTo>
                  <a:lnTo>
                    <a:pt x="12788" y="88883"/>
                  </a:lnTo>
                  <a:lnTo>
                    <a:pt x="16013" y="77117"/>
                  </a:lnTo>
                  <a:lnTo>
                    <a:pt x="19332" y="65606"/>
                  </a:lnTo>
                  <a:lnTo>
                    <a:pt x="22714" y="54344"/>
                  </a:lnTo>
                  <a:lnTo>
                    <a:pt x="26134" y="43300"/>
                  </a:lnTo>
                  <a:lnTo>
                    <a:pt x="29425" y="32881"/>
                  </a:lnTo>
                  <a:lnTo>
                    <a:pt x="32606" y="22908"/>
                  </a:lnTo>
                  <a:lnTo>
                    <a:pt x="35954" y="12503"/>
                  </a:lnTo>
                  <a:lnTo>
                    <a:pt x="400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63751" y="2263626"/>
              <a:ext cx="347441" cy="10530"/>
            </a:xfrm>
            <a:custGeom>
              <a:avLst/>
              <a:gdLst/>
              <a:ahLst/>
              <a:cxnLst/>
              <a:rect l="0" t="0" r="0" b="0"/>
              <a:pathLst>
                <a:path w="347441" h="10530">
                  <a:moveTo>
                    <a:pt x="347440" y="0"/>
                  </a:moveTo>
                  <a:lnTo>
                    <a:pt x="338572" y="2867"/>
                  </a:lnTo>
                  <a:lnTo>
                    <a:pt x="329585" y="5009"/>
                  </a:lnTo>
                  <a:lnTo>
                    <a:pt x="319585" y="6612"/>
                  </a:lnTo>
                  <a:lnTo>
                    <a:pt x="308432" y="7793"/>
                  </a:lnTo>
                  <a:lnTo>
                    <a:pt x="295972" y="8642"/>
                  </a:lnTo>
                  <a:lnTo>
                    <a:pt x="282260" y="9234"/>
                  </a:lnTo>
                  <a:lnTo>
                    <a:pt x="267497" y="9476"/>
                  </a:lnTo>
                  <a:lnTo>
                    <a:pt x="251920" y="9112"/>
                  </a:lnTo>
                  <a:lnTo>
                    <a:pt x="235742" y="8061"/>
                  </a:lnTo>
                  <a:lnTo>
                    <a:pt x="219135" y="6712"/>
                  </a:lnTo>
                  <a:lnTo>
                    <a:pt x="202229" y="5800"/>
                  </a:lnTo>
                  <a:lnTo>
                    <a:pt x="185116" y="5706"/>
                  </a:lnTo>
                  <a:lnTo>
                    <a:pt x="167861" y="6305"/>
                  </a:lnTo>
                  <a:lnTo>
                    <a:pt x="150510" y="7172"/>
                  </a:lnTo>
                  <a:lnTo>
                    <a:pt x="133094" y="8014"/>
                  </a:lnTo>
                  <a:lnTo>
                    <a:pt x="115636" y="8714"/>
                  </a:lnTo>
                  <a:lnTo>
                    <a:pt x="98147" y="9251"/>
                  </a:lnTo>
                  <a:lnTo>
                    <a:pt x="80657" y="9643"/>
                  </a:lnTo>
                  <a:lnTo>
                    <a:pt x="63738" y="9922"/>
                  </a:lnTo>
                  <a:lnTo>
                    <a:pt x="46732" y="10147"/>
                  </a:lnTo>
                  <a:lnTo>
                    <a:pt x="27029" y="1033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08855" y="2368911"/>
              <a:ext cx="178479" cy="305328"/>
            </a:xfrm>
            <a:custGeom>
              <a:avLst/>
              <a:gdLst/>
              <a:ahLst/>
              <a:cxnLst/>
              <a:rect l="0" t="0" r="0" b="0"/>
              <a:pathLst>
                <a:path w="178479" h="305328">
                  <a:moveTo>
                    <a:pt x="165466" y="0"/>
                  </a:moveTo>
                  <a:lnTo>
                    <a:pt x="156665" y="2934"/>
                  </a:lnTo>
                  <a:lnTo>
                    <a:pt x="148318" y="5717"/>
                  </a:lnTo>
                  <a:lnTo>
                    <a:pt x="139614" y="8612"/>
                  </a:lnTo>
                  <a:lnTo>
                    <a:pt x="130321" y="11479"/>
                  </a:lnTo>
                  <a:lnTo>
                    <a:pt x="120177" y="13996"/>
                  </a:lnTo>
                  <a:lnTo>
                    <a:pt x="109132" y="16006"/>
                  </a:lnTo>
                  <a:lnTo>
                    <a:pt x="97292" y="17519"/>
                  </a:lnTo>
                  <a:lnTo>
                    <a:pt x="84822" y="18613"/>
                  </a:lnTo>
                  <a:lnTo>
                    <a:pt x="71889" y="19395"/>
                  </a:lnTo>
                  <a:lnTo>
                    <a:pt x="58952" y="20277"/>
                  </a:lnTo>
                  <a:lnTo>
                    <a:pt x="46727" y="21942"/>
                  </a:lnTo>
                  <a:lnTo>
                    <a:pt x="35554" y="24709"/>
                  </a:lnTo>
                  <a:lnTo>
                    <a:pt x="25749" y="28875"/>
                  </a:lnTo>
                  <a:lnTo>
                    <a:pt x="17760" y="34879"/>
                  </a:lnTo>
                  <a:lnTo>
                    <a:pt x="11647" y="42774"/>
                  </a:lnTo>
                  <a:lnTo>
                    <a:pt x="7168" y="52313"/>
                  </a:lnTo>
                  <a:lnTo>
                    <a:pt x="3980" y="63150"/>
                  </a:lnTo>
                  <a:lnTo>
                    <a:pt x="1759" y="74949"/>
                  </a:lnTo>
                  <a:lnTo>
                    <a:pt x="399" y="87274"/>
                  </a:lnTo>
                  <a:lnTo>
                    <a:pt x="0" y="99613"/>
                  </a:lnTo>
                  <a:lnTo>
                    <a:pt x="548" y="111663"/>
                  </a:lnTo>
                  <a:lnTo>
                    <a:pt x="2089" y="122524"/>
                  </a:lnTo>
                  <a:lnTo>
                    <a:pt x="5509" y="130470"/>
                  </a:lnTo>
                  <a:lnTo>
                    <a:pt x="11183" y="134617"/>
                  </a:lnTo>
                  <a:lnTo>
                    <a:pt x="18001" y="135338"/>
                  </a:lnTo>
                  <a:lnTo>
                    <a:pt x="25612" y="133539"/>
                  </a:lnTo>
                  <a:lnTo>
                    <a:pt x="33922" y="130509"/>
                  </a:lnTo>
                  <a:lnTo>
                    <a:pt x="42825" y="127742"/>
                  </a:lnTo>
                  <a:lnTo>
                    <a:pt x="52199" y="126017"/>
                  </a:lnTo>
                  <a:lnTo>
                    <a:pt x="62090" y="125494"/>
                  </a:lnTo>
                  <a:lnTo>
                    <a:pt x="72707" y="126044"/>
                  </a:lnTo>
                  <a:lnTo>
                    <a:pt x="84103" y="127449"/>
                  </a:lnTo>
                  <a:lnTo>
                    <a:pt x="96025" y="129659"/>
                  </a:lnTo>
                  <a:lnTo>
                    <a:pt x="108027" y="132803"/>
                  </a:lnTo>
                  <a:lnTo>
                    <a:pt x="119836" y="136877"/>
                  </a:lnTo>
                  <a:lnTo>
                    <a:pt x="131205" y="141915"/>
                  </a:lnTo>
                  <a:lnTo>
                    <a:pt x="141840" y="148053"/>
                  </a:lnTo>
                  <a:lnTo>
                    <a:pt x="151649" y="155263"/>
                  </a:lnTo>
                  <a:lnTo>
                    <a:pt x="160388" y="163546"/>
                  </a:lnTo>
                  <a:lnTo>
                    <a:pt x="167587" y="173009"/>
                  </a:lnTo>
                  <a:lnTo>
                    <a:pt x="173124" y="183588"/>
                  </a:lnTo>
                  <a:lnTo>
                    <a:pt x="176860" y="194776"/>
                  </a:lnTo>
                  <a:lnTo>
                    <a:pt x="178478" y="205745"/>
                  </a:lnTo>
                  <a:lnTo>
                    <a:pt x="178005" y="216045"/>
                  </a:lnTo>
                  <a:lnTo>
                    <a:pt x="175587" y="225585"/>
                  </a:lnTo>
                  <a:lnTo>
                    <a:pt x="171306" y="234453"/>
                  </a:lnTo>
                  <a:lnTo>
                    <a:pt x="165393" y="242784"/>
                  </a:lnTo>
                  <a:lnTo>
                    <a:pt x="158171" y="250549"/>
                  </a:lnTo>
                  <a:lnTo>
                    <a:pt x="149962" y="257553"/>
                  </a:lnTo>
                  <a:lnTo>
                    <a:pt x="141032" y="263750"/>
                  </a:lnTo>
                  <a:lnTo>
                    <a:pt x="131427" y="269237"/>
                  </a:lnTo>
                  <a:lnTo>
                    <a:pt x="120996" y="274157"/>
                  </a:lnTo>
                  <a:lnTo>
                    <a:pt x="109722" y="278653"/>
                  </a:lnTo>
                  <a:lnTo>
                    <a:pt x="97880" y="282843"/>
                  </a:lnTo>
                  <a:lnTo>
                    <a:pt x="85931" y="286817"/>
                  </a:lnTo>
                  <a:lnTo>
                    <a:pt x="74166" y="290638"/>
                  </a:lnTo>
                  <a:lnTo>
                    <a:pt x="63126" y="294200"/>
                  </a:lnTo>
                  <a:lnTo>
                    <a:pt x="52603" y="297591"/>
                  </a:lnTo>
                  <a:lnTo>
                    <a:pt x="41676" y="301112"/>
                  </a:lnTo>
                  <a:lnTo>
                    <a:pt x="2859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916393" y="3252053"/>
            <a:ext cx="379027" cy="759305"/>
            <a:chOff x="2916393" y="3252053"/>
            <a:chExt cx="379027" cy="759305"/>
          </a:xfrm>
        </p:grpSpPr>
        <p:sp>
          <p:nvSpPr>
            <p:cNvPr id="18" name="Freeform 17"/>
            <p:cNvSpPr/>
            <p:nvPr/>
          </p:nvSpPr>
          <p:spPr>
            <a:xfrm>
              <a:off x="2958507" y="3252053"/>
              <a:ext cx="200123" cy="253937"/>
            </a:xfrm>
            <a:custGeom>
              <a:avLst/>
              <a:gdLst/>
              <a:ahLst/>
              <a:cxnLst/>
              <a:rect l="0" t="0" r="0" b="0"/>
              <a:pathLst>
                <a:path w="200123" h="253937">
                  <a:moveTo>
                    <a:pt x="10529" y="53895"/>
                  </a:moveTo>
                  <a:lnTo>
                    <a:pt x="13530" y="45160"/>
                  </a:lnTo>
                  <a:lnTo>
                    <a:pt x="16952" y="37454"/>
                  </a:lnTo>
                  <a:lnTo>
                    <a:pt x="21153" y="30056"/>
                  </a:lnTo>
                  <a:lnTo>
                    <a:pt x="26226" y="22968"/>
                  </a:lnTo>
                  <a:lnTo>
                    <a:pt x="32355" y="16438"/>
                  </a:lnTo>
                  <a:lnTo>
                    <a:pt x="39544" y="10574"/>
                  </a:lnTo>
                  <a:lnTo>
                    <a:pt x="47804" y="5655"/>
                  </a:lnTo>
                  <a:lnTo>
                    <a:pt x="57247" y="2182"/>
                  </a:lnTo>
                  <a:lnTo>
                    <a:pt x="67811" y="298"/>
                  </a:lnTo>
                  <a:lnTo>
                    <a:pt x="78988" y="0"/>
                  </a:lnTo>
                  <a:lnTo>
                    <a:pt x="89949" y="1312"/>
                  </a:lnTo>
                  <a:lnTo>
                    <a:pt x="100234" y="4092"/>
                  </a:lnTo>
                  <a:lnTo>
                    <a:pt x="109425" y="8398"/>
                  </a:lnTo>
                  <a:lnTo>
                    <a:pt x="116994" y="14561"/>
                  </a:lnTo>
                  <a:lnTo>
                    <a:pt x="122816" y="22591"/>
                  </a:lnTo>
                  <a:lnTo>
                    <a:pt x="126929" y="32066"/>
                  </a:lnTo>
                  <a:lnTo>
                    <a:pt x="129339" y="42335"/>
                  </a:lnTo>
                  <a:lnTo>
                    <a:pt x="130214" y="52937"/>
                  </a:lnTo>
                  <a:lnTo>
                    <a:pt x="129518" y="63478"/>
                  </a:lnTo>
                  <a:lnTo>
                    <a:pt x="126933" y="73548"/>
                  </a:lnTo>
                  <a:lnTo>
                    <a:pt x="122502" y="82989"/>
                  </a:lnTo>
                  <a:lnTo>
                    <a:pt x="118222" y="91975"/>
                  </a:lnTo>
                  <a:lnTo>
                    <a:pt x="117166" y="99960"/>
                  </a:lnTo>
                  <a:lnTo>
                    <a:pt x="119804" y="106136"/>
                  </a:lnTo>
                  <a:lnTo>
                    <a:pt x="125214" y="111336"/>
                  </a:lnTo>
                  <a:lnTo>
                    <a:pt x="132451" y="116391"/>
                  </a:lnTo>
                  <a:lnTo>
                    <a:pt x="140690" y="121701"/>
                  </a:lnTo>
                  <a:lnTo>
                    <a:pt x="149198" y="127376"/>
                  </a:lnTo>
                  <a:lnTo>
                    <a:pt x="157574" y="133402"/>
                  </a:lnTo>
                  <a:lnTo>
                    <a:pt x="165518" y="139879"/>
                  </a:lnTo>
                  <a:lnTo>
                    <a:pt x="172716" y="147044"/>
                  </a:lnTo>
                  <a:lnTo>
                    <a:pt x="179080" y="154969"/>
                  </a:lnTo>
                  <a:lnTo>
                    <a:pt x="184696" y="163576"/>
                  </a:lnTo>
                  <a:lnTo>
                    <a:pt x="189711" y="172731"/>
                  </a:lnTo>
                  <a:lnTo>
                    <a:pt x="194262" y="182292"/>
                  </a:lnTo>
                  <a:lnTo>
                    <a:pt x="197981" y="191984"/>
                  </a:lnTo>
                  <a:lnTo>
                    <a:pt x="200043" y="201409"/>
                  </a:lnTo>
                  <a:lnTo>
                    <a:pt x="200122" y="210372"/>
                  </a:lnTo>
                  <a:lnTo>
                    <a:pt x="198037" y="218693"/>
                  </a:lnTo>
                  <a:lnTo>
                    <a:pt x="193514" y="226137"/>
                  </a:lnTo>
                  <a:lnTo>
                    <a:pt x="186647" y="232658"/>
                  </a:lnTo>
                  <a:lnTo>
                    <a:pt x="177647" y="238206"/>
                  </a:lnTo>
                  <a:lnTo>
                    <a:pt x="166648" y="242643"/>
                  </a:lnTo>
                  <a:lnTo>
                    <a:pt x="153925" y="246000"/>
                  </a:lnTo>
                  <a:lnTo>
                    <a:pt x="139996" y="248443"/>
                  </a:lnTo>
                  <a:lnTo>
                    <a:pt x="125511" y="250173"/>
                  </a:lnTo>
                  <a:lnTo>
                    <a:pt x="110878" y="251378"/>
                  </a:lnTo>
                  <a:lnTo>
                    <a:pt x="96123" y="252207"/>
                  </a:lnTo>
                  <a:lnTo>
                    <a:pt x="80997" y="252771"/>
                  </a:lnTo>
                  <a:lnTo>
                    <a:pt x="65397" y="253154"/>
                  </a:lnTo>
                  <a:lnTo>
                    <a:pt x="50101" y="253412"/>
                  </a:lnTo>
                  <a:lnTo>
                    <a:pt x="35180" y="253614"/>
                  </a:lnTo>
                  <a:lnTo>
                    <a:pt x="19320" y="253779"/>
                  </a:lnTo>
                  <a:lnTo>
                    <a:pt x="0" y="253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16393" y="3569160"/>
              <a:ext cx="379027" cy="31587"/>
            </a:xfrm>
            <a:custGeom>
              <a:avLst/>
              <a:gdLst/>
              <a:ahLst/>
              <a:cxnLst/>
              <a:rect l="0" t="0" r="0" b="0"/>
              <a:pathLst>
                <a:path w="379027" h="31587">
                  <a:moveTo>
                    <a:pt x="379026" y="0"/>
                  </a:moveTo>
                  <a:lnTo>
                    <a:pt x="370091" y="2867"/>
                  </a:lnTo>
                  <a:lnTo>
                    <a:pt x="360464" y="5009"/>
                  </a:lnTo>
                  <a:lnTo>
                    <a:pt x="349177" y="6612"/>
                  </a:lnTo>
                  <a:lnTo>
                    <a:pt x="336509" y="7792"/>
                  </a:lnTo>
                  <a:lnTo>
                    <a:pt x="323030" y="8640"/>
                  </a:lnTo>
                  <a:lnTo>
                    <a:pt x="309153" y="9239"/>
                  </a:lnTo>
                  <a:lnTo>
                    <a:pt x="294945" y="9653"/>
                  </a:lnTo>
                  <a:lnTo>
                    <a:pt x="280205" y="9937"/>
                  </a:lnTo>
                  <a:lnTo>
                    <a:pt x="264850" y="10135"/>
                  </a:lnTo>
                  <a:lnTo>
                    <a:pt x="248931" y="10439"/>
                  </a:lnTo>
                  <a:lnTo>
                    <a:pt x="232553" y="11175"/>
                  </a:lnTo>
                  <a:lnTo>
                    <a:pt x="215826" y="12483"/>
                  </a:lnTo>
                  <a:lnTo>
                    <a:pt x="198847" y="14175"/>
                  </a:lnTo>
                  <a:lnTo>
                    <a:pt x="181688" y="15850"/>
                  </a:lnTo>
                  <a:lnTo>
                    <a:pt x="164400" y="17271"/>
                  </a:lnTo>
                  <a:lnTo>
                    <a:pt x="146858" y="18376"/>
                  </a:lnTo>
                  <a:lnTo>
                    <a:pt x="128782" y="19191"/>
                  </a:lnTo>
                  <a:lnTo>
                    <a:pt x="110076" y="19779"/>
                  </a:lnTo>
                  <a:lnTo>
                    <a:pt x="91275" y="20361"/>
                  </a:lnTo>
                  <a:lnTo>
                    <a:pt x="73413" y="21291"/>
                  </a:lnTo>
                  <a:lnTo>
                    <a:pt x="57007" y="22732"/>
                  </a:lnTo>
                  <a:lnTo>
                    <a:pt x="42506" y="24525"/>
                  </a:lnTo>
                  <a:lnTo>
                    <a:pt x="29120" y="26454"/>
                  </a:lnTo>
                  <a:lnTo>
                    <a:pt x="15678" y="286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11150" y="3688243"/>
              <a:ext cx="205166" cy="323115"/>
            </a:xfrm>
            <a:custGeom>
              <a:avLst/>
              <a:gdLst/>
              <a:ahLst/>
              <a:cxnLst/>
              <a:rect l="0" t="0" r="0" b="0"/>
              <a:pathLst>
                <a:path w="205166" h="323115">
                  <a:moveTo>
                    <a:pt x="189513" y="17788"/>
                  </a:moveTo>
                  <a:lnTo>
                    <a:pt x="177778" y="14854"/>
                  </a:lnTo>
                  <a:lnTo>
                    <a:pt x="166649" y="12071"/>
                  </a:lnTo>
                  <a:lnTo>
                    <a:pt x="155050" y="9177"/>
                  </a:lnTo>
                  <a:lnTo>
                    <a:pt x="142889" y="6310"/>
                  </a:lnTo>
                  <a:lnTo>
                    <a:pt x="130229" y="3793"/>
                  </a:lnTo>
                  <a:lnTo>
                    <a:pt x="117178" y="1786"/>
                  </a:lnTo>
                  <a:lnTo>
                    <a:pt x="103999" y="446"/>
                  </a:lnTo>
                  <a:lnTo>
                    <a:pt x="91082" y="0"/>
                  </a:lnTo>
                  <a:lnTo>
                    <a:pt x="78629" y="490"/>
                  </a:lnTo>
                  <a:lnTo>
                    <a:pt x="66981" y="2125"/>
                  </a:lnTo>
                  <a:lnTo>
                    <a:pt x="56685" y="5350"/>
                  </a:lnTo>
                  <a:lnTo>
                    <a:pt x="47908" y="10261"/>
                  </a:lnTo>
                  <a:lnTo>
                    <a:pt x="40507" y="16661"/>
                  </a:lnTo>
                  <a:lnTo>
                    <a:pt x="34211" y="24245"/>
                  </a:lnTo>
                  <a:lnTo>
                    <a:pt x="28753" y="32719"/>
                  </a:lnTo>
                  <a:lnTo>
                    <a:pt x="24068" y="42000"/>
                  </a:lnTo>
                  <a:lnTo>
                    <a:pt x="20285" y="52207"/>
                  </a:lnTo>
                  <a:lnTo>
                    <a:pt x="17402" y="63331"/>
                  </a:lnTo>
                  <a:lnTo>
                    <a:pt x="15295" y="75240"/>
                  </a:lnTo>
                  <a:lnTo>
                    <a:pt x="13797" y="87766"/>
                  </a:lnTo>
                  <a:lnTo>
                    <a:pt x="12766" y="100727"/>
                  </a:lnTo>
                  <a:lnTo>
                    <a:pt x="12566" y="113175"/>
                  </a:lnTo>
                  <a:lnTo>
                    <a:pt x="14020" y="123477"/>
                  </a:lnTo>
                  <a:lnTo>
                    <a:pt x="17447" y="130913"/>
                  </a:lnTo>
                  <a:lnTo>
                    <a:pt x="22699" y="135597"/>
                  </a:lnTo>
                  <a:lnTo>
                    <a:pt x="29438" y="138000"/>
                  </a:lnTo>
                  <a:lnTo>
                    <a:pt x="37309" y="138665"/>
                  </a:lnTo>
                  <a:lnTo>
                    <a:pt x="46169" y="138388"/>
                  </a:lnTo>
                  <a:lnTo>
                    <a:pt x="56085" y="138155"/>
                  </a:lnTo>
                  <a:lnTo>
                    <a:pt x="67005" y="138498"/>
                  </a:lnTo>
                  <a:lnTo>
                    <a:pt x="78608" y="139550"/>
                  </a:lnTo>
                  <a:lnTo>
                    <a:pt x="90395" y="141248"/>
                  </a:lnTo>
                  <a:lnTo>
                    <a:pt x="102064" y="143463"/>
                  </a:lnTo>
                  <a:lnTo>
                    <a:pt x="113510" y="146066"/>
                  </a:lnTo>
                  <a:lnTo>
                    <a:pt x="124729" y="148951"/>
                  </a:lnTo>
                  <a:lnTo>
                    <a:pt x="135752" y="152042"/>
                  </a:lnTo>
                  <a:lnTo>
                    <a:pt x="146460" y="155608"/>
                  </a:lnTo>
                  <a:lnTo>
                    <a:pt x="156585" y="160218"/>
                  </a:lnTo>
                  <a:lnTo>
                    <a:pt x="166028" y="166102"/>
                  </a:lnTo>
                  <a:lnTo>
                    <a:pt x="174845" y="173175"/>
                  </a:lnTo>
                  <a:lnTo>
                    <a:pt x="183154" y="181218"/>
                  </a:lnTo>
                  <a:lnTo>
                    <a:pt x="191060" y="190000"/>
                  </a:lnTo>
                  <a:lnTo>
                    <a:pt x="198014" y="199319"/>
                  </a:lnTo>
                  <a:lnTo>
                    <a:pt x="202868" y="209020"/>
                  </a:lnTo>
                  <a:lnTo>
                    <a:pt x="205165" y="218985"/>
                  </a:lnTo>
                  <a:lnTo>
                    <a:pt x="205079" y="229134"/>
                  </a:lnTo>
                  <a:lnTo>
                    <a:pt x="203044" y="239406"/>
                  </a:lnTo>
                  <a:lnTo>
                    <a:pt x="199515" y="249754"/>
                  </a:lnTo>
                  <a:lnTo>
                    <a:pt x="194402" y="259821"/>
                  </a:lnTo>
                  <a:lnTo>
                    <a:pt x="187098" y="268975"/>
                  </a:lnTo>
                  <a:lnTo>
                    <a:pt x="177457" y="276945"/>
                  </a:lnTo>
                  <a:lnTo>
                    <a:pt x="166069" y="283789"/>
                  </a:lnTo>
                  <a:lnTo>
                    <a:pt x="153971" y="289701"/>
                  </a:lnTo>
                  <a:lnTo>
                    <a:pt x="141831" y="294897"/>
                  </a:lnTo>
                  <a:lnTo>
                    <a:pt x="129767" y="299406"/>
                  </a:lnTo>
                  <a:lnTo>
                    <a:pt x="117534" y="303071"/>
                  </a:lnTo>
                  <a:lnTo>
                    <a:pt x="104975" y="305878"/>
                  </a:lnTo>
                  <a:lnTo>
                    <a:pt x="92066" y="308104"/>
                  </a:lnTo>
                  <a:lnTo>
                    <a:pt x="78854" y="310214"/>
                  </a:lnTo>
                  <a:lnTo>
                    <a:pt x="65416" y="312484"/>
                  </a:lnTo>
                  <a:lnTo>
                    <a:pt x="52228" y="314850"/>
                  </a:lnTo>
                  <a:lnTo>
                    <a:pt x="38753" y="317234"/>
                  </a:lnTo>
                  <a:lnTo>
                    <a:pt x="22691" y="319851"/>
                  </a:lnTo>
                  <a:lnTo>
                    <a:pt x="0" y="323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2315439" y="2047933"/>
            <a:ext cx="295629" cy="556346"/>
          </a:xfrm>
          <a:custGeom>
            <a:avLst/>
            <a:gdLst/>
            <a:ahLst/>
            <a:cxnLst/>
            <a:rect l="0" t="0" r="0" b="0"/>
            <a:pathLst>
              <a:path w="295629" h="556346">
                <a:moveTo>
                  <a:pt x="53472" y="36709"/>
                </a:moveTo>
                <a:lnTo>
                  <a:pt x="47672" y="45510"/>
                </a:lnTo>
                <a:lnTo>
                  <a:pt x="42748" y="53857"/>
                </a:lnTo>
                <a:lnTo>
                  <a:pt x="38240" y="62551"/>
                </a:lnTo>
                <a:lnTo>
                  <a:pt x="33847" y="71499"/>
                </a:lnTo>
                <a:lnTo>
                  <a:pt x="29185" y="80346"/>
                </a:lnTo>
                <a:lnTo>
                  <a:pt x="24084" y="88832"/>
                </a:lnTo>
                <a:lnTo>
                  <a:pt x="19019" y="95081"/>
                </a:lnTo>
                <a:lnTo>
                  <a:pt x="15301" y="96740"/>
                </a:lnTo>
                <a:lnTo>
                  <a:pt x="13722" y="94423"/>
                </a:lnTo>
                <a:lnTo>
                  <a:pt x="13908" y="89321"/>
                </a:lnTo>
                <a:lnTo>
                  <a:pt x="15286" y="82366"/>
                </a:lnTo>
                <a:lnTo>
                  <a:pt x="17427" y="74194"/>
                </a:lnTo>
                <a:lnTo>
                  <a:pt x="20059" y="65227"/>
                </a:lnTo>
                <a:lnTo>
                  <a:pt x="23167" y="55902"/>
                </a:lnTo>
                <a:lnTo>
                  <a:pt x="26950" y="46706"/>
                </a:lnTo>
                <a:lnTo>
                  <a:pt x="31471" y="37889"/>
                </a:lnTo>
                <a:lnTo>
                  <a:pt x="36817" y="29661"/>
                </a:lnTo>
                <a:lnTo>
                  <a:pt x="43164" y="22278"/>
                </a:lnTo>
                <a:lnTo>
                  <a:pt x="50516" y="15797"/>
                </a:lnTo>
                <a:lnTo>
                  <a:pt x="58895" y="10275"/>
                </a:lnTo>
                <a:lnTo>
                  <a:pt x="68423" y="5855"/>
                </a:lnTo>
                <a:lnTo>
                  <a:pt x="79050" y="2518"/>
                </a:lnTo>
                <a:lnTo>
                  <a:pt x="90440" y="429"/>
                </a:lnTo>
                <a:lnTo>
                  <a:pt x="102077" y="0"/>
                </a:lnTo>
                <a:lnTo>
                  <a:pt x="113638" y="1309"/>
                </a:lnTo>
                <a:lnTo>
                  <a:pt x="124839" y="4307"/>
                </a:lnTo>
                <a:lnTo>
                  <a:pt x="135361" y="8985"/>
                </a:lnTo>
                <a:lnTo>
                  <a:pt x="145099" y="15169"/>
                </a:lnTo>
                <a:lnTo>
                  <a:pt x="153959" y="22573"/>
                </a:lnTo>
                <a:lnTo>
                  <a:pt x="161772" y="30906"/>
                </a:lnTo>
                <a:lnTo>
                  <a:pt x="168554" y="39919"/>
                </a:lnTo>
                <a:lnTo>
                  <a:pt x="174619" y="49579"/>
                </a:lnTo>
                <a:lnTo>
                  <a:pt x="180467" y="60048"/>
                </a:lnTo>
                <a:lnTo>
                  <a:pt x="186403" y="71355"/>
                </a:lnTo>
                <a:lnTo>
                  <a:pt x="192376" y="83559"/>
                </a:lnTo>
                <a:lnTo>
                  <a:pt x="198086" y="96816"/>
                </a:lnTo>
                <a:lnTo>
                  <a:pt x="203369" y="111109"/>
                </a:lnTo>
                <a:lnTo>
                  <a:pt x="208051" y="126284"/>
                </a:lnTo>
                <a:lnTo>
                  <a:pt x="211890" y="142148"/>
                </a:lnTo>
                <a:lnTo>
                  <a:pt x="214834" y="158524"/>
                </a:lnTo>
                <a:lnTo>
                  <a:pt x="216826" y="175265"/>
                </a:lnTo>
                <a:lnTo>
                  <a:pt x="217722" y="192263"/>
                </a:lnTo>
                <a:lnTo>
                  <a:pt x="217552" y="209442"/>
                </a:lnTo>
                <a:lnTo>
                  <a:pt x="216643" y="226911"/>
                </a:lnTo>
                <a:lnTo>
                  <a:pt x="215503" y="244938"/>
                </a:lnTo>
                <a:lnTo>
                  <a:pt x="214440" y="263611"/>
                </a:lnTo>
                <a:lnTo>
                  <a:pt x="213407" y="282390"/>
                </a:lnTo>
                <a:lnTo>
                  <a:pt x="212107" y="300238"/>
                </a:lnTo>
                <a:lnTo>
                  <a:pt x="210380" y="316648"/>
                </a:lnTo>
                <a:lnTo>
                  <a:pt x="208220" y="331614"/>
                </a:lnTo>
                <a:lnTo>
                  <a:pt x="205691" y="345362"/>
                </a:lnTo>
                <a:lnTo>
                  <a:pt x="202876" y="358174"/>
                </a:lnTo>
                <a:lnTo>
                  <a:pt x="199849" y="370629"/>
                </a:lnTo>
                <a:lnTo>
                  <a:pt x="196671" y="383539"/>
                </a:lnTo>
                <a:lnTo>
                  <a:pt x="193382" y="397309"/>
                </a:lnTo>
                <a:lnTo>
                  <a:pt x="189853" y="411815"/>
                </a:lnTo>
                <a:lnTo>
                  <a:pt x="185798" y="426626"/>
                </a:lnTo>
                <a:lnTo>
                  <a:pt x="181100" y="441435"/>
                </a:lnTo>
                <a:lnTo>
                  <a:pt x="175639" y="455954"/>
                </a:lnTo>
                <a:lnTo>
                  <a:pt x="169216" y="469848"/>
                </a:lnTo>
                <a:lnTo>
                  <a:pt x="161818" y="482995"/>
                </a:lnTo>
                <a:lnTo>
                  <a:pt x="153578" y="495126"/>
                </a:lnTo>
                <a:lnTo>
                  <a:pt x="144677" y="505755"/>
                </a:lnTo>
                <a:lnTo>
                  <a:pt x="135284" y="514763"/>
                </a:lnTo>
                <a:lnTo>
                  <a:pt x="125537" y="522491"/>
                </a:lnTo>
                <a:lnTo>
                  <a:pt x="115541" y="529538"/>
                </a:lnTo>
                <a:lnTo>
                  <a:pt x="105370" y="536314"/>
                </a:lnTo>
                <a:lnTo>
                  <a:pt x="94913" y="542698"/>
                </a:lnTo>
                <a:lnTo>
                  <a:pt x="83900" y="548162"/>
                </a:lnTo>
                <a:lnTo>
                  <a:pt x="72237" y="552458"/>
                </a:lnTo>
                <a:lnTo>
                  <a:pt x="60303" y="555326"/>
                </a:lnTo>
                <a:lnTo>
                  <a:pt x="48824" y="556345"/>
                </a:lnTo>
                <a:lnTo>
                  <a:pt x="38183" y="555463"/>
                </a:lnTo>
                <a:lnTo>
                  <a:pt x="28582" y="552767"/>
                </a:lnTo>
                <a:lnTo>
                  <a:pt x="20205" y="548299"/>
                </a:lnTo>
                <a:lnTo>
                  <a:pt x="13027" y="542260"/>
                </a:lnTo>
                <a:lnTo>
                  <a:pt x="7190" y="534953"/>
                </a:lnTo>
                <a:lnTo>
                  <a:pt x="3084" y="526687"/>
                </a:lnTo>
                <a:lnTo>
                  <a:pt x="764" y="517724"/>
                </a:lnTo>
                <a:lnTo>
                  <a:pt x="0" y="508267"/>
                </a:lnTo>
                <a:lnTo>
                  <a:pt x="467" y="498467"/>
                </a:lnTo>
                <a:lnTo>
                  <a:pt x="1856" y="488435"/>
                </a:lnTo>
                <a:lnTo>
                  <a:pt x="4074" y="478411"/>
                </a:lnTo>
                <a:lnTo>
                  <a:pt x="7232" y="468753"/>
                </a:lnTo>
                <a:lnTo>
                  <a:pt x="11322" y="459627"/>
                </a:lnTo>
                <a:lnTo>
                  <a:pt x="16372" y="451024"/>
                </a:lnTo>
                <a:lnTo>
                  <a:pt x="22519" y="442859"/>
                </a:lnTo>
                <a:lnTo>
                  <a:pt x="29735" y="435040"/>
                </a:lnTo>
                <a:lnTo>
                  <a:pt x="38023" y="427805"/>
                </a:lnTo>
                <a:lnTo>
                  <a:pt x="47489" y="421698"/>
                </a:lnTo>
                <a:lnTo>
                  <a:pt x="58076" y="416928"/>
                </a:lnTo>
                <a:lnTo>
                  <a:pt x="69438" y="413555"/>
                </a:lnTo>
                <a:lnTo>
                  <a:pt x="81056" y="411658"/>
                </a:lnTo>
                <a:lnTo>
                  <a:pt x="92610" y="411129"/>
                </a:lnTo>
                <a:lnTo>
                  <a:pt x="103976" y="411891"/>
                </a:lnTo>
                <a:lnTo>
                  <a:pt x="115141" y="413989"/>
                </a:lnTo>
                <a:lnTo>
                  <a:pt x="126128" y="417324"/>
                </a:lnTo>
                <a:lnTo>
                  <a:pt x="136812" y="421679"/>
                </a:lnTo>
                <a:lnTo>
                  <a:pt x="146920" y="426818"/>
                </a:lnTo>
                <a:lnTo>
                  <a:pt x="156356" y="432532"/>
                </a:lnTo>
                <a:lnTo>
                  <a:pt x="165339" y="438656"/>
                </a:lnTo>
                <a:lnTo>
                  <a:pt x="174292" y="445066"/>
                </a:lnTo>
                <a:lnTo>
                  <a:pt x="183461" y="451673"/>
                </a:lnTo>
                <a:lnTo>
                  <a:pt x="192757" y="458414"/>
                </a:lnTo>
                <a:lnTo>
                  <a:pt x="201851" y="465246"/>
                </a:lnTo>
                <a:lnTo>
                  <a:pt x="210568" y="472135"/>
                </a:lnTo>
                <a:lnTo>
                  <a:pt x="219048" y="478897"/>
                </a:lnTo>
                <a:lnTo>
                  <a:pt x="227655" y="485212"/>
                </a:lnTo>
                <a:lnTo>
                  <a:pt x="236590" y="490940"/>
                </a:lnTo>
                <a:lnTo>
                  <a:pt x="245818" y="496153"/>
                </a:lnTo>
                <a:lnTo>
                  <a:pt x="256268" y="501659"/>
                </a:lnTo>
                <a:lnTo>
                  <a:pt x="271097" y="509056"/>
                </a:lnTo>
                <a:lnTo>
                  <a:pt x="295628" y="52102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2547896" y="3358590"/>
            <a:ext cx="10530" cy="610654"/>
          </a:xfrm>
          <a:custGeom>
            <a:avLst/>
            <a:gdLst/>
            <a:ahLst/>
            <a:cxnLst/>
            <a:rect l="0" t="0" r="0" b="0"/>
            <a:pathLst>
              <a:path w="10530" h="610654">
                <a:moveTo>
                  <a:pt x="10529" y="0"/>
                </a:moveTo>
                <a:lnTo>
                  <a:pt x="7662" y="14669"/>
                </a:lnTo>
                <a:lnTo>
                  <a:pt x="5520" y="28580"/>
                </a:lnTo>
                <a:lnTo>
                  <a:pt x="3917" y="43074"/>
                </a:lnTo>
                <a:lnTo>
                  <a:pt x="2736" y="58102"/>
                </a:lnTo>
                <a:lnTo>
                  <a:pt x="1887" y="73279"/>
                </a:lnTo>
                <a:lnTo>
                  <a:pt x="1290" y="88346"/>
                </a:lnTo>
                <a:lnTo>
                  <a:pt x="876" y="103211"/>
                </a:lnTo>
                <a:lnTo>
                  <a:pt x="592" y="117871"/>
                </a:lnTo>
                <a:lnTo>
                  <a:pt x="398" y="132359"/>
                </a:lnTo>
                <a:lnTo>
                  <a:pt x="267" y="146714"/>
                </a:lnTo>
                <a:lnTo>
                  <a:pt x="179" y="160971"/>
                </a:lnTo>
                <a:lnTo>
                  <a:pt x="120" y="175165"/>
                </a:lnTo>
                <a:lnTo>
                  <a:pt x="80" y="189479"/>
                </a:lnTo>
                <a:lnTo>
                  <a:pt x="54" y="204235"/>
                </a:lnTo>
                <a:lnTo>
                  <a:pt x="36" y="219573"/>
                </a:lnTo>
                <a:lnTo>
                  <a:pt x="24" y="235468"/>
                </a:lnTo>
                <a:lnTo>
                  <a:pt x="16" y="251824"/>
                </a:lnTo>
                <a:lnTo>
                  <a:pt x="11" y="268532"/>
                </a:lnTo>
                <a:lnTo>
                  <a:pt x="7" y="285498"/>
                </a:lnTo>
                <a:lnTo>
                  <a:pt x="5" y="302647"/>
                </a:lnTo>
                <a:lnTo>
                  <a:pt x="3" y="319923"/>
                </a:lnTo>
                <a:lnTo>
                  <a:pt x="2" y="337287"/>
                </a:lnTo>
                <a:lnTo>
                  <a:pt x="1" y="354711"/>
                </a:lnTo>
                <a:lnTo>
                  <a:pt x="1" y="372176"/>
                </a:lnTo>
                <a:lnTo>
                  <a:pt x="1" y="389667"/>
                </a:lnTo>
                <a:lnTo>
                  <a:pt x="0" y="407177"/>
                </a:lnTo>
                <a:lnTo>
                  <a:pt x="0" y="424700"/>
                </a:lnTo>
                <a:lnTo>
                  <a:pt x="0" y="442231"/>
                </a:lnTo>
                <a:lnTo>
                  <a:pt x="0" y="459768"/>
                </a:lnTo>
                <a:lnTo>
                  <a:pt x="0" y="477312"/>
                </a:lnTo>
                <a:lnTo>
                  <a:pt x="0" y="495027"/>
                </a:lnTo>
                <a:lnTo>
                  <a:pt x="0" y="513220"/>
                </a:lnTo>
                <a:lnTo>
                  <a:pt x="0" y="531991"/>
                </a:lnTo>
                <a:lnTo>
                  <a:pt x="0" y="550395"/>
                </a:lnTo>
                <a:lnTo>
                  <a:pt x="0" y="568345"/>
                </a:lnTo>
                <a:lnTo>
                  <a:pt x="0" y="587419"/>
                </a:lnTo>
                <a:lnTo>
                  <a:pt x="0" y="61065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2105699" y="3603459"/>
            <a:ext cx="168457" cy="7816"/>
          </a:xfrm>
          <a:custGeom>
            <a:avLst/>
            <a:gdLst/>
            <a:ahLst/>
            <a:cxnLst/>
            <a:rect l="0" t="0" r="0" b="0"/>
            <a:pathLst>
              <a:path w="168457" h="7816">
                <a:moveTo>
                  <a:pt x="168456" y="7815"/>
                </a:moveTo>
                <a:lnTo>
                  <a:pt x="159521" y="4949"/>
                </a:lnTo>
                <a:lnTo>
                  <a:pt x="149894" y="2806"/>
                </a:lnTo>
                <a:lnTo>
                  <a:pt x="138611" y="1208"/>
                </a:lnTo>
                <a:lnTo>
                  <a:pt x="126116" y="200"/>
                </a:lnTo>
                <a:lnTo>
                  <a:pt x="113285" y="0"/>
                </a:lnTo>
                <a:lnTo>
                  <a:pt x="100662" y="652"/>
                </a:lnTo>
                <a:lnTo>
                  <a:pt x="88279" y="1889"/>
                </a:lnTo>
                <a:lnTo>
                  <a:pt x="75835" y="3254"/>
                </a:lnTo>
                <a:lnTo>
                  <a:pt x="63151" y="4463"/>
                </a:lnTo>
                <a:lnTo>
                  <a:pt x="50593" y="5427"/>
                </a:lnTo>
                <a:lnTo>
                  <a:pt x="37670" y="6253"/>
                </a:lnTo>
                <a:lnTo>
                  <a:pt x="22125" y="7007"/>
                </a:lnTo>
                <a:lnTo>
                  <a:pt x="0" y="781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1663502" y="4127300"/>
            <a:ext cx="2137286" cy="105156"/>
          </a:xfrm>
          <a:custGeom>
            <a:avLst/>
            <a:gdLst/>
            <a:ahLst/>
            <a:cxnLst/>
            <a:rect l="0" t="0" r="0" b="0"/>
            <a:pathLst>
              <a:path w="2137286" h="105156">
                <a:moveTo>
                  <a:pt x="2137285" y="52513"/>
                </a:moveTo>
                <a:lnTo>
                  <a:pt x="2125550" y="55379"/>
                </a:lnTo>
                <a:lnTo>
                  <a:pt x="2114421" y="57522"/>
                </a:lnTo>
                <a:lnTo>
                  <a:pt x="2102818" y="59125"/>
                </a:lnTo>
                <a:lnTo>
                  <a:pt x="2090484" y="60306"/>
                </a:lnTo>
                <a:lnTo>
                  <a:pt x="2077175" y="61154"/>
                </a:lnTo>
                <a:lnTo>
                  <a:pt x="2062867" y="61747"/>
                </a:lnTo>
                <a:lnTo>
                  <a:pt x="2047689" y="61989"/>
                </a:lnTo>
                <a:lnTo>
                  <a:pt x="2031827" y="61625"/>
                </a:lnTo>
                <a:lnTo>
                  <a:pt x="2015465" y="60565"/>
                </a:lnTo>
                <a:lnTo>
                  <a:pt x="1999073" y="58870"/>
                </a:lnTo>
                <a:lnTo>
                  <a:pt x="1983375" y="56661"/>
                </a:lnTo>
                <a:lnTo>
                  <a:pt x="1968691" y="54064"/>
                </a:lnTo>
                <a:lnTo>
                  <a:pt x="1954357" y="51186"/>
                </a:lnTo>
                <a:lnTo>
                  <a:pt x="1938979" y="48108"/>
                </a:lnTo>
                <a:lnTo>
                  <a:pt x="1921858" y="44896"/>
                </a:lnTo>
                <a:lnTo>
                  <a:pt x="1903441" y="41758"/>
                </a:lnTo>
                <a:lnTo>
                  <a:pt x="1884912" y="39030"/>
                </a:lnTo>
                <a:lnTo>
                  <a:pt x="1867003" y="36859"/>
                </a:lnTo>
                <a:lnTo>
                  <a:pt x="1849928" y="35062"/>
                </a:lnTo>
                <a:lnTo>
                  <a:pt x="1833635" y="33241"/>
                </a:lnTo>
                <a:lnTo>
                  <a:pt x="1817962" y="31161"/>
                </a:lnTo>
                <a:lnTo>
                  <a:pt x="1802098" y="28762"/>
                </a:lnTo>
                <a:lnTo>
                  <a:pt x="1784682" y="26073"/>
                </a:lnTo>
                <a:lnTo>
                  <a:pt x="1765113" y="23154"/>
                </a:lnTo>
                <a:lnTo>
                  <a:pt x="1744100" y="20227"/>
                </a:lnTo>
                <a:lnTo>
                  <a:pt x="1723223" y="17649"/>
                </a:lnTo>
                <a:lnTo>
                  <a:pt x="1703408" y="15587"/>
                </a:lnTo>
                <a:lnTo>
                  <a:pt x="1684887" y="14035"/>
                </a:lnTo>
                <a:lnTo>
                  <a:pt x="1667543" y="12910"/>
                </a:lnTo>
                <a:lnTo>
                  <a:pt x="1651138" y="12112"/>
                </a:lnTo>
                <a:lnTo>
                  <a:pt x="1635274" y="11388"/>
                </a:lnTo>
                <a:lnTo>
                  <a:pt x="1619447" y="10361"/>
                </a:lnTo>
                <a:lnTo>
                  <a:pt x="1603376" y="8855"/>
                </a:lnTo>
                <a:lnTo>
                  <a:pt x="1586983" y="7028"/>
                </a:lnTo>
                <a:lnTo>
                  <a:pt x="1570292" y="5262"/>
                </a:lnTo>
                <a:lnTo>
                  <a:pt x="1553358" y="3781"/>
                </a:lnTo>
                <a:lnTo>
                  <a:pt x="1536240" y="2635"/>
                </a:lnTo>
                <a:lnTo>
                  <a:pt x="1518989" y="1792"/>
                </a:lnTo>
                <a:lnTo>
                  <a:pt x="1501645" y="1190"/>
                </a:lnTo>
                <a:lnTo>
                  <a:pt x="1484235" y="769"/>
                </a:lnTo>
                <a:lnTo>
                  <a:pt x="1466781" y="479"/>
                </a:lnTo>
                <a:lnTo>
                  <a:pt x="1449296" y="281"/>
                </a:lnTo>
                <a:lnTo>
                  <a:pt x="1431791" y="146"/>
                </a:lnTo>
                <a:lnTo>
                  <a:pt x="1414272" y="56"/>
                </a:lnTo>
                <a:lnTo>
                  <a:pt x="1396743" y="0"/>
                </a:lnTo>
                <a:lnTo>
                  <a:pt x="1379208" y="131"/>
                </a:lnTo>
                <a:lnTo>
                  <a:pt x="1361669" y="752"/>
                </a:lnTo>
                <a:lnTo>
                  <a:pt x="1344123" y="1983"/>
                </a:lnTo>
                <a:lnTo>
                  <a:pt x="1326406" y="3623"/>
                </a:lnTo>
                <a:lnTo>
                  <a:pt x="1308213" y="5263"/>
                </a:lnTo>
                <a:lnTo>
                  <a:pt x="1289418" y="6660"/>
                </a:lnTo>
                <a:lnTo>
                  <a:pt x="1270219" y="7749"/>
                </a:lnTo>
                <a:lnTo>
                  <a:pt x="1251024" y="8554"/>
                </a:lnTo>
                <a:lnTo>
                  <a:pt x="1232070" y="9131"/>
                </a:lnTo>
                <a:lnTo>
                  <a:pt x="1213257" y="9535"/>
                </a:lnTo>
                <a:lnTo>
                  <a:pt x="1194253" y="9814"/>
                </a:lnTo>
                <a:lnTo>
                  <a:pt x="1174875" y="10004"/>
                </a:lnTo>
                <a:lnTo>
                  <a:pt x="1155097" y="10133"/>
                </a:lnTo>
                <a:lnTo>
                  <a:pt x="1134973" y="10221"/>
                </a:lnTo>
                <a:lnTo>
                  <a:pt x="1114579" y="10285"/>
                </a:lnTo>
                <a:lnTo>
                  <a:pt x="1093983" y="10497"/>
                </a:lnTo>
                <a:lnTo>
                  <a:pt x="1073244" y="11172"/>
                </a:lnTo>
                <a:lnTo>
                  <a:pt x="1052403" y="12438"/>
                </a:lnTo>
                <a:lnTo>
                  <a:pt x="1031493" y="14103"/>
                </a:lnTo>
                <a:lnTo>
                  <a:pt x="1010535" y="15759"/>
                </a:lnTo>
                <a:lnTo>
                  <a:pt x="989540" y="17167"/>
                </a:lnTo>
                <a:lnTo>
                  <a:pt x="968354" y="18263"/>
                </a:lnTo>
                <a:lnTo>
                  <a:pt x="946679" y="19074"/>
                </a:lnTo>
                <a:lnTo>
                  <a:pt x="924393" y="19658"/>
                </a:lnTo>
                <a:lnTo>
                  <a:pt x="901697" y="20236"/>
                </a:lnTo>
                <a:lnTo>
                  <a:pt x="879001" y="21165"/>
                </a:lnTo>
                <a:lnTo>
                  <a:pt x="856547" y="22605"/>
                </a:lnTo>
                <a:lnTo>
                  <a:pt x="834401" y="24388"/>
                </a:lnTo>
                <a:lnTo>
                  <a:pt x="812539" y="26124"/>
                </a:lnTo>
                <a:lnTo>
                  <a:pt x="790901" y="27591"/>
                </a:lnTo>
                <a:lnTo>
                  <a:pt x="769267" y="28896"/>
                </a:lnTo>
                <a:lnTo>
                  <a:pt x="747283" y="30379"/>
                </a:lnTo>
                <a:lnTo>
                  <a:pt x="724783" y="32223"/>
                </a:lnTo>
                <a:lnTo>
                  <a:pt x="701771" y="34293"/>
                </a:lnTo>
                <a:lnTo>
                  <a:pt x="678330" y="36228"/>
                </a:lnTo>
                <a:lnTo>
                  <a:pt x="654562" y="37832"/>
                </a:lnTo>
                <a:lnTo>
                  <a:pt x="630720" y="39231"/>
                </a:lnTo>
                <a:lnTo>
                  <a:pt x="607181" y="40777"/>
                </a:lnTo>
                <a:lnTo>
                  <a:pt x="584125" y="42664"/>
                </a:lnTo>
                <a:lnTo>
                  <a:pt x="561559" y="44763"/>
                </a:lnTo>
                <a:lnTo>
                  <a:pt x="539406" y="46718"/>
                </a:lnTo>
                <a:lnTo>
                  <a:pt x="517570" y="48334"/>
                </a:lnTo>
                <a:lnTo>
                  <a:pt x="495802" y="49742"/>
                </a:lnTo>
                <a:lnTo>
                  <a:pt x="473728" y="51294"/>
                </a:lnTo>
                <a:lnTo>
                  <a:pt x="451170" y="53190"/>
                </a:lnTo>
                <a:lnTo>
                  <a:pt x="428290" y="55464"/>
                </a:lnTo>
                <a:lnTo>
                  <a:pt x="405470" y="58069"/>
                </a:lnTo>
                <a:lnTo>
                  <a:pt x="382928" y="60935"/>
                </a:lnTo>
                <a:lnTo>
                  <a:pt x="360554" y="63996"/>
                </a:lnTo>
                <a:lnTo>
                  <a:pt x="338006" y="67197"/>
                </a:lnTo>
                <a:lnTo>
                  <a:pt x="315099" y="70491"/>
                </a:lnTo>
                <a:lnTo>
                  <a:pt x="291969" y="73685"/>
                </a:lnTo>
                <a:lnTo>
                  <a:pt x="268974" y="76450"/>
                </a:lnTo>
                <a:lnTo>
                  <a:pt x="246312" y="78647"/>
                </a:lnTo>
                <a:lnTo>
                  <a:pt x="223854" y="80459"/>
                </a:lnTo>
                <a:lnTo>
                  <a:pt x="201250" y="82292"/>
                </a:lnTo>
                <a:lnTo>
                  <a:pt x="178296" y="84379"/>
                </a:lnTo>
                <a:lnTo>
                  <a:pt x="154795" y="86782"/>
                </a:lnTo>
                <a:lnTo>
                  <a:pt x="130486" y="89475"/>
                </a:lnTo>
                <a:lnTo>
                  <a:pt x="105347" y="92397"/>
                </a:lnTo>
                <a:lnTo>
                  <a:pt x="80694" y="95336"/>
                </a:lnTo>
                <a:lnTo>
                  <a:pt x="56651" y="98233"/>
                </a:lnTo>
                <a:lnTo>
                  <a:pt x="31108" y="101343"/>
                </a:lnTo>
                <a:lnTo>
                  <a:pt x="0" y="1051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2916393" y="4274570"/>
            <a:ext cx="326385" cy="810695"/>
            <a:chOff x="2916393" y="4274570"/>
            <a:chExt cx="326385" cy="810695"/>
          </a:xfrm>
        </p:grpSpPr>
        <p:sp>
          <p:nvSpPr>
            <p:cNvPr id="26" name="Freeform 25"/>
            <p:cNvSpPr/>
            <p:nvPr/>
          </p:nvSpPr>
          <p:spPr>
            <a:xfrm>
              <a:off x="3074321" y="4274570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15323" y="6068"/>
                  </a:lnTo>
                  <a:lnTo>
                    <a:pt x="11039" y="13553"/>
                  </a:lnTo>
                  <a:lnTo>
                    <a:pt x="7838" y="23233"/>
                  </a:lnTo>
                  <a:lnTo>
                    <a:pt x="5650" y="34547"/>
                  </a:lnTo>
                  <a:lnTo>
                    <a:pt x="4601" y="46530"/>
                  </a:lnTo>
                  <a:lnTo>
                    <a:pt x="4655" y="58565"/>
                  </a:lnTo>
                  <a:lnTo>
                    <a:pt x="5478" y="70879"/>
                  </a:lnTo>
                  <a:lnTo>
                    <a:pt x="6558" y="84335"/>
                  </a:lnTo>
                  <a:lnTo>
                    <a:pt x="7570" y="99337"/>
                  </a:lnTo>
                  <a:lnTo>
                    <a:pt x="8228" y="115513"/>
                  </a:lnTo>
                  <a:lnTo>
                    <a:pt x="8211" y="131995"/>
                  </a:lnTo>
                  <a:lnTo>
                    <a:pt x="7422" y="148229"/>
                  </a:lnTo>
                  <a:lnTo>
                    <a:pt x="6087" y="163998"/>
                  </a:lnTo>
                  <a:lnTo>
                    <a:pt x="4523" y="181122"/>
                  </a:lnTo>
                  <a:lnTo>
                    <a:pt x="2590" y="204450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37450" y="4632538"/>
              <a:ext cx="305328" cy="21059"/>
            </a:xfrm>
            <a:custGeom>
              <a:avLst/>
              <a:gdLst/>
              <a:ahLst/>
              <a:cxnLst/>
              <a:rect l="0" t="0" r="0" b="0"/>
              <a:pathLst>
                <a:path w="305328" h="21059">
                  <a:moveTo>
                    <a:pt x="305327" y="0"/>
                  </a:moveTo>
                  <a:lnTo>
                    <a:pt x="296391" y="2867"/>
                  </a:lnTo>
                  <a:lnTo>
                    <a:pt x="286765" y="5009"/>
                  </a:lnTo>
                  <a:lnTo>
                    <a:pt x="275477" y="6612"/>
                  </a:lnTo>
                  <a:lnTo>
                    <a:pt x="262809" y="7793"/>
                  </a:lnTo>
                  <a:lnTo>
                    <a:pt x="249330" y="8641"/>
                  </a:lnTo>
                  <a:lnTo>
                    <a:pt x="235458" y="9239"/>
                  </a:lnTo>
                  <a:lnTo>
                    <a:pt x="221422" y="9653"/>
                  </a:lnTo>
                  <a:lnTo>
                    <a:pt x="207331" y="9937"/>
                  </a:lnTo>
                  <a:lnTo>
                    <a:pt x="193230" y="10131"/>
                  </a:lnTo>
                  <a:lnTo>
                    <a:pt x="179136" y="10262"/>
                  </a:lnTo>
                  <a:lnTo>
                    <a:pt x="165054" y="10350"/>
                  </a:lnTo>
                  <a:lnTo>
                    <a:pt x="150979" y="10409"/>
                  </a:lnTo>
                  <a:lnTo>
                    <a:pt x="136745" y="10449"/>
                  </a:lnTo>
                  <a:lnTo>
                    <a:pt x="122042" y="10475"/>
                  </a:lnTo>
                  <a:lnTo>
                    <a:pt x="106749" y="10498"/>
                  </a:lnTo>
                  <a:lnTo>
                    <a:pt x="91223" y="10683"/>
                  </a:lnTo>
                  <a:lnTo>
                    <a:pt x="76180" y="11339"/>
                  </a:lnTo>
                  <a:lnTo>
                    <a:pt x="61998" y="12593"/>
                  </a:lnTo>
                  <a:lnTo>
                    <a:pt x="48964" y="14257"/>
                  </a:lnTo>
                  <a:lnTo>
                    <a:pt x="36060" y="16087"/>
                  </a:lnTo>
                  <a:lnTo>
                    <a:pt x="21039" y="18244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16393" y="4744541"/>
              <a:ext cx="249729" cy="340724"/>
            </a:xfrm>
            <a:custGeom>
              <a:avLst/>
              <a:gdLst/>
              <a:ahLst/>
              <a:cxnLst/>
              <a:rect l="0" t="0" r="0" b="0"/>
              <a:pathLst>
                <a:path w="249729" h="340724">
                  <a:moveTo>
                    <a:pt x="221099" y="3811"/>
                  </a:moveTo>
                  <a:lnTo>
                    <a:pt x="212298" y="6611"/>
                  </a:lnTo>
                  <a:lnTo>
                    <a:pt x="203951" y="8112"/>
                  </a:lnTo>
                  <a:lnTo>
                    <a:pt x="195247" y="8419"/>
                  </a:lnTo>
                  <a:lnTo>
                    <a:pt x="185954" y="7740"/>
                  </a:lnTo>
                  <a:lnTo>
                    <a:pt x="175811" y="6272"/>
                  </a:lnTo>
                  <a:lnTo>
                    <a:pt x="164770" y="4212"/>
                  </a:lnTo>
                  <a:lnTo>
                    <a:pt x="153103" y="2048"/>
                  </a:lnTo>
                  <a:lnTo>
                    <a:pt x="141281" y="522"/>
                  </a:lnTo>
                  <a:lnTo>
                    <a:pt x="129606" y="0"/>
                  </a:lnTo>
                  <a:lnTo>
                    <a:pt x="118667" y="977"/>
                  </a:lnTo>
                  <a:lnTo>
                    <a:pt x="109387" y="4219"/>
                  </a:lnTo>
                  <a:lnTo>
                    <a:pt x="102114" y="9924"/>
                  </a:lnTo>
                  <a:lnTo>
                    <a:pt x="96707" y="17824"/>
                  </a:lnTo>
                  <a:lnTo>
                    <a:pt x="92822" y="27477"/>
                  </a:lnTo>
                  <a:lnTo>
                    <a:pt x="90098" y="38443"/>
                  </a:lnTo>
                  <a:lnTo>
                    <a:pt x="88382" y="50191"/>
                  </a:lnTo>
                  <a:lnTo>
                    <a:pt x="87738" y="62134"/>
                  </a:lnTo>
                  <a:lnTo>
                    <a:pt x="88113" y="73936"/>
                  </a:lnTo>
                  <a:lnTo>
                    <a:pt x="89345" y="85485"/>
                  </a:lnTo>
                  <a:lnTo>
                    <a:pt x="91241" y="96781"/>
                  </a:lnTo>
                  <a:lnTo>
                    <a:pt x="93641" y="107831"/>
                  </a:lnTo>
                  <a:lnTo>
                    <a:pt x="96873" y="117529"/>
                  </a:lnTo>
                  <a:lnTo>
                    <a:pt x="101732" y="122925"/>
                  </a:lnTo>
                  <a:lnTo>
                    <a:pt x="108096" y="123056"/>
                  </a:lnTo>
                  <a:lnTo>
                    <a:pt x="115239" y="120113"/>
                  </a:lnTo>
                  <a:lnTo>
                    <a:pt x="123030" y="116030"/>
                  </a:lnTo>
                  <a:lnTo>
                    <a:pt x="131453" y="112442"/>
                  </a:lnTo>
                  <a:lnTo>
                    <a:pt x="140429" y="110116"/>
                  </a:lnTo>
                  <a:lnTo>
                    <a:pt x="149846" y="109168"/>
                  </a:lnTo>
                  <a:lnTo>
                    <a:pt x="159596" y="109422"/>
                  </a:lnTo>
                  <a:lnTo>
                    <a:pt x="169582" y="110625"/>
                  </a:lnTo>
                  <a:lnTo>
                    <a:pt x="179570" y="112697"/>
                  </a:lnTo>
                  <a:lnTo>
                    <a:pt x="189200" y="115747"/>
                  </a:lnTo>
                  <a:lnTo>
                    <a:pt x="198307" y="119758"/>
                  </a:lnTo>
                  <a:lnTo>
                    <a:pt x="206896" y="124755"/>
                  </a:lnTo>
                  <a:lnTo>
                    <a:pt x="215052" y="130864"/>
                  </a:lnTo>
                  <a:lnTo>
                    <a:pt x="222864" y="138055"/>
                  </a:lnTo>
                  <a:lnTo>
                    <a:pt x="230095" y="146325"/>
                  </a:lnTo>
                  <a:lnTo>
                    <a:pt x="236199" y="155780"/>
                  </a:lnTo>
                  <a:lnTo>
                    <a:pt x="240972" y="166362"/>
                  </a:lnTo>
                  <a:lnTo>
                    <a:pt x="244516" y="177892"/>
                  </a:lnTo>
                  <a:lnTo>
                    <a:pt x="247060" y="190155"/>
                  </a:lnTo>
                  <a:lnTo>
                    <a:pt x="248838" y="202950"/>
                  </a:lnTo>
                  <a:lnTo>
                    <a:pt x="249728" y="215795"/>
                  </a:lnTo>
                  <a:lnTo>
                    <a:pt x="249277" y="227959"/>
                  </a:lnTo>
                  <a:lnTo>
                    <a:pt x="247346" y="239099"/>
                  </a:lnTo>
                  <a:lnTo>
                    <a:pt x="244083" y="249222"/>
                  </a:lnTo>
                  <a:lnTo>
                    <a:pt x="239752" y="258490"/>
                  </a:lnTo>
                  <a:lnTo>
                    <a:pt x="234611" y="267092"/>
                  </a:lnTo>
                  <a:lnTo>
                    <a:pt x="228719" y="275041"/>
                  </a:lnTo>
                  <a:lnTo>
                    <a:pt x="221940" y="282169"/>
                  </a:lnTo>
                  <a:lnTo>
                    <a:pt x="214267" y="288445"/>
                  </a:lnTo>
                  <a:lnTo>
                    <a:pt x="205657" y="293815"/>
                  </a:lnTo>
                  <a:lnTo>
                    <a:pt x="195968" y="298124"/>
                  </a:lnTo>
                  <a:lnTo>
                    <a:pt x="185220" y="301391"/>
                  </a:lnTo>
                  <a:lnTo>
                    <a:pt x="173407" y="303772"/>
                  </a:lnTo>
                  <a:lnTo>
                    <a:pt x="160422" y="305461"/>
                  </a:lnTo>
                  <a:lnTo>
                    <a:pt x="146324" y="306642"/>
                  </a:lnTo>
                  <a:lnTo>
                    <a:pt x="131620" y="307624"/>
                  </a:lnTo>
                  <a:lnTo>
                    <a:pt x="117138" y="308824"/>
                  </a:lnTo>
                  <a:lnTo>
                    <a:pt x="103326" y="310451"/>
                  </a:lnTo>
                  <a:lnTo>
                    <a:pt x="90275" y="312529"/>
                  </a:lnTo>
                  <a:lnTo>
                    <a:pt x="77896" y="314995"/>
                  </a:lnTo>
                  <a:lnTo>
                    <a:pt x="66055" y="317765"/>
                  </a:lnTo>
                  <a:lnTo>
                    <a:pt x="54683" y="320800"/>
                  </a:lnTo>
                  <a:lnTo>
                    <a:pt x="42471" y="324515"/>
                  </a:lnTo>
                  <a:lnTo>
                    <a:pt x="26106" y="330355"/>
                  </a:lnTo>
                  <a:lnTo>
                    <a:pt x="0" y="340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2607160" y="4464082"/>
            <a:ext cx="24965" cy="568540"/>
          </a:xfrm>
          <a:custGeom>
            <a:avLst/>
            <a:gdLst/>
            <a:ahLst/>
            <a:cxnLst/>
            <a:rect l="0" t="0" r="0" b="0"/>
            <a:pathLst>
              <a:path w="24965" h="568540">
                <a:moveTo>
                  <a:pt x="24964" y="0"/>
                </a:moveTo>
                <a:lnTo>
                  <a:pt x="19231" y="8869"/>
                </a:lnTo>
                <a:lnTo>
                  <a:pt x="14947" y="17856"/>
                </a:lnTo>
                <a:lnTo>
                  <a:pt x="11736" y="27856"/>
                </a:lnTo>
                <a:lnTo>
                  <a:pt x="9202" y="39009"/>
                </a:lnTo>
                <a:lnTo>
                  <a:pt x="6856" y="51469"/>
                </a:lnTo>
                <a:lnTo>
                  <a:pt x="4417" y="65172"/>
                </a:lnTo>
                <a:lnTo>
                  <a:pt x="2109" y="79589"/>
                </a:lnTo>
                <a:lnTo>
                  <a:pt x="541" y="93870"/>
                </a:lnTo>
                <a:lnTo>
                  <a:pt x="0" y="107546"/>
                </a:lnTo>
                <a:lnTo>
                  <a:pt x="298" y="120674"/>
                </a:lnTo>
                <a:lnTo>
                  <a:pt x="962" y="133636"/>
                </a:lnTo>
                <a:lnTo>
                  <a:pt x="1668" y="146690"/>
                </a:lnTo>
                <a:lnTo>
                  <a:pt x="2276" y="159934"/>
                </a:lnTo>
                <a:lnTo>
                  <a:pt x="2752" y="173372"/>
                </a:lnTo>
                <a:lnTo>
                  <a:pt x="3103" y="186980"/>
                </a:lnTo>
                <a:lnTo>
                  <a:pt x="3354" y="200884"/>
                </a:lnTo>
                <a:lnTo>
                  <a:pt x="3530" y="215357"/>
                </a:lnTo>
                <a:lnTo>
                  <a:pt x="3652" y="230498"/>
                </a:lnTo>
                <a:lnTo>
                  <a:pt x="3735" y="246089"/>
                </a:lnTo>
                <a:lnTo>
                  <a:pt x="3791" y="261707"/>
                </a:lnTo>
                <a:lnTo>
                  <a:pt x="3829" y="277107"/>
                </a:lnTo>
                <a:lnTo>
                  <a:pt x="3855" y="292380"/>
                </a:lnTo>
                <a:lnTo>
                  <a:pt x="3872" y="307854"/>
                </a:lnTo>
                <a:lnTo>
                  <a:pt x="3883" y="323709"/>
                </a:lnTo>
                <a:lnTo>
                  <a:pt x="3891" y="339968"/>
                </a:lnTo>
                <a:lnTo>
                  <a:pt x="3896" y="356576"/>
                </a:lnTo>
                <a:lnTo>
                  <a:pt x="3900" y="373453"/>
                </a:lnTo>
                <a:lnTo>
                  <a:pt x="3902" y="390363"/>
                </a:lnTo>
                <a:lnTo>
                  <a:pt x="3904" y="406944"/>
                </a:lnTo>
                <a:lnTo>
                  <a:pt x="3905" y="423029"/>
                </a:lnTo>
                <a:lnTo>
                  <a:pt x="3905" y="438950"/>
                </a:lnTo>
                <a:lnTo>
                  <a:pt x="3906" y="455398"/>
                </a:lnTo>
                <a:lnTo>
                  <a:pt x="3906" y="472710"/>
                </a:lnTo>
                <a:lnTo>
                  <a:pt x="3906" y="490379"/>
                </a:lnTo>
                <a:lnTo>
                  <a:pt x="3907" y="509171"/>
                </a:lnTo>
                <a:lnTo>
                  <a:pt x="3907" y="532976"/>
                </a:lnTo>
                <a:lnTo>
                  <a:pt x="3907" y="56853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5285874" y="3874703"/>
            <a:ext cx="1304375" cy="1324916"/>
            <a:chOff x="5285874" y="3874703"/>
            <a:chExt cx="1304375" cy="1324916"/>
          </a:xfrm>
        </p:grpSpPr>
        <p:sp>
          <p:nvSpPr>
            <p:cNvPr id="31" name="Freeform 30"/>
            <p:cNvSpPr/>
            <p:nvPr/>
          </p:nvSpPr>
          <p:spPr>
            <a:xfrm>
              <a:off x="5664331" y="4306155"/>
              <a:ext cx="10530" cy="579069"/>
            </a:xfrm>
            <a:custGeom>
              <a:avLst/>
              <a:gdLst/>
              <a:ahLst/>
              <a:cxnLst/>
              <a:rect l="0" t="0" r="0" b="0"/>
              <a:pathLst>
                <a:path w="10530" h="579069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2" y="34471"/>
                  </a:lnTo>
                  <a:lnTo>
                    <a:pt x="7792" y="46978"/>
                  </a:lnTo>
                  <a:lnTo>
                    <a:pt x="8641" y="60935"/>
                  </a:lnTo>
                  <a:lnTo>
                    <a:pt x="9239" y="76493"/>
                  </a:lnTo>
                  <a:lnTo>
                    <a:pt x="9653" y="93323"/>
                  </a:lnTo>
                  <a:lnTo>
                    <a:pt x="9937" y="110833"/>
                  </a:lnTo>
                  <a:lnTo>
                    <a:pt x="10130" y="128611"/>
                  </a:lnTo>
                  <a:lnTo>
                    <a:pt x="10261" y="146615"/>
                  </a:lnTo>
                  <a:lnTo>
                    <a:pt x="10349" y="165065"/>
                  </a:lnTo>
                  <a:lnTo>
                    <a:pt x="10409" y="184069"/>
                  </a:lnTo>
                  <a:lnTo>
                    <a:pt x="10448" y="203594"/>
                  </a:lnTo>
                  <a:lnTo>
                    <a:pt x="10475" y="223547"/>
                  </a:lnTo>
                  <a:lnTo>
                    <a:pt x="10493" y="243828"/>
                  </a:lnTo>
                  <a:lnTo>
                    <a:pt x="10505" y="264347"/>
                  </a:lnTo>
                  <a:lnTo>
                    <a:pt x="10512" y="285036"/>
                  </a:lnTo>
                  <a:lnTo>
                    <a:pt x="10518" y="305842"/>
                  </a:lnTo>
                  <a:lnTo>
                    <a:pt x="10521" y="326730"/>
                  </a:lnTo>
                  <a:lnTo>
                    <a:pt x="10524" y="347673"/>
                  </a:lnTo>
                  <a:lnTo>
                    <a:pt x="10525" y="368649"/>
                  </a:lnTo>
                  <a:lnTo>
                    <a:pt x="10526" y="389481"/>
                  </a:lnTo>
                  <a:lnTo>
                    <a:pt x="10527" y="409855"/>
                  </a:lnTo>
                  <a:lnTo>
                    <a:pt x="10527" y="429645"/>
                  </a:lnTo>
                  <a:lnTo>
                    <a:pt x="10527" y="449207"/>
                  </a:lnTo>
                  <a:lnTo>
                    <a:pt x="10528" y="469253"/>
                  </a:lnTo>
                  <a:lnTo>
                    <a:pt x="10528" y="490122"/>
                  </a:lnTo>
                  <a:lnTo>
                    <a:pt x="10528" y="510777"/>
                  </a:lnTo>
                  <a:lnTo>
                    <a:pt x="10528" y="531021"/>
                  </a:lnTo>
                  <a:lnTo>
                    <a:pt x="10529" y="552640"/>
                  </a:lnTo>
                  <a:lnTo>
                    <a:pt x="10529" y="579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53886" y="4042943"/>
              <a:ext cx="2" cy="231628"/>
            </a:xfrm>
            <a:custGeom>
              <a:avLst/>
              <a:gdLst/>
              <a:ahLst/>
              <a:cxnLst/>
              <a:rect l="0" t="0" r="0" b="0"/>
              <a:pathLst>
                <a:path w="2" h="231628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1" y="36466"/>
                  </a:lnTo>
                  <a:lnTo>
                    <a:pt x="1" y="50487"/>
                  </a:lnTo>
                  <a:lnTo>
                    <a:pt x="1" y="65463"/>
                  </a:lnTo>
                  <a:lnTo>
                    <a:pt x="1" y="81187"/>
                  </a:lnTo>
                  <a:lnTo>
                    <a:pt x="1" y="97462"/>
                  </a:lnTo>
                  <a:lnTo>
                    <a:pt x="1" y="114134"/>
                  </a:lnTo>
                  <a:lnTo>
                    <a:pt x="1" y="131075"/>
                  </a:lnTo>
                  <a:lnTo>
                    <a:pt x="1" y="148019"/>
                  </a:lnTo>
                  <a:lnTo>
                    <a:pt x="0" y="166531"/>
                  </a:lnTo>
                  <a:lnTo>
                    <a:pt x="0" y="19158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95958" y="4411440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43883" y="5800"/>
                  </a:lnTo>
                  <a:lnTo>
                    <a:pt x="235536" y="10725"/>
                  </a:lnTo>
                  <a:lnTo>
                    <a:pt x="226833" y="15223"/>
                  </a:lnTo>
                  <a:lnTo>
                    <a:pt x="217539" y="19271"/>
                  </a:lnTo>
                  <a:lnTo>
                    <a:pt x="207396" y="22636"/>
                  </a:lnTo>
                  <a:lnTo>
                    <a:pt x="196346" y="25249"/>
                  </a:lnTo>
                  <a:lnTo>
                    <a:pt x="184334" y="27349"/>
                  </a:lnTo>
                  <a:lnTo>
                    <a:pt x="171215" y="29376"/>
                  </a:lnTo>
                  <a:lnTo>
                    <a:pt x="157024" y="31595"/>
                  </a:lnTo>
                  <a:lnTo>
                    <a:pt x="142089" y="34088"/>
                  </a:lnTo>
                  <a:lnTo>
                    <a:pt x="126918" y="36841"/>
                  </a:lnTo>
                  <a:lnTo>
                    <a:pt x="111828" y="39807"/>
                  </a:lnTo>
                  <a:lnTo>
                    <a:pt x="96933" y="42934"/>
                  </a:lnTo>
                  <a:lnTo>
                    <a:pt x="82246" y="46180"/>
                  </a:lnTo>
                  <a:lnTo>
                    <a:pt x="67750" y="49503"/>
                  </a:lnTo>
                  <a:lnTo>
                    <a:pt x="53819" y="52729"/>
                  </a:lnTo>
                  <a:lnTo>
                    <a:pt x="39750" y="55858"/>
                  </a:lnTo>
                  <a:lnTo>
                    <a:pt x="23187" y="5916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17015" y="4590425"/>
              <a:ext cx="226252" cy="263213"/>
            </a:xfrm>
            <a:custGeom>
              <a:avLst/>
              <a:gdLst/>
              <a:ahLst/>
              <a:cxnLst/>
              <a:rect l="0" t="0" r="0" b="0"/>
              <a:pathLst>
                <a:path w="226252" h="263213">
                  <a:moveTo>
                    <a:pt x="189513" y="0"/>
                  </a:moveTo>
                  <a:lnTo>
                    <a:pt x="177712" y="0"/>
                  </a:lnTo>
                  <a:lnTo>
                    <a:pt x="165942" y="0"/>
                  </a:lnTo>
                  <a:lnTo>
                    <a:pt x="153052" y="4"/>
                  </a:lnTo>
                  <a:lnTo>
                    <a:pt x="139204" y="177"/>
                  </a:lnTo>
                  <a:lnTo>
                    <a:pt x="124875" y="825"/>
                  </a:lnTo>
                  <a:lnTo>
                    <a:pt x="110411" y="2083"/>
                  </a:lnTo>
                  <a:lnTo>
                    <a:pt x="96133" y="4081"/>
                  </a:lnTo>
                  <a:lnTo>
                    <a:pt x="82406" y="7026"/>
                  </a:lnTo>
                  <a:lnTo>
                    <a:pt x="69378" y="10945"/>
                  </a:lnTo>
                  <a:lnTo>
                    <a:pt x="57498" y="16034"/>
                  </a:lnTo>
                  <a:lnTo>
                    <a:pt x="47569" y="22732"/>
                  </a:lnTo>
                  <a:lnTo>
                    <a:pt x="39860" y="31124"/>
                  </a:lnTo>
                  <a:lnTo>
                    <a:pt x="34327" y="40843"/>
                  </a:lnTo>
                  <a:lnTo>
                    <a:pt x="30888" y="51276"/>
                  </a:lnTo>
                  <a:lnTo>
                    <a:pt x="29276" y="61994"/>
                  </a:lnTo>
                  <a:lnTo>
                    <a:pt x="29122" y="72782"/>
                  </a:lnTo>
                  <a:lnTo>
                    <a:pt x="30065" y="83550"/>
                  </a:lnTo>
                  <a:lnTo>
                    <a:pt x="31806" y="94249"/>
                  </a:lnTo>
                  <a:lnTo>
                    <a:pt x="34299" y="104052"/>
                  </a:lnTo>
                  <a:lnTo>
                    <a:pt x="38454" y="111183"/>
                  </a:lnTo>
                  <a:lnTo>
                    <a:pt x="44520" y="114712"/>
                  </a:lnTo>
                  <a:lnTo>
                    <a:pt x="51073" y="115016"/>
                  </a:lnTo>
                  <a:lnTo>
                    <a:pt x="57685" y="112941"/>
                  </a:lnTo>
                  <a:lnTo>
                    <a:pt x="64670" y="109397"/>
                  </a:lnTo>
                  <a:lnTo>
                    <a:pt x="72671" y="105228"/>
                  </a:lnTo>
                  <a:lnTo>
                    <a:pt x="81958" y="100937"/>
                  </a:lnTo>
                  <a:lnTo>
                    <a:pt x="92622" y="97066"/>
                  </a:lnTo>
                  <a:lnTo>
                    <a:pt x="104755" y="94290"/>
                  </a:lnTo>
                  <a:lnTo>
                    <a:pt x="118236" y="92871"/>
                  </a:lnTo>
                  <a:lnTo>
                    <a:pt x="132337" y="92883"/>
                  </a:lnTo>
                  <a:lnTo>
                    <a:pt x="145875" y="94403"/>
                  </a:lnTo>
                  <a:lnTo>
                    <a:pt x="158230" y="97312"/>
                  </a:lnTo>
                  <a:lnTo>
                    <a:pt x="169317" y="101363"/>
                  </a:lnTo>
                  <a:lnTo>
                    <a:pt x="179307" y="106291"/>
                  </a:lnTo>
                  <a:lnTo>
                    <a:pt x="188429" y="111864"/>
                  </a:lnTo>
                  <a:lnTo>
                    <a:pt x="196743" y="118061"/>
                  </a:lnTo>
                  <a:lnTo>
                    <a:pt x="204124" y="125051"/>
                  </a:lnTo>
                  <a:lnTo>
                    <a:pt x="210574" y="132870"/>
                  </a:lnTo>
                  <a:lnTo>
                    <a:pt x="216061" y="141578"/>
                  </a:lnTo>
                  <a:lnTo>
                    <a:pt x="220451" y="151335"/>
                  </a:lnTo>
                  <a:lnTo>
                    <a:pt x="223763" y="162115"/>
                  </a:lnTo>
                  <a:lnTo>
                    <a:pt x="225835" y="173440"/>
                  </a:lnTo>
                  <a:lnTo>
                    <a:pt x="226251" y="184500"/>
                  </a:lnTo>
                  <a:lnTo>
                    <a:pt x="224933" y="194861"/>
                  </a:lnTo>
                  <a:lnTo>
                    <a:pt x="221929" y="204443"/>
                  </a:lnTo>
                  <a:lnTo>
                    <a:pt x="217247" y="213339"/>
                  </a:lnTo>
                  <a:lnTo>
                    <a:pt x="211055" y="221689"/>
                  </a:lnTo>
                  <a:lnTo>
                    <a:pt x="203476" y="229466"/>
                  </a:lnTo>
                  <a:lnTo>
                    <a:pt x="194494" y="236478"/>
                  </a:lnTo>
                  <a:lnTo>
                    <a:pt x="184231" y="242677"/>
                  </a:lnTo>
                  <a:lnTo>
                    <a:pt x="172918" y="247994"/>
                  </a:lnTo>
                  <a:lnTo>
                    <a:pt x="160800" y="252268"/>
                  </a:lnTo>
                  <a:lnTo>
                    <a:pt x="148094" y="255513"/>
                  </a:lnTo>
                  <a:lnTo>
                    <a:pt x="134970" y="257878"/>
                  </a:lnTo>
                  <a:lnTo>
                    <a:pt x="121553" y="259556"/>
                  </a:lnTo>
                  <a:lnTo>
                    <a:pt x="107935" y="260726"/>
                  </a:lnTo>
                  <a:lnTo>
                    <a:pt x="94181" y="261531"/>
                  </a:lnTo>
                  <a:lnTo>
                    <a:pt x="80333" y="262079"/>
                  </a:lnTo>
                  <a:lnTo>
                    <a:pt x="66437" y="262451"/>
                  </a:lnTo>
                  <a:lnTo>
                    <a:pt x="52926" y="262703"/>
                  </a:lnTo>
                  <a:lnTo>
                    <a:pt x="39191" y="262898"/>
                  </a:lnTo>
                  <a:lnTo>
                    <a:pt x="22909" y="26305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85874" y="3874703"/>
              <a:ext cx="1304375" cy="1324916"/>
            </a:xfrm>
            <a:custGeom>
              <a:avLst/>
              <a:gdLst/>
              <a:ahLst/>
              <a:cxnLst/>
              <a:rect l="0" t="0" r="0" b="0"/>
              <a:pathLst>
                <a:path w="1304375" h="1324916">
                  <a:moveTo>
                    <a:pt x="799597" y="52426"/>
                  </a:moveTo>
                  <a:lnTo>
                    <a:pt x="790729" y="49493"/>
                  </a:lnTo>
                  <a:lnTo>
                    <a:pt x="781742" y="46710"/>
                  </a:lnTo>
                  <a:lnTo>
                    <a:pt x="771742" y="43815"/>
                  </a:lnTo>
                  <a:lnTo>
                    <a:pt x="760589" y="40948"/>
                  </a:lnTo>
                  <a:lnTo>
                    <a:pt x="748129" y="38431"/>
                  </a:lnTo>
                  <a:lnTo>
                    <a:pt x="734413" y="36420"/>
                  </a:lnTo>
                  <a:lnTo>
                    <a:pt x="719477" y="34908"/>
                  </a:lnTo>
                  <a:lnTo>
                    <a:pt x="703251" y="33813"/>
                  </a:lnTo>
                  <a:lnTo>
                    <a:pt x="685829" y="33045"/>
                  </a:lnTo>
                  <a:lnTo>
                    <a:pt x="667743" y="32681"/>
                  </a:lnTo>
                  <a:lnTo>
                    <a:pt x="649836" y="32961"/>
                  </a:lnTo>
                  <a:lnTo>
                    <a:pt x="632578" y="33965"/>
                  </a:lnTo>
                  <a:lnTo>
                    <a:pt x="616228" y="35620"/>
                  </a:lnTo>
                  <a:lnTo>
                    <a:pt x="601015" y="37802"/>
                  </a:lnTo>
                  <a:lnTo>
                    <a:pt x="586926" y="40382"/>
                  </a:lnTo>
                  <a:lnTo>
                    <a:pt x="573633" y="43248"/>
                  </a:lnTo>
                  <a:lnTo>
                    <a:pt x="560617" y="46318"/>
                  </a:lnTo>
                  <a:lnTo>
                    <a:pt x="547555" y="49534"/>
                  </a:lnTo>
                  <a:lnTo>
                    <a:pt x="534321" y="53015"/>
                  </a:lnTo>
                  <a:lnTo>
                    <a:pt x="520895" y="57036"/>
                  </a:lnTo>
                  <a:lnTo>
                    <a:pt x="507304" y="61708"/>
                  </a:lnTo>
                  <a:lnTo>
                    <a:pt x="493582" y="66982"/>
                  </a:lnTo>
                  <a:lnTo>
                    <a:pt x="479765" y="72747"/>
                  </a:lnTo>
                  <a:lnTo>
                    <a:pt x="465883" y="78886"/>
                  </a:lnTo>
                  <a:lnTo>
                    <a:pt x="452121" y="85295"/>
                  </a:lnTo>
                  <a:lnTo>
                    <a:pt x="438802" y="91897"/>
                  </a:lnTo>
                  <a:lnTo>
                    <a:pt x="426059" y="98637"/>
                  </a:lnTo>
                  <a:lnTo>
                    <a:pt x="413706" y="105637"/>
                  </a:lnTo>
                  <a:lnTo>
                    <a:pt x="401337" y="113176"/>
                  </a:lnTo>
                  <a:lnTo>
                    <a:pt x="388721" y="121356"/>
                  </a:lnTo>
                  <a:lnTo>
                    <a:pt x="375958" y="129970"/>
                  </a:lnTo>
                  <a:lnTo>
                    <a:pt x="363383" y="138598"/>
                  </a:lnTo>
                  <a:lnTo>
                    <a:pt x="351180" y="146998"/>
                  </a:lnTo>
                  <a:lnTo>
                    <a:pt x="339376" y="155266"/>
                  </a:lnTo>
                  <a:lnTo>
                    <a:pt x="327916" y="163729"/>
                  </a:lnTo>
                  <a:lnTo>
                    <a:pt x="316721" y="172577"/>
                  </a:lnTo>
                  <a:lnTo>
                    <a:pt x="305559" y="181993"/>
                  </a:lnTo>
                  <a:lnTo>
                    <a:pt x="294066" y="192234"/>
                  </a:lnTo>
                  <a:lnTo>
                    <a:pt x="282072" y="203346"/>
                  </a:lnTo>
                  <a:lnTo>
                    <a:pt x="269745" y="215065"/>
                  </a:lnTo>
                  <a:lnTo>
                    <a:pt x="257470" y="226923"/>
                  </a:lnTo>
                  <a:lnTo>
                    <a:pt x="245473" y="238642"/>
                  </a:lnTo>
                  <a:lnTo>
                    <a:pt x="233806" y="250289"/>
                  </a:lnTo>
                  <a:lnTo>
                    <a:pt x="222440" y="262174"/>
                  </a:lnTo>
                  <a:lnTo>
                    <a:pt x="211308" y="274467"/>
                  </a:lnTo>
                  <a:lnTo>
                    <a:pt x="200189" y="287181"/>
                  </a:lnTo>
                  <a:lnTo>
                    <a:pt x="188724" y="300256"/>
                  </a:lnTo>
                  <a:lnTo>
                    <a:pt x="176754" y="313616"/>
                  </a:lnTo>
                  <a:lnTo>
                    <a:pt x="164612" y="327352"/>
                  </a:lnTo>
                  <a:lnTo>
                    <a:pt x="152994" y="341712"/>
                  </a:lnTo>
                  <a:lnTo>
                    <a:pt x="142250" y="356781"/>
                  </a:lnTo>
                  <a:lnTo>
                    <a:pt x="132241" y="372493"/>
                  </a:lnTo>
                  <a:lnTo>
                    <a:pt x="122525" y="388727"/>
                  </a:lnTo>
                  <a:lnTo>
                    <a:pt x="112808" y="405348"/>
                  </a:lnTo>
                  <a:lnTo>
                    <a:pt x="103128" y="422085"/>
                  </a:lnTo>
                  <a:lnTo>
                    <a:pt x="93768" y="438549"/>
                  </a:lnTo>
                  <a:lnTo>
                    <a:pt x="84873" y="454552"/>
                  </a:lnTo>
                  <a:lnTo>
                    <a:pt x="76442" y="470247"/>
                  </a:lnTo>
                  <a:lnTo>
                    <a:pt x="68399" y="486011"/>
                  </a:lnTo>
                  <a:lnTo>
                    <a:pt x="60662" y="502066"/>
                  </a:lnTo>
                  <a:lnTo>
                    <a:pt x="53314" y="518460"/>
                  </a:lnTo>
                  <a:lnTo>
                    <a:pt x="46599" y="535159"/>
                  </a:lnTo>
                  <a:lnTo>
                    <a:pt x="40598" y="552101"/>
                  </a:lnTo>
                  <a:lnTo>
                    <a:pt x="35246" y="569226"/>
                  </a:lnTo>
                  <a:lnTo>
                    <a:pt x="30417" y="586481"/>
                  </a:lnTo>
                  <a:lnTo>
                    <a:pt x="25982" y="603830"/>
                  </a:lnTo>
                  <a:lnTo>
                    <a:pt x="21833" y="621242"/>
                  </a:lnTo>
                  <a:lnTo>
                    <a:pt x="17886" y="638699"/>
                  </a:lnTo>
                  <a:lnTo>
                    <a:pt x="14084" y="656185"/>
                  </a:lnTo>
                  <a:lnTo>
                    <a:pt x="10547" y="673691"/>
                  </a:lnTo>
                  <a:lnTo>
                    <a:pt x="7550" y="691210"/>
                  </a:lnTo>
                  <a:lnTo>
                    <a:pt x="5203" y="708740"/>
                  </a:lnTo>
                  <a:lnTo>
                    <a:pt x="3458" y="726275"/>
                  </a:lnTo>
                  <a:lnTo>
                    <a:pt x="2205" y="743814"/>
                  </a:lnTo>
                  <a:lnTo>
                    <a:pt x="1324" y="761356"/>
                  </a:lnTo>
                  <a:lnTo>
                    <a:pt x="715" y="778900"/>
                  </a:lnTo>
                  <a:lnTo>
                    <a:pt x="297" y="796445"/>
                  </a:lnTo>
                  <a:lnTo>
                    <a:pt x="18" y="813991"/>
                  </a:lnTo>
                  <a:lnTo>
                    <a:pt x="0" y="831538"/>
                  </a:lnTo>
                  <a:lnTo>
                    <a:pt x="519" y="849084"/>
                  </a:lnTo>
                  <a:lnTo>
                    <a:pt x="1685" y="866631"/>
                  </a:lnTo>
                  <a:lnTo>
                    <a:pt x="3453" y="884178"/>
                  </a:lnTo>
                  <a:lnTo>
                    <a:pt x="5710" y="901725"/>
                  </a:lnTo>
                  <a:lnTo>
                    <a:pt x="8340" y="919272"/>
                  </a:lnTo>
                  <a:lnTo>
                    <a:pt x="11241" y="936820"/>
                  </a:lnTo>
                  <a:lnTo>
                    <a:pt x="14334" y="954368"/>
                  </a:lnTo>
                  <a:lnTo>
                    <a:pt x="17565" y="971910"/>
                  </a:lnTo>
                  <a:lnTo>
                    <a:pt x="21056" y="989285"/>
                  </a:lnTo>
                  <a:lnTo>
                    <a:pt x="25085" y="1006184"/>
                  </a:lnTo>
                  <a:lnTo>
                    <a:pt x="29762" y="1022479"/>
                  </a:lnTo>
                  <a:lnTo>
                    <a:pt x="35038" y="1038201"/>
                  </a:lnTo>
                  <a:lnTo>
                    <a:pt x="40805" y="1053452"/>
                  </a:lnTo>
                  <a:lnTo>
                    <a:pt x="46945" y="1068344"/>
                  </a:lnTo>
                  <a:lnTo>
                    <a:pt x="53355" y="1082972"/>
                  </a:lnTo>
                  <a:lnTo>
                    <a:pt x="59958" y="1097415"/>
                  </a:lnTo>
                  <a:lnTo>
                    <a:pt x="66699" y="1111724"/>
                  </a:lnTo>
                  <a:lnTo>
                    <a:pt x="73699" y="1125775"/>
                  </a:lnTo>
                  <a:lnTo>
                    <a:pt x="81237" y="1139290"/>
                  </a:lnTo>
                  <a:lnTo>
                    <a:pt x="89423" y="1152159"/>
                  </a:lnTo>
                  <a:lnTo>
                    <a:pt x="98210" y="1164428"/>
                  </a:lnTo>
                  <a:lnTo>
                    <a:pt x="107486" y="1176208"/>
                  </a:lnTo>
                  <a:lnTo>
                    <a:pt x="117135" y="1187610"/>
                  </a:lnTo>
                  <a:lnTo>
                    <a:pt x="127055" y="1198574"/>
                  </a:lnTo>
                  <a:lnTo>
                    <a:pt x="137167" y="1208870"/>
                  </a:lnTo>
                  <a:lnTo>
                    <a:pt x="147412" y="1218429"/>
                  </a:lnTo>
                  <a:lnTo>
                    <a:pt x="157749" y="1227323"/>
                  </a:lnTo>
                  <a:lnTo>
                    <a:pt x="168148" y="1235684"/>
                  </a:lnTo>
                  <a:lnTo>
                    <a:pt x="178595" y="1243643"/>
                  </a:lnTo>
                  <a:lnTo>
                    <a:pt x="189238" y="1251311"/>
                  </a:lnTo>
                  <a:lnTo>
                    <a:pt x="200377" y="1258773"/>
                  </a:lnTo>
                  <a:lnTo>
                    <a:pt x="212128" y="1266090"/>
                  </a:lnTo>
                  <a:lnTo>
                    <a:pt x="224292" y="1273140"/>
                  </a:lnTo>
                  <a:lnTo>
                    <a:pt x="236457" y="1279647"/>
                  </a:lnTo>
                  <a:lnTo>
                    <a:pt x="248385" y="1285505"/>
                  </a:lnTo>
                  <a:lnTo>
                    <a:pt x="260174" y="1290760"/>
                  </a:lnTo>
                  <a:lnTo>
                    <a:pt x="272156" y="1295524"/>
                  </a:lnTo>
                  <a:lnTo>
                    <a:pt x="284517" y="1299915"/>
                  </a:lnTo>
                  <a:lnTo>
                    <a:pt x="297448" y="1304034"/>
                  </a:lnTo>
                  <a:lnTo>
                    <a:pt x="311200" y="1307960"/>
                  </a:lnTo>
                  <a:lnTo>
                    <a:pt x="325823" y="1311749"/>
                  </a:lnTo>
                  <a:lnTo>
                    <a:pt x="341052" y="1315277"/>
                  </a:lnTo>
                  <a:lnTo>
                    <a:pt x="356421" y="1318268"/>
                  </a:lnTo>
                  <a:lnTo>
                    <a:pt x="371645" y="1320611"/>
                  </a:lnTo>
                  <a:lnTo>
                    <a:pt x="386629" y="1322353"/>
                  </a:lnTo>
                  <a:lnTo>
                    <a:pt x="401376" y="1323605"/>
                  </a:lnTo>
                  <a:lnTo>
                    <a:pt x="415929" y="1324480"/>
                  </a:lnTo>
                  <a:lnTo>
                    <a:pt x="430501" y="1324915"/>
                  </a:lnTo>
                  <a:lnTo>
                    <a:pt x="445437" y="1324683"/>
                  </a:lnTo>
                  <a:lnTo>
                    <a:pt x="460894" y="1323718"/>
                  </a:lnTo>
                  <a:lnTo>
                    <a:pt x="476702" y="1322256"/>
                  </a:lnTo>
                  <a:lnTo>
                    <a:pt x="492466" y="1320737"/>
                  </a:lnTo>
                  <a:lnTo>
                    <a:pt x="507965" y="1319417"/>
                  </a:lnTo>
                  <a:lnTo>
                    <a:pt x="523304" y="1318209"/>
                  </a:lnTo>
                  <a:lnTo>
                    <a:pt x="538822" y="1316792"/>
                  </a:lnTo>
                  <a:lnTo>
                    <a:pt x="554707" y="1314986"/>
                  </a:lnTo>
                  <a:lnTo>
                    <a:pt x="570986" y="1312774"/>
                  </a:lnTo>
                  <a:lnTo>
                    <a:pt x="587608" y="1310209"/>
                  </a:lnTo>
                  <a:lnTo>
                    <a:pt x="604493" y="1307365"/>
                  </a:lnTo>
                  <a:lnTo>
                    <a:pt x="621409" y="1304149"/>
                  </a:lnTo>
                  <a:lnTo>
                    <a:pt x="637993" y="1300313"/>
                  </a:lnTo>
                  <a:lnTo>
                    <a:pt x="654077" y="1295773"/>
                  </a:lnTo>
                  <a:lnTo>
                    <a:pt x="669826" y="1290759"/>
                  </a:lnTo>
                  <a:lnTo>
                    <a:pt x="685627" y="1285701"/>
                  </a:lnTo>
                  <a:lnTo>
                    <a:pt x="701701" y="1280847"/>
                  </a:lnTo>
                  <a:lnTo>
                    <a:pt x="717939" y="1275944"/>
                  </a:lnTo>
                  <a:lnTo>
                    <a:pt x="734001" y="1270360"/>
                  </a:lnTo>
                  <a:lnTo>
                    <a:pt x="749702" y="1263791"/>
                  </a:lnTo>
                  <a:lnTo>
                    <a:pt x="765178" y="1256411"/>
                  </a:lnTo>
                  <a:lnTo>
                    <a:pt x="780789" y="1248687"/>
                  </a:lnTo>
                  <a:lnTo>
                    <a:pt x="796733" y="1240929"/>
                  </a:lnTo>
                  <a:lnTo>
                    <a:pt x="812881" y="1233110"/>
                  </a:lnTo>
                  <a:lnTo>
                    <a:pt x="828882" y="1224955"/>
                  </a:lnTo>
                  <a:lnTo>
                    <a:pt x="844537" y="1216323"/>
                  </a:lnTo>
                  <a:lnTo>
                    <a:pt x="859814" y="1207221"/>
                  </a:lnTo>
                  <a:lnTo>
                    <a:pt x="874757" y="1197725"/>
                  </a:lnTo>
                  <a:lnTo>
                    <a:pt x="889439" y="1187926"/>
                  </a:lnTo>
                  <a:lnTo>
                    <a:pt x="903927" y="1177904"/>
                  </a:lnTo>
                  <a:lnTo>
                    <a:pt x="918274" y="1167723"/>
                  </a:lnTo>
                  <a:lnTo>
                    <a:pt x="932523" y="1157431"/>
                  </a:lnTo>
                  <a:lnTo>
                    <a:pt x="946704" y="1147062"/>
                  </a:lnTo>
                  <a:lnTo>
                    <a:pt x="960838" y="1136642"/>
                  </a:lnTo>
                  <a:lnTo>
                    <a:pt x="974937" y="1126182"/>
                  </a:lnTo>
                  <a:lnTo>
                    <a:pt x="988845" y="1115529"/>
                  </a:lnTo>
                  <a:lnTo>
                    <a:pt x="1002264" y="1104385"/>
                  </a:lnTo>
                  <a:lnTo>
                    <a:pt x="1015068" y="1092625"/>
                  </a:lnTo>
                  <a:lnTo>
                    <a:pt x="1027294" y="1080285"/>
                  </a:lnTo>
                  <a:lnTo>
                    <a:pt x="1039044" y="1067470"/>
                  </a:lnTo>
                  <a:lnTo>
                    <a:pt x="1050436" y="1054287"/>
                  </a:lnTo>
                  <a:lnTo>
                    <a:pt x="1061733" y="1040672"/>
                  </a:lnTo>
                  <a:lnTo>
                    <a:pt x="1073317" y="1026394"/>
                  </a:lnTo>
                  <a:lnTo>
                    <a:pt x="1085371" y="1011384"/>
                  </a:lnTo>
                  <a:lnTo>
                    <a:pt x="1097740" y="995881"/>
                  </a:lnTo>
                  <a:lnTo>
                    <a:pt x="1110043" y="980321"/>
                  </a:lnTo>
                  <a:lnTo>
                    <a:pt x="1122059" y="964961"/>
                  </a:lnTo>
                  <a:lnTo>
                    <a:pt x="1133738" y="949714"/>
                  </a:lnTo>
                  <a:lnTo>
                    <a:pt x="1145112" y="934258"/>
                  </a:lnTo>
                  <a:lnTo>
                    <a:pt x="1156239" y="918419"/>
                  </a:lnTo>
                  <a:lnTo>
                    <a:pt x="1167017" y="902340"/>
                  </a:lnTo>
                  <a:lnTo>
                    <a:pt x="1177188" y="886386"/>
                  </a:lnTo>
                  <a:lnTo>
                    <a:pt x="1186662" y="870756"/>
                  </a:lnTo>
                  <a:lnTo>
                    <a:pt x="1195500" y="855328"/>
                  </a:lnTo>
                  <a:lnTo>
                    <a:pt x="1203822" y="839750"/>
                  </a:lnTo>
                  <a:lnTo>
                    <a:pt x="1211756" y="823824"/>
                  </a:lnTo>
                  <a:lnTo>
                    <a:pt x="1219407" y="807517"/>
                  </a:lnTo>
                  <a:lnTo>
                    <a:pt x="1226859" y="790877"/>
                  </a:lnTo>
                  <a:lnTo>
                    <a:pt x="1234172" y="773976"/>
                  </a:lnTo>
                  <a:lnTo>
                    <a:pt x="1241390" y="756878"/>
                  </a:lnTo>
                  <a:lnTo>
                    <a:pt x="1248542" y="739640"/>
                  </a:lnTo>
                  <a:lnTo>
                    <a:pt x="1255646" y="722304"/>
                  </a:lnTo>
                  <a:lnTo>
                    <a:pt x="1262553" y="704900"/>
                  </a:lnTo>
                  <a:lnTo>
                    <a:pt x="1268964" y="687449"/>
                  </a:lnTo>
                  <a:lnTo>
                    <a:pt x="1274757" y="669966"/>
                  </a:lnTo>
                  <a:lnTo>
                    <a:pt x="1279968" y="652462"/>
                  </a:lnTo>
                  <a:lnTo>
                    <a:pt x="1284702" y="634944"/>
                  </a:lnTo>
                  <a:lnTo>
                    <a:pt x="1289068" y="617416"/>
                  </a:lnTo>
                  <a:lnTo>
                    <a:pt x="1293002" y="599882"/>
                  </a:lnTo>
                  <a:lnTo>
                    <a:pt x="1296272" y="582343"/>
                  </a:lnTo>
                  <a:lnTo>
                    <a:pt x="1298806" y="564801"/>
                  </a:lnTo>
                  <a:lnTo>
                    <a:pt x="1300678" y="547258"/>
                  </a:lnTo>
                  <a:lnTo>
                    <a:pt x="1302016" y="529713"/>
                  </a:lnTo>
                  <a:lnTo>
                    <a:pt x="1302955" y="512167"/>
                  </a:lnTo>
                  <a:lnTo>
                    <a:pt x="1303603" y="494621"/>
                  </a:lnTo>
                  <a:lnTo>
                    <a:pt x="1304047" y="477074"/>
                  </a:lnTo>
                  <a:lnTo>
                    <a:pt x="1304343" y="459532"/>
                  </a:lnTo>
                  <a:lnTo>
                    <a:pt x="1304374" y="442158"/>
                  </a:lnTo>
                  <a:lnTo>
                    <a:pt x="1303862" y="425259"/>
                  </a:lnTo>
                  <a:lnTo>
                    <a:pt x="1302701" y="408964"/>
                  </a:lnTo>
                  <a:lnTo>
                    <a:pt x="1300937" y="393242"/>
                  </a:lnTo>
                  <a:lnTo>
                    <a:pt x="1298682" y="377991"/>
                  </a:lnTo>
                  <a:lnTo>
                    <a:pt x="1296048" y="363100"/>
                  </a:lnTo>
                  <a:lnTo>
                    <a:pt x="1292975" y="348471"/>
                  </a:lnTo>
                  <a:lnTo>
                    <a:pt x="1289235" y="334028"/>
                  </a:lnTo>
                  <a:lnTo>
                    <a:pt x="1284755" y="319715"/>
                  </a:lnTo>
                  <a:lnTo>
                    <a:pt x="1279612" y="305491"/>
                  </a:lnTo>
                  <a:lnTo>
                    <a:pt x="1273935" y="291327"/>
                  </a:lnTo>
                  <a:lnTo>
                    <a:pt x="1267856" y="277205"/>
                  </a:lnTo>
                  <a:lnTo>
                    <a:pt x="1261487" y="263110"/>
                  </a:lnTo>
                  <a:lnTo>
                    <a:pt x="1254912" y="249034"/>
                  </a:lnTo>
                  <a:lnTo>
                    <a:pt x="1248194" y="234975"/>
                  </a:lnTo>
                  <a:lnTo>
                    <a:pt x="1241379" y="221093"/>
                  </a:lnTo>
                  <a:lnTo>
                    <a:pt x="1234497" y="207692"/>
                  </a:lnTo>
                  <a:lnTo>
                    <a:pt x="1227565" y="194900"/>
                  </a:lnTo>
                  <a:lnTo>
                    <a:pt x="1220435" y="182683"/>
                  </a:lnTo>
                  <a:lnTo>
                    <a:pt x="1212809" y="170938"/>
                  </a:lnTo>
                  <a:lnTo>
                    <a:pt x="1204565" y="159558"/>
                  </a:lnTo>
                  <a:lnTo>
                    <a:pt x="1195739" y="148610"/>
                  </a:lnTo>
                  <a:lnTo>
                    <a:pt x="1186436" y="138324"/>
                  </a:lnTo>
                  <a:lnTo>
                    <a:pt x="1176764" y="128768"/>
                  </a:lnTo>
                  <a:lnTo>
                    <a:pt x="1166659" y="119705"/>
                  </a:lnTo>
                  <a:lnTo>
                    <a:pt x="1155891" y="110699"/>
                  </a:lnTo>
                  <a:lnTo>
                    <a:pt x="1144387" y="101494"/>
                  </a:lnTo>
                  <a:lnTo>
                    <a:pt x="1132221" y="92174"/>
                  </a:lnTo>
                  <a:lnTo>
                    <a:pt x="1119523" y="83064"/>
                  </a:lnTo>
                  <a:lnTo>
                    <a:pt x="1106424" y="74346"/>
                  </a:lnTo>
                  <a:lnTo>
                    <a:pt x="1093034" y="66204"/>
                  </a:lnTo>
                  <a:lnTo>
                    <a:pt x="1079439" y="58889"/>
                  </a:lnTo>
                  <a:lnTo>
                    <a:pt x="1065701" y="52448"/>
                  </a:lnTo>
                  <a:lnTo>
                    <a:pt x="1051867" y="46615"/>
                  </a:lnTo>
                  <a:lnTo>
                    <a:pt x="1037965" y="40923"/>
                  </a:lnTo>
                  <a:lnTo>
                    <a:pt x="1024014" y="35094"/>
                  </a:lnTo>
                  <a:lnTo>
                    <a:pt x="1009865" y="29192"/>
                  </a:lnTo>
                  <a:lnTo>
                    <a:pt x="995220" y="23530"/>
                  </a:lnTo>
                  <a:lnTo>
                    <a:pt x="979957" y="18279"/>
                  </a:lnTo>
                  <a:lnTo>
                    <a:pt x="964112" y="13618"/>
                  </a:lnTo>
                  <a:lnTo>
                    <a:pt x="947790" y="9793"/>
                  </a:lnTo>
                  <a:lnTo>
                    <a:pt x="931103" y="6854"/>
                  </a:lnTo>
                  <a:lnTo>
                    <a:pt x="914153" y="4696"/>
                  </a:lnTo>
                  <a:lnTo>
                    <a:pt x="897014" y="3157"/>
                  </a:lnTo>
                  <a:lnTo>
                    <a:pt x="879745" y="2080"/>
                  </a:lnTo>
                  <a:lnTo>
                    <a:pt x="862385" y="1338"/>
                  </a:lnTo>
                  <a:lnTo>
                    <a:pt x="844964" y="831"/>
                  </a:lnTo>
                  <a:lnTo>
                    <a:pt x="827497" y="488"/>
                  </a:lnTo>
                  <a:lnTo>
                    <a:pt x="809834" y="256"/>
                  </a:lnTo>
                  <a:lnTo>
                    <a:pt x="791676" y="100"/>
                  </a:lnTo>
                  <a:lnTo>
                    <a:pt x="772901" y="0"/>
                  </a:lnTo>
                  <a:lnTo>
                    <a:pt x="753545" y="102"/>
                  </a:lnTo>
                  <a:lnTo>
                    <a:pt x="733712" y="703"/>
                  </a:lnTo>
                  <a:lnTo>
                    <a:pt x="713516" y="1930"/>
                  </a:lnTo>
                  <a:lnTo>
                    <a:pt x="693055" y="3907"/>
                  </a:lnTo>
                  <a:lnTo>
                    <a:pt x="672407" y="6838"/>
                  </a:lnTo>
                  <a:lnTo>
                    <a:pt x="651628" y="10738"/>
                  </a:lnTo>
                  <a:lnTo>
                    <a:pt x="630759" y="15475"/>
                  </a:lnTo>
                  <a:lnTo>
                    <a:pt x="609828" y="20873"/>
                  </a:lnTo>
                  <a:lnTo>
                    <a:pt x="588856" y="26765"/>
                  </a:lnTo>
                  <a:lnTo>
                    <a:pt x="567855" y="33177"/>
                  </a:lnTo>
                  <a:lnTo>
                    <a:pt x="546836" y="40313"/>
                  </a:lnTo>
                  <a:lnTo>
                    <a:pt x="525810" y="48221"/>
                  </a:lnTo>
                  <a:lnTo>
                    <a:pt x="504943" y="56649"/>
                  </a:lnTo>
                  <a:lnTo>
                    <a:pt x="484545" y="65153"/>
                  </a:lnTo>
                  <a:lnTo>
                    <a:pt x="464758" y="73464"/>
                  </a:lnTo>
                  <a:lnTo>
                    <a:pt x="445877" y="81503"/>
                  </a:lnTo>
                  <a:lnTo>
                    <a:pt x="428416" y="89281"/>
                  </a:lnTo>
                  <a:lnTo>
                    <a:pt x="412538" y="96835"/>
                  </a:lnTo>
                  <a:lnTo>
                    <a:pt x="398525" y="103916"/>
                  </a:lnTo>
                  <a:lnTo>
                    <a:pt x="385586" y="110673"/>
                  </a:lnTo>
                  <a:lnTo>
                    <a:pt x="372582" y="117700"/>
                  </a:lnTo>
                  <a:lnTo>
                    <a:pt x="357400" y="126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555479" y="147398"/>
            <a:ext cx="2500397" cy="774666"/>
            <a:chOff x="555479" y="147398"/>
            <a:chExt cx="2500397" cy="774666"/>
          </a:xfrm>
        </p:grpSpPr>
        <p:sp>
          <p:nvSpPr>
            <p:cNvPr id="2" name="Freeform 1"/>
            <p:cNvSpPr/>
            <p:nvPr/>
          </p:nvSpPr>
          <p:spPr>
            <a:xfrm>
              <a:off x="555479" y="379025"/>
              <a:ext cx="355846" cy="543039"/>
            </a:xfrm>
            <a:custGeom>
              <a:avLst/>
              <a:gdLst/>
              <a:ahLst/>
              <a:cxnLst/>
              <a:rect l="0" t="0" r="0" b="0"/>
              <a:pathLst>
                <a:path w="355846" h="543039">
                  <a:moveTo>
                    <a:pt x="244686" y="0"/>
                  </a:moveTo>
                  <a:lnTo>
                    <a:pt x="235885" y="2934"/>
                  </a:lnTo>
                  <a:lnTo>
                    <a:pt x="227538" y="5716"/>
                  </a:lnTo>
                  <a:lnTo>
                    <a:pt x="218835" y="8611"/>
                  </a:lnTo>
                  <a:lnTo>
                    <a:pt x="209541" y="11479"/>
                  </a:lnTo>
                  <a:lnTo>
                    <a:pt x="199398" y="13996"/>
                  </a:lnTo>
                  <a:lnTo>
                    <a:pt x="188357" y="16002"/>
                  </a:lnTo>
                  <a:lnTo>
                    <a:pt x="176691" y="17341"/>
                  </a:lnTo>
                  <a:lnTo>
                    <a:pt x="164869" y="17788"/>
                  </a:lnTo>
                  <a:lnTo>
                    <a:pt x="153175" y="17307"/>
                  </a:lnTo>
                  <a:lnTo>
                    <a:pt x="141545" y="16018"/>
                  </a:lnTo>
                  <a:lnTo>
                    <a:pt x="129671" y="14090"/>
                  </a:lnTo>
                  <a:lnTo>
                    <a:pt x="117386" y="11689"/>
                  </a:lnTo>
                  <a:lnTo>
                    <a:pt x="104677" y="9113"/>
                  </a:lnTo>
                  <a:lnTo>
                    <a:pt x="91606" y="6771"/>
                  </a:lnTo>
                  <a:lnTo>
                    <a:pt x="78257" y="4872"/>
                  </a:lnTo>
                  <a:lnTo>
                    <a:pt x="64869" y="3598"/>
                  </a:lnTo>
                  <a:lnTo>
                    <a:pt x="51806" y="3194"/>
                  </a:lnTo>
                  <a:lnTo>
                    <a:pt x="39258" y="3714"/>
                  </a:lnTo>
                  <a:lnTo>
                    <a:pt x="27715" y="5539"/>
                  </a:lnTo>
                  <a:lnTo>
                    <a:pt x="18021" y="9424"/>
                  </a:lnTo>
                  <a:lnTo>
                    <a:pt x="10472" y="15592"/>
                  </a:lnTo>
                  <a:lnTo>
                    <a:pt x="5047" y="23649"/>
                  </a:lnTo>
                  <a:lnTo>
                    <a:pt x="1682" y="32884"/>
                  </a:lnTo>
                  <a:lnTo>
                    <a:pt x="120" y="42758"/>
                  </a:lnTo>
                  <a:lnTo>
                    <a:pt x="0" y="52960"/>
                  </a:lnTo>
                  <a:lnTo>
                    <a:pt x="965" y="63328"/>
                  </a:lnTo>
                  <a:lnTo>
                    <a:pt x="2717" y="73781"/>
                  </a:lnTo>
                  <a:lnTo>
                    <a:pt x="5024" y="84443"/>
                  </a:lnTo>
                  <a:lnTo>
                    <a:pt x="7717" y="95601"/>
                  </a:lnTo>
                  <a:lnTo>
                    <a:pt x="10675" y="107373"/>
                  </a:lnTo>
                  <a:lnTo>
                    <a:pt x="13813" y="119723"/>
                  </a:lnTo>
                  <a:lnTo>
                    <a:pt x="17073" y="132546"/>
                  </a:lnTo>
                  <a:lnTo>
                    <a:pt x="20411" y="145729"/>
                  </a:lnTo>
                  <a:lnTo>
                    <a:pt x="23635" y="159175"/>
                  </a:lnTo>
                  <a:lnTo>
                    <a:pt x="26422" y="172808"/>
                  </a:lnTo>
                  <a:lnTo>
                    <a:pt x="28637" y="186543"/>
                  </a:lnTo>
                  <a:lnTo>
                    <a:pt x="30654" y="199355"/>
                  </a:lnTo>
                  <a:lnTo>
                    <a:pt x="33889" y="209260"/>
                  </a:lnTo>
                  <a:lnTo>
                    <a:pt x="39120" y="215318"/>
                  </a:lnTo>
                  <a:lnTo>
                    <a:pt x="45532" y="217955"/>
                  </a:lnTo>
                  <a:lnTo>
                    <a:pt x="52840" y="218237"/>
                  </a:lnTo>
                  <a:lnTo>
                    <a:pt x="60939" y="216892"/>
                  </a:lnTo>
                  <a:lnTo>
                    <a:pt x="69698" y="214186"/>
                  </a:lnTo>
                  <a:lnTo>
                    <a:pt x="78975" y="210350"/>
                  </a:lnTo>
                  <a:lnTo>
                    <a:pt x="88800" y="206115"/>
                  </a:lnTo>
                  <a:lnTo>
                    <a:pt x="99374" y="202629"/>
                  </a:lnTo>
                  <a:lnTo>
                    <a:pt x="110744" y="200461"/>
                  </a:lnTo>
                  <a:lnTo>
                    <a:pt x="122820" y="199495"/>
                  </a:lnTo>
                  <a:lnTo>
                    <a:pt x="135457" y="199227"/>
                  </a:lnTo>
                  <a:lnTo>
                    <a:pt x="148515" y="199275"/>
                  </a:lnTo>
                  <a:lnTo>
                    <a:pt x="161877" y="199763"/>
                  </a:lnTo>
                  <a:lnTo>
                    <a:pt x="175453" y="201213"/>
                  </a:lnTo>
                  <a:lnTo>
                    <a:pt x="189168" y="203851"/>
                  </a:lnTo>
                  <a:lnTo>
                    <a:pt x="202649" y="207604"/>
                  </a:lnTo>
                  <a:lnTo>
                    <a:pt x="215248" y="212273"/>
                  </a:lnTo>
                  <a:lnTo>
                    <a:pt x="226684" y="217638"/>
                  </a:lnTo>
                  <a:lnTo>
                    <a:pt x="237006" y="223513"/>
                  </a:lnTo>
                  <a:lnTo>
                    <a:pt x="246408" y="229747"/>
                  </a:lnTo>
                  <a:lnTo>
                    <a:pt x="255110" y="236233"/>
                  </a:lnTo>
                  <a:lnTo>
                    <a:pt x="263465" y="242892"/>
                  </a:lnTo>
                  <a:lnTo>
                    <a:pt x="271930" y="249668"/>
                  </a:lnTo>
                  <a:lnTo>
                    <a:pt x="280740" y="256528"/>
                  </a:lnTo>
                  <a:lnTo>
                    <a:pt x="289778" y="263611"/>
                  </a:lnTo>
                  <a:lnTo>
                    <a:pt x="298693" y="271205"/>
                  </a:lnTo>
                  <a:lnTo>
                    <a:pt x="307276" y="279428"/>
                  </a:lnTo>
                  <a:lnTo>
                    <a:pt x="315326" y="288240"/>
                  </a:lnTo>
                  <a:lnTo>
                    <a:pt x="322580" y="297534"/>
                  </a:lnTo>
                  <a:lnTo>
                    <a:pt x="328973" y="307194"/>
                  </a:lnTo>
                  <a:lnTo>
                    <a:pt x="334605" y="317122"/>
                  </a:lnTo>
                  <a:lnTo>
                    <a:pt x="339629" y="327239"/>
                  </a:lnTo>
                  <a:lnTo>
                    <a:pt x="344193" y="337497"/>
                  </a:lnTo>
                  <a:lnTo>
                    <a:pt x="348261" y="348182"/>
                  </a:lnTo>
                  <a:lnTo>
                    <a:pt x="351621" y="359879"/>
                  </a:lnTo>
                  <a:lnTo>
                    <a:pt x="354207" y="372820"/>
                  </a:lnTo>
                  <a:lnTo>
                    <a:pt x="355774" y="386596"/>
                  </a:lnTo>
                  <a:lnTo>
                    <a:pt x="355845" y="400383"/>
                  </a:lnTo>
                  <a:lnTo>
                    <a:pt x="354295" y="413691"/>
                  </a:lnTo>
                  <a:lnTo>
                    <a:pt x="351304" y="426388"/>
                  </a:lnTo>
                  <a:lnTo>
                    <a:pt x="347163" y="438521"/>
                  </a:lnTo>
                  <a:lnTo>
                    <a:pt x="342157" y="450193"/>
                  </a:lnTo>
                  <a:lnTo>
                    <a:pt x="336527" y="461354"/>
                  </a:lnTo>
                  <a:lnTo>
                    <a:pt x="330458" y="471790"/>
                  </a:lnTo>
                  <a:lnTo>
                    <a:pt x="324078" y="481445"/>
                  </a:lnTo>
                  <a:lnTo>
                    <a:pt x="317322" y="490406"/>
                  </a:lnTo>
                  <a:lnTo>
                    <a:pt x="309947" y="498812"/>
                  </a:lnTo>
                  <a:lnTo>
                    <a:pt x="301872" y="506797"/>
                  </a:lnTo>
                  <a:lnTo>
                    <a:pt x="293159" y="514313"/>
                  </a:lnTo>
                  <a:lnTo>
                    <a:pt x="283932" y="521142"/>
                  </a:lnTo>
                  <a:lnTo>
                    <a:pt x="274311" y="527214"/>
                  </a:lnTo>
                  <a:lnTo>
                    <a:pt x="264240" y="532444"/>
                  </a:lnTo>
                  <a:lnTo>
                    <a:pt x="253495" y="536660"/>
                  </a:lnTo>
                  <a:lnTo>
                    <a:pt x="242010" y="539860"/>
                  </a:lnTo>
                  <a:lnTo>
                    <a:pt x="230027" y="542026"/>
                  </a:lnTo>
                  <a:lnTo>
                    <a:pt x="217984" y="543038"/>
                  </a:lnTo>
                  <a:lnTo>
                    <a:pt x="206137" y="542942"/>
                  </a:lnTo>
                  <a:lnTo>
                    <a:pt x="194403" y="541913"/>
                  </a:lnTo>
                  <a:lnTo>
                    <a:pt x="182459" y="540159"/>
                  </a:lnTo>
                  <a:lnTo>
                    <a:pt x="170126" y="537872"/>
                  </a:lnTo>
                  <a:lnTo>
                    <a:pt x="157385" y="535202"/>
                  </a:lnTo>
                  <a:lnTo>
                    <a:pt x="144292" y="532264"/>
                  </a:lnTo>
                  <a:lnTo>
                    <a:pt x="130929" y="529142"/>
                  </a:lnTo>
                  <a:lnTo>
                    <a:pt x="117530" y="525894"/>
                  </a:lnTo>
                  <a:lnTo>
                    <a:pt x="104462" y="522560"/>
                  </a:lnTo>
                  <a:lnTo>
                    <a:pt x="91896" y="519169"/>
                  </a:lnTo>
                  <a:lnTo>
                    <a:pt x="79831" y="515738"/>
                  </a:lnTo>
                  <a:lnTo>
                    <a:pt x="68190" y="512281"/>
                  </a:lnTo>
                  <a:lnTo>
                    <a:pt x="56889" y="508812"/>
                  </a:lnTo>
                  <a:lnTo>
                    <a:pt x="46295" y="505486"/>
                  </a:lnTo>
                  <a:lnTo>
                    <a:pt x="36186" y="502280"/>
                  </a:lnTo>
                  <a:lnTo>
                    <a:pt x="25670" y="498910"/>
                  </a:lnTo>
                  <a:lnTo>
                    <a:pt x="13059" y="4948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93109" y="200041"/>
              <a:ext cx="223664" cy="259374"/>
            </a:xfrm>
            <a:custGeom>
              <a:avLst/>
              <a:gdLst/>
              <a:ahLst/>
              <a:cxnLst/>
              <a:rect l="0" t="0" r="0" b="0"/>
              <a:pathLst>
                <a:path w="223664" h="259374">
                  <a:moveTo>
                    <a:pt x="159782" y="0"/>
                  </a:moveTo>
                  <a:lnTo>
                    <a:pt x="148047" y="0"/>
                  </a:lnTo>
                  <a:lnTo>
                    <a:pt x="136918" y="0"/>
                  </a:lnTo>
                  <a:lnTo>
                    <a:pt x="125319" y="0"/>
                  </a:lnTo>
                  <a:lnTo>
                    <a:pt x="113158" y="0"/>
                  </a:lnTo>
                  <a:lnTo>
                    <a:pt x="100498" y="0"/>
                  </a:lnTo>
                  <a:lnTo>
                    <a:pt x="87442" y="0"/>
                  </a:lnTo>
                  <a:lnTo>
                    <a:pt x="74090" y="0"/>
                  </a:lnTo>
                  <a:lnTo>
                    <a:pt x="60525" y="0"/>
                  </a:lnTo>
                  <a:lnTo>
                    <a:pt x="46828" y="18"/>
                  </a:lnTo>
                  <a:lnTo>
                    <a:pt x="33700" y="710"/>
                  </a:lnTo>
                  <a:lnTo>
                    <a:pt x="22404" y="3303"/>
                  </a:lnTo>
                  <a:lnTo>
                    <a:pt x="13483" y="8316"/>
                  </a:lnTo>
                  <a:lnTo>
                    <a:pt x="6986" y="15618"/>
                  </a:lnTo>
                  <a:lnTo>
                    <a:pt x="2827" y="24804"/>
                  </a:lnTo>
                  <a:lnTo>
                    <a:pt x="692" y="35428"/>
                  </a:lnTo>
                  <a:lnTo>
                    <a:pt x="0" y="47101"/>
                  </a:lnTo>
                  <a:lnTo>
                    <a:pt x="42" y="59519"/>
                  </a:lnTo>
                  <a:lnTo>
                    <a:pt x="356" y="72451"/>
                  </a:lnTo>
                  <a:lnTo>
                    <a:pt x="883" y="85571"/>
                  </a:lnTo>
                  <a:lnTo>
                    <a:pt x="1841" y="98459"/>
                  </a:lnTo>
                  <a:lnTo>
                    <a:pt x="3362" y="110876"/>
                  </a:lnTo>
                  <a:lnTo>
                    <a:pt x="6257" y="121706"/>
                  </a:lnTo>
                  <a:lnTo>
                    <a:pt x="10993" y="128708"/>
                  </a:lnTo>
                  <a:lnTo>
                    <a:pt x="16502" y="131132"/>
                  </a:lnTo>
                  <a:lnTo>
                    <a:pt x="22377" y="130086"/>
                  </a:lnTo>
                  <a:lnTo>
                    <a:pt x="28538" y="126806"/>
                  </a:lnTo>
                  <a:lnTo>
                    <a:pt x="35264" y="122474"/>
                  </a:lnTo>
                  <a:lnTo>
                    <a:pt x="43122" y="118236"/>
                  </a:lnTo>
                  <a:lnTo>
                    <a:pt x="52326" y="114674"/>
                  </a:lnTo>
                  <a:lnTo>
                    <a:pt x="62774" y="111921"/>
                  </a:lnTo>
                  <a:lnTo>
                    <a:pt x="74233" y="109895"/>
                  </a:lnTo>
                  <a:lnTo>
                    <a:pt x="86457" y="108460"/>
                  </a:lnTo>
                  <a:lnTo>
                    <a:pt x="99069" y="107795"/>
                  </a:lnTo>
                  <a:lnTo>
                    <a:pt x="111602" y="108396"/>
                  </a:lnTo>
                  <a:lnTo>
                    <a:pt x="123804" y="110422"/>
                  </a:lnTo>
                  <a:lnTo>
                    <a:pt x="135623" y="113578"/>
                  </a:lnTo>
                  <a:lnTo>
                    <a:pt x="147100" y="117305"/>
                  </a:lnTo>
                  <a:lnTo>
                    <a:pt x="158299" y="121222"/>
                  </a:lnTo>
                  <a:lnTo>
                    <a:pt x="169127" y="125307"/>
                  </a:lnTo>
                  <a:lnTo>
                    <a:pt x="179332" y="129802"/>
                  </a:lnTo>
                  <a:lnTo>
                    <a:pt x="188825" y="134828"/>
                  </a:lnTo>
                  <a:lnTo>
                    <a:pt x="197505" y="140525"/>
                  </a:lnTo>
                  <a:lnTo>
                    <a:pt x="205191" y="147114"/>
                  </a:lnTo>
                  <a:lnTo>
                    <a:pt x="211869" y="154626"/>
                  </a:lnTo>
                  <a:lnTo>
                    <a:pt x="217354" y="162944"/>
                  </a:lnTo>
                  <a:lnTo>
                    <a:pt x="221216" y="171898"/>
                  </a:lnTo>
                  <a:lnTo>
                    <a:pt x="223359" y="181323"/>
                  </a:lnTo>
                  <a:lnTo>
                    <a:pt x="223663" y="190922"/>
                  </a:lnTo>
                  <a:lnTo>
                    <a:pt x="221822" y="200285"/>
                  </a:lnTo>
                  <a:lnTo>
                    <a:pt x="217879" y="209205"/>
                  </a:lnTo>
                  <a:lnTo>
                    <a:pt x="212148" y="217498"/>
                  </a:lnTo>
                  <a:lnTo>
                    <a:pt x="205021" y="224923"/>
                  </a:lnTo>
                  <a:lnTo>
                    <a:pt x="196862" y="231435"/>
                  </a:lnTo>
                  <a:lnTo>
                    <a:pt x="187963" y="237148"/>
                  </a:lnTo>
                  <a:lnTo>
                    <a:pt x="178545" y="242228"/>
                  </a:lnTo>
                  <a:lnTo>
                    <a:pt x="168765" y="246830"/>
                  </a:lnTo>
                  <a:lnTo>
                    <a:pt x="158571" y="250922"/>
                  </a:lnTo>
                  <a:lnTo>
                    <a:pt x="147736" y="254300"/>
                  </a:lnTo>
                  <a:lnTo>
                    <a:pt x="136183" y="256902"/>
                  </a:lnTo>
                  <a:lnTo>
                    <a:pt x="123983" y="258649"/>
                  </a:lnTo>
                  <a:lnTo>
                    <a:pt x="111260" y="259373"/>
                  </a:lnTo>
                  <a:lnTo>
                    <a:pt x="98154" y="259084"/>
                  </a:lnTo>
                  <a:lnTo>
                    <a:pt x="84993" y="258087"/>
                  </a:lnTo>
                  <a:lnTo>
                    <a:pt x="70796" y="256786"/>
                  </a:lnTo>
                  <a:lnTo>
                    <a:pt x="52082" y="255069"/>
                  </a:lnTo>
                  <a:lnTo>
                    <a:pt x="22911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9678" y="536953"/>
              <a:ext cx="431670" cy="31586"/>
            </a:xfrm>
            <a:custGeom>
              <a:avLst/>
              <a:gdLst/>
              <a:ahLst/>
              <a:cxnLst/>
              <a:rect l="0" t="0" r="0" b="0"/>
              <a:pathLst>
                <a:path w="431670" h="31586">
                  <a:moveTo>
                    <a:pt x="431669" y="0"/>
                  </a:moveTo>
                  <a:lnTo>
                    <a:pt x="420001" y="67"/>
                  </a:lnTo>
                  <a:lnTo>
                    <a:pt x="409512" y="707"/>
                  </a:lnTo>
                  <a:lnTo>
                    <a:pt x="399201" y="1999"/>
                  </a:lnTo>
                  <a:lnTo>
                    <a:pt x="388554" y="3686"/>
                  </a:lnTo>
                  <a:lnTo>
                    <a:pt x="376914" y="5354"/>
                  </a:lnTo>
                  <a:lnTo>
                    <a:pt x="364018" y="6767"/>
                  </a:lnTo>
                  <a:lnTo>
                    <a:pt x="349938" y="7866"/>
                  </a:lnTo>
                  <a:lnTo>
                    <a:pt x="334887" y="8676"/>
                  </a:lnTo>
                  <a:lnTo>
                    <a:pt x="319100" y="9256"/>
                  </a:lnTo>
                  <a:lnTo>
                    <a:pt x="302941" y="9661"/>
                  </a:lnTo>
                  <a:lnTo>
                    <a:pt x="286875" y="9941"/>
                  </a:lnTo>
                  <a:lnTo>
                    <a:pt x="271147" y="10132"/>
                  </a:lnTo>
                  <a:lnTo>
                    <a:pt x="255807" y="10262"/>
                  </a:lnTo>
                  <a:lnTo>
                    <a:pt x="240814" y="10350"/>
                  </a:lnTo>
                  <a:lnTo>
                    <a:pt x="226101" y="10413"/>
                  </a:lnTo>
                  <a:lnTo>
                    <a:pt x="211760" y="10626"/>
                  </a:lnTo>
                  <a:lnTo>
                    <a:pt x="198043" y="11301"/>
                  </a:lnTo>
                  <a:lnTo>
                    <a:pt x="185031" y="12567"/>
                  </a:lnTo>
                  <a:lnTo>
                    <a:pt x="172494" y="14232"/>
                  </a:lnTo>
                  <a:lnTo>
                    <a:pt x="160002" y="15888"/>
                  </a:lnTo>
                  <a:lnTo>
                    <a:pt x="147293" y="17296"/>
                  </a:lnTo>
                  <a:lnTo>
                    <a:pt x="134129" y="18392"/>
                  </a:lnTo>
                  <a:lnTo>
                    <a:pt x="120220" y="19202"/>
                  </a:lnTo>
                  <a:lnTo>
                    <a:pt x="105495" y="19787"/>
                  </a:lnTo>
                  <a:lnTo>
                    <a:pt x="90368" y="20365"/>
                  </a:lnTo>
                  <a:lnTo>
                    <a:pt x="75601" y="21294"/>
                  </a:lnTo>
                  <a:lnTo>
                    <a:pt x="61607" y="22734"/>
                  </a:lnTo>
                  <a:lnTo>
                    <a:pt x="48702" y="24526"/>
                  </a:lnTo>
                  <a:lnTo>
                    <a:pt x="35898" y="26455"/>
                  </a:lnTo>
                  <a:lnTo>
                    <a:pt x="20959" y="2869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52975" y="633756"/>
              <a:ext cx="163088" cy="260800"/>
            </a:xfrm>
            <a:custGeom>
              <a:avLst/>
              <a:gdLst/>
              <a:ahLst/>
              <a:cxnLst/>
              <a:rect l="0" t="0" r="0" b="0"/>
              <a:pathLst>
                <a:path w="163088" h="260800">
                  <a:moveTo>
                    <a:pt x="163087" y="29539"/>
                  </a:moveTo>
                  <a:lnTo>
                    <a:pt x="157219" y="35406"/>
                  </a:lnTo>
                  <a:lnTo>
                    <a:pt x="151655" y="40971"/>
                  </a:lnTo>
                  <a:lnTo>
                    <a:pt x="145856" y="46770"/>
                  </a:lnTo>
                  <a:lnTo>
                    <a:pt x="139775" y="52851"/>
                  </a:lnTo>
                  <a:lnTo>
                    <a:pt x="133445" y="59181"/>
                  </a:lnTo>
                  <a:lnTo>
                    <a:pt x="126917" y="65713"/>
                  </a:lnTo>
                  <a:lnTo>
                    <a:pt x="120241" y="72562"/>
                  </a:lnTo>
                  <a:lnTo>
                    <a:pt x="113458" y="79993"/>
                  </a:lnTo>
                  <a:lnTo>
                    <a:pt x="106601" y="88099"/>
                  </a:lnTo>
                  <a:lnTo>
                    <a:pt x="99691" y="96661"/>
                  </a:lnTo>
                  <a:lnTo>
                    <a:pt x="92746" y="105255"/>
                  </a:lnTo>
                  <a:lnTo>
                    <a:pt x="85772" y="113627"/>
                  </a:lnTo>
                  <a:lnTo>
                    <a:pt x="78614" y="121705"/>
                  </a:lnTo>
                  <a:lnTo>
                    <a:pt x="70969" y="129510"/>
                  </a:lnTo>
                  <a:lnTo>
                    <a:pt x="62721" y="137096"/>
                  </a:lnTo>
                  <a:lnTo>
                    <a:pt x="54232" y="144683"/>
                  </a:lnTo>
                  <a:lnTo>
                    <a:pt x="46220" y="152623"/>
                  </a:lnTo>
                  <a:lnTo>
                    <a:pt x="39051" y="161082"/>
                  </a:lnTo>
                  <a:lnTo>
                    <a:pt x="32595" y="170054"/>
                  </a:lnTo>
                  <a:lnTo>
                    <a:pt x="26418" y="179455"/>
                  </a:lnTo>
                  <a:lnTo>
                    <a:pt x="20234" y="189192"/>
                  </a:lnTo>
                  <a:lnTo>
                    <a:pt x="14250" y="199341"/>
                  </a:lnTo>
                  <a:lnTo>
                    <a:pt x="9056" y="210139"/>
                  </a:lnTo>
                  <a:lnTo>
                    <a:pt x="4950" y="221644"/>
                  </a:lnTo>
                  <a:lnTo>
                    <a:pt x="2548" y="233132"/>
                  </a:lnTo>
                  <a:lnTo>
                    <a:pt x="2908" y="243246"/>
                  </a:lnTo>
                  <a:lnTo>
                    <a:pt x="6342" y="251329"/>
                  </a:lnTo>
                  <a:lnTo>
                    <a:pt x="12379" y="257076"/>
                  </a:lnTo>
                  <a:lnTo>
                    <a:pt x="20167" y="260190"/>
                  </a:lnTo>
                  <a:lnTo>
                    <a:pt x="29029" y="260799"/>
                  </a:lnTo>
                  <a:lnTo>
                    <a:pt x="38532" y="259310"/>
                  </a:lnTo>
                  <a:lnTo>
                    <a:pt x="48421" y="256201"/>
                  </a:lnTo>
                  <a:lnTo>
                    <a:pt x="58541" y="251899"/>
                  </a:lnTo>
                  <a:lnTo>
                    <a:pt x="68638" y="246746"/>
                  </a:lnTo>
                  <a:lnTo>
                    <a:pt x="78351" y="240998"/>
                  </a:lnTo>
                  <a:lnTo>
                    <a:pt x="87518" y="234840"/>
                  </a:lnTo>
                  <a:lnTo>
                    <a:pt x="96150" y="228401"/>
                  </a:lnTo>
                  <a:lnTo>
                    <a:pt x="104335" y="221772"/>
                  </a:lnTo>
                  <a:lnTo>
                    <a:pt x="112172" y="215010"/>
                  </a:lnTo>
                  <a:lnTo>
                    <a:pt x="119589" y="207993"/>
                  </a:lnTo>
                  <a:lnTo>
                    <a:pt x="126351" y="200443"/>
                  </a:lnTo>
                  <a:lnTo>
                    <a:pt x="132369" y="192254"/>
                  </a:lnTo>
                  <a:lnTo>
                    <a:pt x="137225" y="183634"/>
                  </a:lnTo>
                  <a:lnTo>
                    <a:pt x="140124" y="175002"/>
                  </a:lnTo>
                  <a:lnTo>
                    <a:pt x="140809" y="166604"/>
                  </a:lnTo>
                  <a:lnTo>
                    <a:pt x="139488" y="158507"/>
                  </a:lnTo>
                  <a:lnTo>
                    <a:pt x="136549" y="150691"/>
                  </a:lnTo>
                  <a:lnTo>
                    <a:pt x="132386" y="143101"/>
                  </a:lnTo>
                  <a:lnTo>
                    <a:pt x="127170" y="135681"/>
                  </a:lnTo>
                  <a:lnTo>
                    <a:pt x="120854" y="128386"/>
                  </a:lnTo>
                  <a:lnTo>
                    <a:pt x="113500" y="121178"/>
                  </a:lnTo>
                  <a:lnTo>
                    <a:pt x="105276" y="114030"/>
                  </a:lnTo>
                  <a:lnTo>
                    <a:pt x="96377" y="106925"/>
                  </a:lnTo>
                  <a:lnTo>
                    <a:pt x="86983" y="99852"/>
                  </a:lnTo>
                  <a:lnTo>
                    <a:pt x="77233" y="92966"/>
                  </a:lnTo>
                  <a:lnTo>
                    <a:pt x="67236" y="86570"/>
                  </a:lnTo>
                  <a:lnTo>
                    <a:pt x="57067" y="80782"/>
                  </a:lnTo>
                  <a:lnTo>
                    <a:pt x="46780" y="75404"/>
                  </a:lnTo>
                  <a:lnTo>
                    <a:pt x="36415" y="70025"/>
                  </a:lnTo>
                  <a:lnTo>
                    <a:pt x="26014" y="64399"/>
                  </a:lnTo>
                  <a:lnTo>
                    <a:pt x="16250" y="58296"/>
                  </a:lnTo>
                  <a:lnTo>
                    <a:pt x="8364" y="51435"/>
                  </a:lnTo>
                  <a:lnTo>
                    <a:pt x="2890" y="43748"/>
                  </a:lnTo>
                  <a:lnTo>
                    <a:pt x="31" y="35653"/>
                  </a:lnTo>
                  <a:lnTo>
                    <a:pt x="0" y="27913"/>
                  </a:lnTo>
                  <a:lnTo>
                    <a:pt x="2616" y="20940"/>
                  </a:lnTo>
                  <a:lnTo>
                    <a:pt x="7591" y="14956"/>
                  </a:lnTo>
                  <a:lnTo>
                    <a:pt x="14727" y="10161"/>
                  </a:lnTo>
                  <a:lnTo>
                    <a:pt x="23703" y="6532"/>
                  </a:lnTo>
                  <a:lnTo>
                    <a:pt x="34131" y="3892"/>
                  </a:lnTo>
                  <a:lnTo>
                    <a:pt x="45646" y="2020"/>
                  </a:lnTo>
                  <a:lnTo>
                    <a:pt x="57939" y="723"/>
                  </a:lnTo>
                  <a:lnTo>
                    <a:pt x="70615" y="0"/>
                  </a:lnTo>
                  <a:lnTo>
                    <a:pt x="83197" y="38"/>
                  </a:lnTo>
                  <a:lnTo>
                    <a:pt x="95433" y="874"/>
                  </a:lnTo>
                  <a:lnTo>
                    <a:pt x="107203" y="2256"/>
                  </a:lnTo>
                  <a:lnTo>
                    <a:pt x="119792" y="3864"/>
                  </a:lnTo>
                  <a:lnTo>
                    <a:pt x="136539" y="5841"/>
                  </a:lnTo>
                  <a:lnTo>
                    <a:pt x="163087" y="84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00373" y="515896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1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67" y="79107"/>
                  </a:lnTo>
                  <a:lnTo>
                    <a:pt x="7866" y="93557"/>
                  </a:lnTo>
                  <a:lnTo>
                    <a:pt x="8676" y="107933"/>
                  </a:lnTo>
                  <a:lnTo>
                    <a:pt x="9256" y="122209"/>
                  </a:lnTo>
                  <a:lnTo>
                    <a:pt x="9662" y="135791"/>
                  </a:lnTo>
                  <a:lnTo>
                    <a:pt x="9986" y="148844"/>
                  </a:lnTo>
                  <a:lnTo>
                    <a:pt x="10259" y="162512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16145" y="589595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9587" y="2934"/>
                  </a:lnTo>
                  <a:lnTo>
                    <a:pt x="150600" y="5716"/>
                  </a:lnTo>
                  <a:lnTo>
                    <a:pt x="140605" y="8616"/>
                  </a:lnTo>
                  <a:lnTo>
                    <a:pt x="129624" y="11656"/>
                  </a:lnTo>
                  <a:lnTo>
                    <a:pt x="117813" y="14821"/>
                  </a:lnTo>
                  <a:lnTo>
                    <a:pt x="105350" y="18081"/>
                  </a:lnTo>
                  <a:lnTo>
                    <a:pt x="92240" y="21246"/>
                  </a:lnTo>
                  <a:lnTo>
                    <a:pt x="78310" y="23989"/>
                  </a:lnTo>
                  <a:lnTo>
                    <a:pt x="63558" y="26164"/>
                  </a:lnTo>
                  <a:lnTo>
                    <a:pt x="48852" y="27797"/>
                  </a:lnTo>
                  <a:lnTo>
                    <a:pt x="34400" y="29152"/>
                  </a:lnTo>
                  <a:lnTo>
                    <a:pt x="18933" y="303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57028" y="284269"/>
              <a:ext cx="339264" cy="500431"/>
            </a:xfrm>
            <a:custGeom>
              <a:avLst/>
              <a:gdLst/>
              <a:ahLst/>
              <a:cxnLst/>
              <a:rect l="0" t="0" r="0" b="0"/>
              <a:pathLst>
                <a:path w="339264" h="500431">
                  <a:moveTo>
                    <a:pt x="106640" y="0"/>
                  </a:moveTo>
                  <a:lnTo>
                    <a:pt x="100839" y="8801"/>
                  </a:lnTo>
                  <a:lnTo>
                    <a:pt x="95915" y="17148"/>
                  </a:lnTo>
                  <a:lnTo>
                    <a:pt x="91408" y="25847"/>
                  </a:lnTo>
                  <a:lnTo>
                    <a:pt x="87014" y="34968"/>
                  </a:lnTo>
                  <a:lnTo>
                    <a:pt x="82352" y="44463"/>
                  </a:lnTo>
                  <a:lnTo>
                    <a:pt x="77237" y="54255"/>
                  </a:lnTo>
                  <a:lnTo>
                    <a:pt x="71660" y="64269"/>
                  </a:lnTo>
                  <a:lnTo>
                    <a:pt x="65688" y="74443"/>
                  </a:lnTo>
                  <a:lnTo>
                    <a:pt x="59415" y="84729"/>
                  </a:lnTo>
                  <a:lnTo>
                    <a:pt x="53083" y="95093"/>
                  </a:lnTo>
                  <a:lnTo>
                    <a:pt x="47066" y="105511"/>
                  </a:lnTo>
                  <a:lnTo>
                    <a:pt x="41537" y="115960"/>
                  </a:lnTo>
                  <a:lnTo>
                    <a:pt x="36334" y="126266"/>
                  </a:lnTo>
                  <a:lnTo>
                    <a:pt x="31073" y="136112"/>
                  </a:lnTo>
                  <a:lnTo>
                    <a:pt x="25517" y="145333"/>
                  </a:lnTo>
                  <a:lnTo>
                    <a:pt x="19146" y="152826"/>
                  </a:lnTo>
                  <a:lnTo>
                    <a:pt x="12215" y="156705"/>
                  </a:lnTo>
                  <a:lnTo>
                    <a:pt x="6395" y="156627"/>
                  </a:lnTo>
                  <a:lnTo>
                    <a:pt x="2446" y="153354"/>
                  </a:lnTo>
                  <a:lnTo>
                    <a:pt x="361" y="147772"/>
                  </a:lnTo>
                  <a:lnTo>
                    <a:pt x="0" y="140588"/>
                  </a:lnTo>
                  <a:lnTo>
                    <a:pt x="1308" y="132310"/>
                  </a:lnTo>
                  <a:lnTo>
                    <a:pt x="4096" y="123297"/>
                  </a:lnTo>
                  <a:lnTo>
                    <a:pt x="8076" y="113953"/>
                  </a:lnTo>
                  <a:lnTo>
                    <a:pt x="12962" y="104750"/>
                  </a:lnTo>
                  <a:lnTo>
                    <a:pt x="18508" y="95927"/>
                  </a:lnTo>
                  <a:lnTo>
                    <a:pt x="24689" y="87526"/>
                  </a:lnTo>
                  <a:lnTo>
                    <a:pt x="31669" y="79496"/>
                  </a:lnTo>
                  <a:lnTo>
                    <a:pt x="39481" y="71763"/>
                  </a:lnTo>
                  <a:lnTo>
                    <a:pt x="48186" y="64415"/>
                  </a:lnTo>
                  <a:lnTo>
                    <a:pt x="57939" y="57700"/>
                  </a:lnTo>
                  <a:lnTo>
                    <a:pt x="68722" y="51698"/>
                  </a:lnTo>
                  <a:lnTo>
                    <a:pt x="80218" y="46345"/>
                  </a:lnTo>
                  <a:lnTo>
                    <a:pt x="91927" y="41515"/>
                  </a:lnTo>
                  <a:lnTo>
                    <a:pt x="103540" y="37093"/>
                  </a:lnTo>
                  <a:lnTo>
                    <a:pt x="114947" y="33463"/>
                  </a:lnTo>
                  <a:lnTo>
                    <a:pt x="126140" y="31460"/>
                  </a:lnTo>
                  <a:lnTo>
                    <a:pt x="137145" y="31414"/>
                  </a:lnTo>
                  <a:lnTo>
                    <a:pt x="147841" y="33180"/>
                  </a:lnTo>
                  <a:lnTo>
                    <a:pt x="157957" y="36425"/>
                  </a:lnTo>
                  <a:lnTo>
                    <a:pt x="167390" y="40797"/>
                  </a:lnTo>
                  <a:lnTo>
                    <a:pt x="176030" y="46154"/>
                  </a:lnTo>
                  <a:lnTo>
                    <a:pt x="183688" y="52566"/>
                  </a:lnTo>
                  <a:lnTo>
                    <a:pt x="190349" y="59989"/>
                  </a:lnTo>
                  <a:lnTo>
                    <a:pt x="195822" y="68430"/>
                  </a:lnTo>
                  <a:lnTo>
                    <a:pt x="199676" y="78005"/>
                  </a:lnTo>
                  <a:lnTo>
                    <a:pt x="201822" y="88668"/>
                  </a:lnTo>
                  <a:lnTo>
                    <a:pt x="202469" y="100083"/>
                  </a:lnTo>
                  <a:lnTo>
                    <a:pt x="201922" y="111738"/>
                  </a:lnTo>
                  <a:lnTo>
                    <a:pt x="200480" y="123315"/>
                  </a:lnTo>
                  <a:lnTo>
                    <a:pt x="198225" y="134698"/>
                  </a:lnTo>
                  <a:lnTo>
                    <a:pt x="195043" y="145874"/>
                  </a:lnTo>
                  <a:lnTo>
                    <a:pt x="190937" y="156868"/>
                  </a:lnTo>
                  <a:lnTo>
                    <a:pt x="185876" y="167557"/>
                  </a:lnTo>
                  <a:lnTo>
                    <a:pt x="179723" y="177668"/>
                  </a:lnTo>
                  <a:lnTo>
                    <a:pt x="172510" y="187103"/>
                  </a:lnTo>
                  <a:lnTo>
                    <a:pt x="164565" y="195914"/>
                  </a:lnTo>
                  <a:lnTo>
                    <a:pt x="156393" y="204219"/>
                  </a:lnTo>
                  <a:lnTo>
                    <a:pt x="148302" y="212127"/>
                  </a:lnTo>
                  <a:lnTo>
                    <a:pt x="140244" y="219252"/>
                  </a:lnTo>
                  <a:lnTo>
                    <a:pt x="131922" y="224753"/>
                  </a:lnTo>
                  <a:lnTo>
                    <a:pt x="123207" y="228283"/>
                  </a:lnTo>
                  <a:lnTo>
                    <a:pt x="115294" y="229276"/>
                  </a:lnTo>
                  <a:lnTo>
                    <a:pt x="110551" y="227508"/>
                  </a:lnTo>
                  <a:lnTo>
                    <a:pt x="110006" y="224516"/>
                  </a:lnTo>
                  <a:lnTo>
                    <a:pt x="113332" y="221861"/>
                  </a:lnTo>
                  <a:lnTo>
                    <a:pt x="119745" y="220274"/>
                  </a:lnTo>
                  <a:lnTo>
                    <a:pt x="128296" y="219880"/>
                  </a:lnTo>
                  <a:lnTo>
                    <a:pt x="138028" y="220534"/>
                  </a:lnTo>
                  <a:lnTo>
                    <a:pt x="148323" y="222014"/>
                  </a:lnTo>
                  <a:lnTo>
                    <a:pt x="159018" y="224109"/>
                  </a:lnTo>
                  <a:lnTo>
                    <a:pt x="170266" y="226644"/>
                  </a:lnTo>
                  <a:lnTo>
                    <a:pt x="182130" y="229494"/>
                  </a:lnTo>
                  <a:lnTo>
                    <a:pt x="194387" y="232726"/>
                  </a:lnTo>
                  <a:lnTo>
                    <a:pt x="206624" y="236580"/>
                  </a:lnTo>
                  <a:lnTo>
                    <a:pt x="218600" y="241143"/>
                  </a:lnTo>
                  <a:lnTo>
                    <a:pt x="230253" y="246514"/>
                  </a:lnTo>
                  <a:lnTo>
                    <a:pt x="241612" y="252877"/>
                  </a:lnTo>
                  <a:lnTo>
                    <a:pt x="252730" y="260238"/>
                  </a:lnTo>
                  <a:lnTo>
                    <a:pt x="263501" y="268624"/>
                  </a:lnTo>
                  <a:lnTo>
                    <a:pt x="273668" y="278155"/>
                  </a:lnTo>
                  <a:lnTo>
                    <a:pt x="283139" y="288790"/>
                  </a:lnTo>
                  <a:lnTo>
                    <a:pt x="291976" y="300354"/>
                  </a:lnTo>
                  <a:lnTo>
                    <a:pt x="300297" y="312640"/>
                  </a:lnTo>
                  <a:lnTo>
                    <a:pt x="308225" y="325460"/>
                  </a:lnTo>
                  <a:lnTo>
                    <a:pt x="315704" y="338660"/>
                  </a:lnTo>
                  <a:lnTo>
                    <a:pt x="322507" y="352127"/>
                  </a:lnTo>
                  <a:lnTo>
                    <a:pt x="328556" y="365783"/>
                  </a:lnTo>
                  <a:lnTo>
                    <a:pt x="333603" y="379733"/>
                  </a:lnTo>
                  <a:lnTo>
                    <a:pt x="337162" y="394245"/>
                  </a:lnTo>
                  <a:lnTo>
                    <a:pt x="339099" y="409404"/>
                  </a:lnTo>
                  <a:lnTo>
                    <a:pt x="339263" y="424671"/>
                  </a:lnTo>
                  <a:lnTo>
                    <a:pt x="337329" y="439008"/>
                  </a:lnTo>
                  <a:lnTo>
                    <a:pt x="333322" y="451902"/>
                  </a:lnTo>
                  <a:lnTo>
                    <a:pt x="327548" y="463186"/>
                  </a:lnTo>
                  <a:lnTo>
                    <a:pt x="320393" y="472774"/>
                  </a:lnTo>
                  <a:lnTo>
                    <a:pt x="312205" y="480810"/>
                  </a:lnTo>
                  <a:lnTo>
                    <a:pt x="302948" y="487411"/>
                  </a:lnTo>
                  <a:lnTo>
                    <a:pt x="292225" y="492570"/>
                  </a:lnTo>
                  <a:lnTo>
                    <a:pt x="279937" y="496414"/>
                  </a:lnTo>
                  <a:lnTo>
                    <a:pt x="266262" y="499017"/>
                  </a:lnTo>
                  <a:lnTo>
                    <a:pt x="251479" y="500324"/>
                  </a:lnTo>
                  <a:lnTo>
                    <a:pt x="235861" y="500430"/>
                  </a:lnTo>
                  <a:lnTo>
                    <a:pt x="219476" y="499707"/>
                  </a:lnTo>
                  <a:lnTo>
                    <a:pt x="202192" y="498691"/>
                  </a:lnTo>
                  <a:lnTo>
                    <a:pt x="184014" y="497707"/>
                  </a:lnTo>
                  <a:lnTo>
                    <a:pt x="165232" y="496557"/>
                  </a:lnTo>
                  <a:lnTo>
                    <a:pt x="146318" y="494646"/>
                  </a:lnTo>
                  <a:lnTo>
                    <a:pt x="127561" y="491696"/>
                  </a:lnTo>
                  <a:lnTo>
                    <a:pt x="109220" y="487900"/>
                  </a:lnTo>
                  <a:lnTo>
                    <a:pt x="91598" y="483733"/>
                  </a:lnTo>
                  <a:lnTo>
                    <a:pt x="74796" y="479527"/>
                  </a:lnTo>
                  <a:lnTo>
                    <a:pt x="59143" y="475571"/>
                  </a:lnTo>
                  <a:lnTo>
                    <a:pt x="43649" y="471806"/>
                  </a:lnTo>
                  <a:lnTo>
                    <a:pt x="25835" y="467908"/>
                  </a:lnTo>
                  <a:lnTo>
                    <a:pt x="1355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37450" y="147398"/>
              <a:ext cx="2" cy="168457"/>
            </a:xfrm>
            <a:custGeom>
              <a:avLst/>
              <a:gdLst/>
              <a:ahLst/>
              <a:cxnLst/>
              <a:rect l="0" t="0" r="0" b="0"/>
              <a:pathLst>
                <a:path w="2" h="168457">
                  <a:moveTo>
                    <a:pt x="0" y="0"/>
                  </a:moveTo>
                  <a:lnTo>
                    <a:pt x="0" y="14602"/>
                  </a:lnTo>
                  <a:lnTo>
                    <a:pt x="1" y="27873"/>
                  </a:lnTo>
                  <a:lnTo>
                    <a:pt x="1" y="41075"/>
                  </a:lnTo>
                  <a:lnTo>
                    <a:pt x="1" y="54416"/>
                  </a:lnTo>
                  <a:lnTo>
                    <a:pt x="1" y="67925"/>
                  </a:lnTo>
                  <a:lnTo>
                    <a:pt x="1" y="81574"/>
                  </a:lnTo>
                  <a:lnTo>
                    <a:pt x="1" y="95302"/>
                  </a:lnTo>
                  <a:lnTo>
                    <a:pt x="1" y="110688"/>
                  </a:lnTo>
                  <a:lnTo>
                    <a:pt x="0" y="13243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21637" y="442599"/>
              <a:ext cx="231628" cy="20655"/>
            </a:xfrm>
            <a:custGeom>
              <a:avLst/>
              <a:gdLst/>
              <a:ahLst/>
              <a:cxnLst/>
              <a:rect l="0" t="0" r="0" b="0"/>
              <a:pathLst>
                <a:path w="231628" h="20655">
                  <a:moveTo>
                    <a:pt x="231627" y="10126"/>
                  </a:moveTo>
                  <a:lnTo>
                    <a:pt x="216958" y="7259"/>
                  </a:lnTo>
                  <a:lnTo>
                    <a:pt x="203047" y="5117"/>
                  </a:lnTo>
                  <a:lnTo>
                    <a:pt x="188554" y="3514"/>
                  </a:lnTo>
                  <a:lnTo>
                    <a:pt x="173525" y="2334"/>
                  </a:lnTo>
                  <a:lnTo>
                    <a:pt x="158348" y="1485"/>
                  </a:lnTo>
                  <a:lnTo>
                    <a:pt x="143282" y="887"/>
                  </a:lnTo>
                  <a:lnTo>
                    <a:pt x="128417" y="473"/>
                  </a:lnTo>
                  <a:lnTo>
                    <a:pt x="113757" y="189"/>
                  </a:lnTo>
                  <a:lnTo>
                    <a:pt x="99274" y="0"/>
                  </a:lnTo>
                  <a:lnTo>
                    <a:pt x="85091" y="42"/>
                  </a:lnTo>
                  <a:lnTo>
                    <a:pt x="71481" y="602"/>
                  </a:lnTo>
                  <a:lnTo>
                    <a:pt x="58554" y="1796"/>
                  </a:lnTo>
                  <a:lnTo>
                    <a:pt x="46515" y="3619"/>
                  </a:lnTo>
                  <a:lnTo>
                    <a:pt x="34460" y="6317"/>
                  </a:lnTo>
                  <a:lnTo>
                    <a:pt x="20212" y="11244"/>
                  </a:lnTo>
                  <a:lnTo>
                    <a:pt x="0" y="206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11226" y="530779"/>
              <a:ext cx="144650" cy="244635"/>
            </a:xfrm>
            <a:custGeom>
              <a:avLst/>
              <a:gdLst/>
              <a:ahLst/>
              <a:cxnLst/>
              <a:rect l="0" t="0" r="0" b="0"/>
              <a:pathLst>
                <a:path w="144650" h="244635">
                  <a:moveTo>
                    <a:pt x="120981" y="48288"/>
                  </a:moveTo>
                  <a:lnTo>
                    <a:pt x="115113" y="54289"/>
                  </a:lnTo>
                  <a:lnTo>
                    <a:pt x="109549" y="61134"/>
                  </a:lnTo>
                  <a:lnTo>
                    <a:pt x="103754" y="69522"/>
                  </a:lnTo>
                  <a:lnTo>
                    <a:pt x="97846" y="79149"/>
                  </a:lnTo>
                  <a:lnTo>
                    <a:pt x="92165" y="89464"/>
                  </a:lnTo>
                  <a:lnTo>
                    <a:pt x="86886" y="100067"/>
                  </a:lnTo>
                  <a:lnTo>
                    <a:pt x="81862" y="110592"/>
                  </a:lnTo>
                  <a:lnTo>
                    <a:pt x="76728" y="120644"/>
                  </a:lnTo>
                  <a:lnTo>
                    <a:pt x="71278" y="130068"/>
                  </a:lnTo>
                  <a:lnTo>
                    <a:pt x="65634" y="139054"/>
                  </a:lnTo>
                  <a:lnTo>
                    <a:pt x="60145" y="148015"/>
                  </a:lnTo>
                  <a:lnTo>
                    <a:pt x="55002" y="157198"/>
                  </a:lnTo>
                  <a:lnTo>
                    <a:pt x="50074" y="166674"/>
                  </a:lnTo>
                  <a:lnTo>
                    <a:pt x="45005" y="176422"/>
                  </a:lnTo>
                  <a:lnTo>
                    <a:pt x="39609" y="186391"/>
                  </a:lnTo>
                  <a:lnTo>
                    <a:pt x="34341" y="196528"/>
                  </a:lnTo>
                  <a:lnTo>
                    <a:pt x="30169" y="206785"/>
                  </a:lnTo>
                  <a:lnTo>
                    <a:pt x="27561" y="217110"/>
                  </a:lnTo>
                  <a:lnTo>
                    <a:pt x="26812" y="226821"/>
                  </a:lnTo>
                  <a:lnTo>
                    <a:pt x="28287" y="234671"/>
                  </a:lnTo>
                  <a:lnTo>
                    <a:pt x="31953" y="240130"/>
                  </a:lnTo>
                  <a:lnTo>
                    <a:pt x="37482" y="243318"/>
                  </a:lnTo>
                  <a:lnTo>
                    <a:pt x="44466" y="244634"/>
                  </a:lnTo>
                  <a:lnTo>
                    <a:pt x="52521" y="244517"/>
                  </a:lnTo>
                  <a:lnTo>
                    <a:pt x="61179" y="243188"/>
                  </a:lnTo>
                  <a:lnTo>
                    <a:pt x="69902" y="240642"/>
                  </a:lnTo>
                  <a:lnTo>
                    <a:pt x="78393" y="236976"/>
                  </a:lnTo>
                  <a:lnTo>
                    <a:pt x="86567" y="232383"/>
                  </a:lnTo>
                  <a:lnTo>
                    <a:pt x="94443" y="227076"/>
                  </a:lnTo>
                  <a:lnTo>
                    <a:pt x="102077" y="221246"/>
                  </a:lnTo>
                  <a:lnTo>
                    <a:pt x="109528" y="215043"/>
                  </a:lnTo>
                  <a:lnTo>
                    <a:pt x="116845" y="208580"/>
                  </a:lnTo>
                  <a:lnTo>
                    <a:pt x="124058" y="201928"/>
                  </a:lnTo>
                  <a:lnTo>
                    <a:pt x="130870" y="194817"/>
                  </a:lnTo>
                  <a:lnTo>
                    <a:pt x="136686" y="186672"/>
                  </a:lnTo>
                  <a:lnTo>
                    <a:pt x="141248" y="177274"/>
                  </a:lnTo>
                  <a:lnTo>
                    <a:pt x="144140" y="167199"/>
                  </a:lnTo>
                  <a:lnTo>
                    <a:pt x="144649" y="157583"/>
                  </a:lnTo>
                  <a:lnTo>
                    <a:pt x="142615" y="149042"/>
                  </a:lnTo>
                  <a:lnTo>
                    <a:pt x="138334" y="141512"/>
                  </a:lnTo>
                  <a:lnTo>
                    <a:pt x="132263" y="134541"/>
                  </a:lnTo>
                  <a:lnTo>
                    <a:pt x="124851" y="127783"/>
                  </a:lnTo>
                  <a:lnTo>
                    <a:pt x="116472" y="121227"/>
                  </a:lnTo>
                  <a:lnTo>
                    <a:pt x="107413" y="115110"/>
                  </a:lnTo>
                  <a:lnTo>
                    <a:pt x="97880" y="109538"/>
                  </a:lnTo>
                  <a:lnTo>
                    <a:pt x="88025" y="104319"/>
                  </a:lnTo>
                  <a:lnTo>
                    <a:pt x="77949" y="99054"/>
                  </a:lnTo>
                  <a:lnTo>
                    <a:pt x="67729" y="93512"/>
                  </a:lnTo>
                  <a:lnTo>
                    <a:pt x="57577" y="87637"/>
                  </a:lnTo>
                  <a:lnTo>
                    <a:pt x="47833" y="81461"/>
                  </a:lnTo>
                  <a:lnTo>
                    <a:pt x="38649" y="75044"/>
                  </a:lnTo>
                  <a:lnTo>
                    <a:pt x="30007" y="68446"/>
                  </a:lnTo>
                  <a:lnTo>
                    <a:pt x="21816" y="61717"/>
                  </a:lnTo>
                  <a:lnTo>
                    <a:pt x="13989" y="54896"/>
                  </a:lnTo>
                  <a:lnTo>
                    <a:pt x="7088" y="48012"/>
                  </a:lnTo>
                  <a:lnTo>
                    <a:pt x="2269" y="41084"/>
                  </a:lnTo>
                  <a:lnTo>
                    <a:pt x="0" y="34130"/>
                  </a:lnTo>
                  <a:lnTo>
                    <a:pt x="275" y="27325"/>
                  </a:lnTo>
                  <a:lnTo>
                    <a:pt x="2968" y="20982"/>
                  </a:lnTo>
                  <a:lnTo>
                    <a:pt x="7750" y="15239"/>
                  </a:lnTo>
                  <a:lnTo>
                    <a:pt x="14347" y="10231"/>
                  </a:lnTo>
                  <a:lnTo>
                    <a:pt x="22654" y="6165"/>
                  </a:lnTo>
                  <a:lnTo>
                    <a:pt x="32452" y="3065"/>
                  </a:lnTo>
                  <a:lnTo>
                    <a:pt x="43280" y="967"/>
                  </a:lnTo>
                  <a:lnTo>
                    <a:pt x="54539" y="0"/>
                  </a:lnTo>
                  <a:lnTo>
                    <a:pt x="65842" y="125"/>
                  </a:lnTo>
                  <a:lnTo>
                    <a:pt x="76768" y="1211"/>
                  </a:lnTo>
                  <a:lnTo>
                    <a:pt x="87946" y="3324"/>
                  </a:lnTo>
                  <a:lnTo>
                    <a:pt x="101470" y="7766"/>
                  </a:lnTo>
                  <a:lnTo>
                    <a:pt x="120981" y="167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847695" y="1516103"/>
            <a:ext cx="605445" cy="606009"/>
            <a:chOff x="1847695" y="1516103"/>
            <a:chExt cx="605445" cy="606009"/>
          </a:xfrm>
        </p:grpSpPr>
        <p:sp>
          <p:nvSpPr>
            <p:cNvPr id="13" name="Freeform 12"/>
            <p:cNvSpPr/>
            <p:nvPr/>
          </p:nvSpPr>
          <p:spPr>
            <a:xfrm>
              <a:off x="1847695" y="1666772"/>
              <a:ext cx="270829" cy="455340"/>
            </a:xfrm>
            <a:custGeom>
              <a:avLst/>
              <a:gdLst/>
              <a:ahLst/>
              <a:cxnLst/>
              <a:rect l="0" t="0" r="0" b="0"/>
              <a:pathLst>
                <a:path w="270829" h="455340">
                  <a:moveTo>
                    <a:pt x="173776" y="17787"/>
                  </a:moveTo>
                  <a:lnTo>
                    <a:pt x="159174" y="14853"/>
                  </a:lnTo>
                  <a:lnTo>
                    <a:pt x="145903" y="12071"/>
                  </a:lnTo>
                  <a:lnTo>
                    <a:pt x="132702" y="9176"/>
                  </a:lnTo>
                  <a:lnTo>
                    <a:pt x="119360" y="6309"/>
                  </a:lnTo>
                  <a:lnTo>
                    <a:pt x="105852" y="3792"/>
                  </a:lnTo>
                  <a:lnTo>
                    <a:pt x="92203" y="1786"/>
                  </a:lnTo>
                  <a:lnTo>
                    <a:pt x="78609" y="446"/>
                  </a:lnTo>
                  <a:lnTo>
                    <a:pt x="65408" y="0"/>
                  </a:lnTo>
                  <a:lnTo>
                    <a:pt x="52762" y="489"/>
                  </a:lnTo>
                  <a:lnTo>
                    <a:pt x="40983" y="2124"/>
                  </a:lnTo>
                  <a:lnTo>
                    <a:pt x="30598" y="5349"/>
                  </a:lnTo>
                  <a:lnTo>
                    <a:pt x="21768" y="10270"/>
                  </a:lnTo>
                  <a:lnTo>
                    <a:pt x="14499" y="17016"/>
                  </a:lnTo>
                  <a:lnTo>
                    <a:pt x="8825" y="25896"/>
                  </a:lnTo>
                  <a:lnTo>
                    <a:pt x="4602" y="36862"/>
                  </a:lnTo>
                  <a:lnTo>
                    <a:pt x="1731" y="49276"/>
                  </a:lnTo>
                  <a:lnTo>
                    <a:pt x="236" y="62131"/>
                  </a:lnTo>
                  <a:lnTo>
                    <a:pt x="0" y="74816"/>
                  </a:lnTo>
                  <a:lnTo>
                    <a:pt x="635" y="87431"/>
                  </a:lnTo>
                  <a:lnTo>
                    <a:pt x="1591" y="100573"/>
                  </a:lnTo>
                  <a:lnTo>
                    <a:pt x="2530" y="114555"/>
                  </a:lnTo>
                  <a:lnTo>
                    <a:pt x="3480" y="129064"/>
                  </a:lnTo>
                  <a:lnTo>
                    <a:pt x="4725" y="143358"/>
                  </a:lnTo>
                  <a:lnTo>
                    <a:pt x="6414" y="157014"/>
                  </a:lnTo>
                  <a:lnTo>
                    <a:pt x="8549" y="169947"/>
                  </a:lnTo>
                  <a:lnTo>
                    <a:pt x="11062" y="182240"/>
                  </a:lnTo>
                  <a:lnTo>
                    <a:pt x="13871" y="193956"/>
                  </a:lnTo>
                  <a:lnTo>
                    <a:pt x="17069" y="202790"/>
                  </a:lnTo>
                  <a:lnTo>
                    <a:pt x="20745" y="205880"/>
                  </a:lnTo>
                  <a:lnTo>
                    <a:pt x="24984" y="204487"/>
                  </a:lnTo>
                  <a:lnTo>
                    <a:pt x="30209" y="200450"/>
                  </a:lnTo>
                  <a:lnTo>
                    <a:pt x="36759" y="194989"/>
                  </a:lnTo>
                  <a:lnTo>
                    <a:pt x="44850" y="188787"/>
                  </a:lnTo>
                  <a:lnTo>
                    <a:pt x="54416" y="182213"/>
                  </a:lnTo>
                  <a:lnTo>
                    <a:pt x="65213" y="175945"/>
                  </a:lnTo>
                  <a:lnTo>
                    <a:pt x="76960" y="170999"/>
                  </a:lnTo>
                  <a:lnTo>
                    <a:pt x="89408" y="167815"/>
                  </a:lnTo>
                  <a:lnTo>
                    <a:pt x="102353" y="166486"/>
                  </a:lnTo>
                  <a:lnTo>
                    <a:pt x="115647" y="167029"/>
                  </a:lnTo>
                  <a:lnTo>
                    <a:pt x="129177" y="169241"/>
                  </a:lnTo>
                  <a:lnTo>
                    <a:pt x="142703" y="172638"/>
                  </a:lnTo>
                  <a:lnTo>
                    <a:pt x="155865" y="176586"/>
                  </a:lnTo>
                  <a:lnTo>
                    <a:pt x="168492" y="180681"/>
                  </a:lnTo>
                  <a:lnTo>
                    <a:pt x="180429" y="184899"/>
                  </a:lnTo>
                  <a:lnTo>
                    <a:pt x="191454" y="189490"/>
                  </a:lnTo>
                  <a:lnTo>
                    <a:pt x="201537" y="194583"/>
                  </a:lnTo>
                  <a:lnTo>
                    <a:pt x="210800" y="200327"/>
                  </a:lnTo>
                  <a:lnTo>
                    <a:pt x="219417" y="206948"/>
                  </a:lnTo>
                  <a:lnTo>
                    <a:pt x="227546" y="214482"/>
                  </a:lnTo>
                  <a:lnTo>
                    <a:pt x="235161" y="222815"/>
                  </a:lnTo>
                  <a:lnTo>
                    <a:pt x="242056" y="231779"/>
                  </a:lnTo>
                  <a:lnTo>
                    <a:pt x="248177" y="241215"/>
                  </a:lnTo>
                  <a:lnTo>
                    <a:pt x="253611" y="250991"/>
                  </a:lnTo>
                  <a:lnTo>
                    <a:pt x="258495" y="261006"/>
                  </a:lnTo>
                  <a:lnTo>
                    <a:pt x="262957" y="271195"/>
                  </a:lnTo>
                  <a:lnTo>
                    <a:pt x="266785" y="281834"/>
                  </a:lnTo>
                  <a:lnTo>
                    <a:pt x="269451" y="293500"/>
                  </a:lnTo>
                  <a:lnTo>
                    <a:pt x="270762" y="306420"/>
                  </a:lnTo>
                  <a:lnTo>
                    <a:pt x="270828" y="320183"/>
                  </a:lnTo>
                  <a:lnTo>
                    <a:pt x="269885" y="333960"/>
                  </a:lnTo>
                  <a:lnTo>
                    <a:pt x="268171" y="347262"/>
                  </a:lnTo>
                  <a:lnTo>
                    <a:pt x="265734" y="359955"/>
                  </a:lnTo>
                  <a:lnTo>
                    <a:pt x="262429" y="372085"/>
                  </a:lnTo>
                  <a:lnTo>
                    <a:pt x="258245" y="383756"/>
                  </a:lnTo>
                  <a:lnTo>
                    <a:pt x="253301" y="394915"/>
                  </a:lnTo>
                  <a:lnTo>
                    <a:pt x="247759" y="405350"/>
                  </a:lnTo>
                  <a:lnTo>
                    <a:pt x="241766" y="415000"/>
                  </a:lnTo>
                  <a:lnTo>
                    <a:pt x="235284" y="423788"/>
                  </a:lnTo>
                  <a:lnTo>
                    <a:pt x="228101" y="431546"/>
                  </a:lnTo>
                  <a:lnTo>
                    <a:pt x="220148" y="438277"/>
                  </a:lnTo>
                  <a:lnTo>
                    <a:pt x="211180" y="443968"/>
                  </a:lnTo>
                  <a:lnTo>
                    <a:pt x="200717" y="448500"/>
                  </a:lnTo>
                  <a:lnTo>
                    <a:pt x="188635" y="451916"/>
                  </a:lnTo>
                  <a:lnTo>
                    <a:pt x="175114" y="454228"/>
                  </a:lnTo>
                  <a:lnTo>
                    <a:pt x="160442" y="455339"/>
                  </a:lnTo>
                  <a:lnTo>
                    <a:pt x="144916" y="455309"/>
                  </a:lnTo>
                  <a:lnTo>
                    <a:pt x="129103" y="454325"/>
                  </a:lnTo>
                  <a:lnTo>
                    <a:pt x="113801" y="452601"/>
                  </a:lnTo>
                  <a:lnTo>
                    <a:pt x="99404" y="450329"/>
                  </a:lnTo>
                  <a:lnTo>
                    <a:pt x="85942" y="447499"/>
                  </a:lnTo>
                  <a:lnTo>
                    <a:pt x="73280" y="443923"/>
                  </a:lnTo>
                  <a:lnTo>
                    <a:pt x="61255" y="439562"/>
                  </a:lnTo>
                  <a:lnTo>
                    <a:pt x="50156" y="434818"/>
                  </a:lnTo>
                  <a:lnTo>
                    <a:pt x="39644" y="429974"/>
                  </a:lnTo>
                  <a:lnTo>
                    <a:pt x="28791" y="424604"/>
                  </a:lnTo>
                  <a:lnTo>
                    <a:pt x="15849" y="417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21513" y="1516103"/>
              <a:ext cx="135662" cy="210571"/>
            </a:xfrm>
            <a:custGeom>
              <a:avLst/>
              <a:gdLst/>
              <a:ahLst/>
              <a:cxnLst/>
              <a:rect l="0" t="0" r="0" b="0"/>
              <a:pathLst>
                <a:path w="135662" h="210571">
                  <a:moveTo>
                    <a:pt x="126341" y="0"/>
                  </a:moveTo>
                  <a:lnTo>
                    <a:pt x="114673" y="67"/>
                  </a:lnTo>
                  <a:lnTo>
                    <a:pt x="104185" y="707"/>
                  </a:lnTo>
                  <a:lnTo>
                    <a:pt x="93883" y="2004"/>
                  </a:lnTo>
                  <a:lnTo>
                    <a:pt x="83582" y="3864"/>
                  </a:lnTo>
                  <a:lnTo>
                    <a:pt x="73238" y="6180"/>
                  </a:lnTo>
                  <a:lnTo>
                    <a:pt x="62853" y="8856"/>
                  </a:lnTo>
                  <a:lnTo>
                    <a:pt x="52597" y="12125"/>
                  </a:lnTo>
                  <a:lnTo>
                    <a:pt x="42788" y="16529"/>
                  </a:lnTo>
                  <a:lnTo>
                    <a:pt x="33570" y="22275"/>
                  </a:lnTo>
                  <a:lnTo>
                    <a:pt x="25246" y="29423"/>
                  </a:lnTo>
                  <a:lnTo>
                    <a:pt x="18334" y="38049"/>
                  </a:lnTo>
                  <a:lnTo>
                    <a:pt x="12988" y="48035"/>
                  </a:lnTo>
                  <a:lnTo>
                    <a:pt x="9212" y="58977"/>
                  </a:lnTo>
                  <a:lnTo>
                    <a:pt x="7036" y="70306"/>
                  </a:lnTo>
                  <a:lnTo>
                    <a:pt x="6334" y="81642"/>
                  </a:lnTo>
                  <a:lnTo>
                    <a:pt x="7660" y="92135"/>
                  </a:lnTo>
                  <a:lnTo>
                    <a:pt x="12257" y="99581"/>
                  </a:lnTo>
                  <a:lnTo>
                    <a:pt x="19557" y="102814"/>
                  </a:lnTo>
                  <a:lnTo>
                    <a:pt x="27817" y="103193"/>
                  </a:lnTo>
                  <a:lnTo>
                    <a:pt x="36538" y="102264"/>
                  </a:lnTo>
                  <a:lnTo>
                    <a:pt x="45654" y="101359"/>
                  </a:lnTo>
                  <a:lnTo>
                    <a:pt x="55119" y="101140"/>
                  </a:lnTo>
                  <a:lnTo>
                    <a:pt x="64708" y="101928"/>
                  </a:lnTo>
                  <a:lnTo>
                    <a:pt x="74047" y="103954"/>
                  </a:lnTo>
                  <a:lnTo>
                    <a:pt x="82946" y="107194"/>
                  </a:lnTo>
                  <a:lnTo>
                    <a:pt x="91390" y="111464"/>
                  </a:lnTo>
                  <a:lnTo>
                    <a:pt x="99446" y="116536"/>
                  </a:lnTo>
                  <a:lnTo>
                    <a:pt x="107195" y="122204"/>
                  </a:lnTo>
                  <a:lnTo>
                    <a:pt x="114552" y="128465"/>
                  </a:lnTo>
                  <a:lnTo>
                    <a:pt x="121274" y="135497"/>
                  </a:lnTo>
                  <a:lnTo>
                    <a:pt x="127265" y="143335"/>
                  </a:lnTo>
                  <a:lnTo>
                    <a:pt x="132102" y="151716"/>
                  </a:lnTo>
                  <a:lnTo>
                    <a:pt x="134989" y="160188"/>
                  </a:lnTo>
                  <a:lnTo>
                    <a:pt x="135661" y="168475"/>
                  </a:lnTo>
                  <a:lnTo>
                    <a:pt x="134162" y="176326"/>
                  </a:lnTo>
                  <a:lnTo>
                    <a:pt x="130571" y="183446"/>
                  </a:lnTo>
                  <a:lnTo>
                    <a:pt x="125152" y="189746"/>
                  </a:lnTo>
                  <a:lnTo>
                    <a:pt x="118109" y="195146"/>
                  </a:lnTo>
                  <a:lnTo>
                    <a:pt x="109496" y="199482"/>
                  </a:lnTo>
                  <a:lnTo>
                    <a:pt x="99485" y="202771"/>
                  </a:lnTo>
                  <a:lnTo>
                    <a:pt x="88341" y="205168"/>
                  </a:lnTo>
                  <a:lnTo>
                    <a:pt x="76339" y="206869"/>
                  </a:lnTo>
                  <a:lnTo>
                    <a:pt x="63723" y="208053"/>
                  </a:lnTo>
                  <a:lnTo>
                    <a:pt x="51093" y="208869"/>
                  </a:lnTo>
                  <a:lnTo>
                    <a:pt x="38054" y="209514"/>
                  </a:lnTo>
                  <a:lnTo>
                    <a:pt x="22348" y="21004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10984" y="1821430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233287" y="2866"/>
                  </a:lnTo>
                  <a:lnTo>
                    <a:pt x="224300" y="5008"/>
                  </a:lnTo>
                  <a:lnTo>
                    <a:pt x="214300" y="6611"/>
                  </a:lnTo>
                  <a:lnTo>
                    <a:pt x="203147" y="7792"/>
                  </a:lnTo>
                  <a:lnTo>
                    <a:pt x="190687" y="8641"/>
                  </a:lnTo>
                  <a:lnTo>
                    <a:pt x="176980" y="9238"/>
                  </a:lnTo>
                  <a:lnTo>
                    <a:pt x="162389" y="9652"/>
                  </a:lnTo>
                  <a:lnTo>
                    <a:pt x="147460" y="9936"/>
                  </a:lnTo>
                  <a:lnTo>
                    <a:pt x="132536" y="10130"/>
                  </a:lnTo>
                  <a:lnTo>
                    <a:pt x="117755" y="10261"/>
                  </a:lnTo>
                  <a:lnTo>
                    <a:pt x="103145" y="10349"/>
                  </a:lnTo>
                  <a:lnTo>
                    <a:pt x="88692" y="10408"/>
                  </a:lnTo>
                  <a:lnTo>
                    <a:pt x="74393" y="10448"/>
                  </a:lnTo>
                  <a:lnTo>
                    <a:pt x="58547" y="10479"/>
                  </a:lnTo>
                  <a:lnTo>
                    <a:pt x="36410" y="105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86738" y="1904498"/>
              <a:ext cx="124289" cy="209130"/>
            </a:xfrm>
            <a:custGeom>
              <a:avLst/>
              <a:gdLst/>
              <a:ahLst/>
              <a:cxnLst/>
              <a:rect l="0" t="0" r="0" b="0"/>
              <a:pathLst>
                <a:path w="124289" h="209130">
                  <a:moveTo>
                    <a:pt x="124288" y="1160"/>
                  </a:moveTo>
                  <a:lnTo>
                    <a:pt x="118420" y="7094"/>
                  </a:lnTo>
                  <a:lnTo>
                    <a:pt x="112856" y="13299"/>
                  </a:lnTo>
                  <a:lnTo>
                    <a:pt x="107056" y="20390"/>
                  </a:lnTo>
                  <a:lnTo>
                    <a:pt x="100976" y="28157"/>
                  </a:lnTo>
                  <a:lnTo>
                    <a:pt x="94646" y="36156"/>
                  </a:lnTo>
                  <a:lnTo>
                    <a:pt x="88122" y="44102"/>
                  </a:lnTo>
                  <a:lnTo>
                    <a:pt x="81619" y="52049"/>
                  </a:lnTo>
                  <a:lnTo>
                    <a:pt x="75485" y="60290"/>
                  </a:lnTo>
                  <a:lnTo>
                    <a:pt x="69881" y="68980"/>
                  </a:lnTo>
                  <a:lnTo>
                    <a:pt x="64796" y="78121"/>
                  </a:lnTo>
                  <a:lnTo>
                    <a:pt x="60148" y="87642"/>
                  </a:lnTo>
                  <a:lnTo>
                    <a:pt x="55835" y="97459"/>
                  </a:lnTo>
                  <a:lnTo>
                    <a:pt x="51768" y="107493"/>
                  </a:lnTo>
                  <a:lnTo>
                    <a:pt x="47875" y="117681"/>
                  </a:lnTo>
                  <a:lnTo>
                    <a:pt x="44105" y="127979"/>
                  </a:lnTo>
                  <a:lnTo>
                    <a:pt x="40420" y="138350"/>
                  </a:lnTo>
                  <a:lnTo>
                    <a:pt x="36791" y="148773"/>
                  </a:lnTo>
                  <a:lnTo>
                    <a:pt x="33215" y="159226"/>
                  </a:lnTo>
                  <a:lnTo>
                    <a:pt x="30171" y="169534"/>
                  </a:lnTo>
                  <a:lnTo>
                    <a:pt x="28571" y="179382"/>
                  </a:lnTo>
                  <a:lnTo>
                    <a:pt x="28806" y="188623"/>
                  </a:lnTo>
                  <a:lnTo>
                    <a:pt x="31103" y="196793"/>
                  </a:lnTo>
                  <a:lnTo>
                    <a:pt x="35769" y="203071"/>
                  </a:lnTo>
                  <a:lnTo>
                    <a:pt x="42722" y="207172"/>
                  </a:lnTo>
                  <a:lnTo>
                    <a:pt x="51441" y="209129"/>
                  </a:lnTo>
                  <a:lnTo>
                    <a:pt x="61187" y="209012"/>
                  </a:lnTo>
                  <a:lnTo>
                    <a:pt x="71427" y="207079"/>
                  </a:lnTo>
                  <a:lnTo>
                    <a:pt x="81551" y="203530"/>
                  </a:lnTo>
                  <a:lnTo>
                    <a:pt x="90809" y="198415"/>
                  </a:lnTo>
                  <a:lnTo>
                    <a:pt x="98871" y="191906"/>
                  </a:lnTo>
                  <a:lnTo>
                    <a:pt x="105452" y="184268"/>
                  </a:lnTo>
                  <a:lnTo>
                    <a:pt x="110131" y="175771"/>
                  </a:lnTo>
                  <a:lnTo>
                    <a:pt x="112867" y="166654"/>
                  </a:lnTo>
                  <a:lnTo>
                    <a:pt x="113757" y="157262"/>
                  </a:lnTo>
                  <a:lnTo>
                    <a:pt x="112851" y="148037"/>
                  </a:lnTo>
                  <a:lnTo>
                    <a:pt x="110357" y="139205"/>
                  </a:lnTo>
                  <a:lnTo>
                    <a:pt x="106585" y="130800"/>
                  </a:lnTo>
                  <a:lnTo>
                    <a:pt x="101845" y="122769"/>
                  </a:lnTo>
                  <a:lnTo>
                    <a:pt x="96393" y="115035"/>
                  </a:lnTo>
                  <a:lnTo>
                    <a:pt x="90108" y="107688"/>
                  </a:lnTo>
                  <a:lnTo>
                    <a:pt x="82525" y="100972"/>
                  </a:lnTo>
                  <a:lnTo>
                    <a:pt x="73504" y="94967"/>
                  </a:lnTo>
                  <a:lnTo>
                    <a:pt x="63514" y="89441"/>
                  </a:lnTo>
                  <a:lnTo>
                    <a:pt x="53422" y="83963"/>
                  </a:lnTo>
                  <a:lnTo>
                    <a:pt x="43748" y="78274"/>
                  </a:lnTo>
                  <a:lnTo>
                    <a:pt x="34644" y="72299"/>
                  </a:lnTo>
                  <a:lnTo>
                    <a:pt x="26076" y="66056"/>
                  </a:lnTo>
                  <a:lnTo>
                    <a:pt x="17960" y="59589"/>
                  </a:lnTo>
                  <a:lnTo>
                    <a:pt x="10679" y="52787"/>
                  </a:lnTo>
                  <a:lnTo>
                    <a:pt x="5066" y="45390"/>
                  </a:lnTo>
                  <a:lnTo>
                    <a:pt x="1447" y="37311"/>
                  </a:lnTo>
                  <a:lnTo>
                    <a:pt x="0" y="28938"/>
                  </a:lnTo>
                  <a:lnTo>
                    <a:pt x="998" y="21004"/>
                  </a:lnTo>
                  <a:lnTo>
                    <a:pt x="4344" y="13901"/>
                  </a:lnTo>
                  <a:lnTo>
                    <a:pt x="9827" y="7999"/>
                  </a:lnTo>
                  <a:lnTo>
                    <a:pt x="17312" y="3791"/>
                  </a:lnTo>
                  <a:lnTo>
                    <a:pt x="26507" y="1369"/>
                  </a:lnTo>
                  <a:lnTo>
                    <a:pt x="36448" y="356"/>
                  </a:lnTo>
                  <a:lnTo>
                    <a:pt x="46554" y="0"/>
                  </a:lnTo>
                  <a:lnTo>
                    <a:pt x="57705" y="267"/>
                  </a:lnTo>
                  <a:lnTo>
                    <a:pt x="71645" y="11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273948" y="2558425"/>
            <a:ext cx="1495047" cy="642239"/>
            <a:chOff x="1273948" y="2558425"/>
            <a:chExt cx="1495047" cy="642239"/>
          </a:xfrm>
        </p:grpSpPr>
        <p:sp>
          <p:nvSpPr>
            <p:cNvPr id="18" name="Freeform 17"/>
            <p:cNvSpPr/>
            <p:nvPr/>
          </p:nvSpPr>
          <p:spPr>
            <a:xfrm>
              <a:off x="1695088" y="2674238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7661" y="8935"/>
                  </a:lnTo>
                  <a:lnTo>
                    <a:pt x="5519" y="18562"/>
                  </a:lnTo>
                  <a:lnTo>
                    <a:pt x="3916" y="29850"/>
                  </a:lnTo>
                  <a:lnTo>
                    <a:pt x="2736" y="42518"/>
                  </a:lnTo>
                  <a:lnTo>
                    <a:pt x="1887" y="55997"/>
                  </a:lnTo>
                  <a:lnTo>
                    <a:pt x="1290" y="69869"/>
                  </a:lnTo>
                  <a:lnTo>
                    <a:pt x="876" y="83905"/>
                  </a:lnTo>
                  <a:lnTo>
                    <a:pt x="591" y="97996"/>
                  </a:lnTo>
                  <a:lnTo>
                    <a:pt x="398" y="112079"/>
                  </a:lnTo>
                  <a:lnTo>
                    <a:pt x="267" y="125530"/>
                  </a:lnTo>
                  <a:lnTo>
                    <a:pt x="164" y="138480"/>
                  </a:lnTo>
                  <a:lnTo>
                    <a:pt x="80" y="15206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579274" y="2790051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67182" y="68"/>
                  </a:lnTo>
                  <a:lnTo>
                    <a:pt x="155413" y="708"/>
                  </a:lnTo>
                  <a:lnTo>
                    <a:pt x="142523" y="2000"/>
                  </a:lnTo>
                  <a:lnTo>
                    <a:pt x="128675" y="3687"/>
                  </a:lnTo>
                  <a:lnTo>
                    <a:pt x="114347" y="5355"/>
                  </a:lnTo>
                  <a:lnTo>
                    <a:pt x="99882" y="6773"/>
                  </a:lnTo>
                  <a:lnTo>
                    <a:pt x="85605" y="8043"/>
                  </a:lnTo>
                  <a:lnTo>
                    <a:pt x="71877" y="9503"/>
                  </a:lnTo>
                  <a:lnTo>
                    <a:pt x="58845" y="11331"/>
                  </a:lnTo>
                  <a:lnTo>
                    <a:pt x="46722" y="13398"/>
                  </a:lnTo>
                  <a:lnTo>
                    <a:pt x="34596" y="15549"/>
                  </a:lnTo>
                  <a:lnTo>
                    <a:pt x="20282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95129" y="2661482"/>
              <a:ext cx="183265" cy="353368"/>
            </a:xfrm>
            <a:custGeom>
              <a:avLst/>
              <a:gdLst/>
              <a:ahLst/>
              <a:cxnLst/>
              <a:rect l="0" t="0" r="0" b="0"/>
              <a:pathLst>
                <a:path w="183265" h="353368">
                  <a:moveTo>
                    <a:pt x="10529" y="44341"/>
                  </a:moveTo>
                  <a:lnTo>
                    <a:pt x="7863" y="35674"/>
                  </a:lnTo>
                  <a:lnTo>
                    <a:pt x="7641" y="28608"/>
                  </a:lnTo>
                  <a:lnTo>
                    <a:pt x="9928" y="22502"/>
                  </a:lnTo>
                  <a:lnTo>
                    <a:pt x="14327" y="17101"/>
                  </a:lnTo>
                  <a:lnTo>
                    <a:pt x="20428" y="12239"/>
                  </a:lnTo>
                  <a:lnTo>
                    <a:pt x="27829" y="7789"/>
                  </a:lnTo>
                  <a:lnTo>
                    <a:pt x="36186" y="3968"/>
                  </a:lnTo>
                  <a:lnTo>
                    <a:pt x="45223" y="1305"/>
                  </a:lnTo>
                  <a:lnTo>
                    <a:pt x="54736" y="0"/>
                  </a:lnTo>
                  <a:lnTo>
                    <a:pt x="64577" y="108"/>
                  </a:lnTo>
                  <a:lnTo>
                    <a:pt x="74642" y="1700"/>
                  </a:lnTo>
                  <a:lnTo>
                    <a:pt x="84854" y="4662"/>
                  </a:lnTo>
                  <a:lnTo>
                    <a:pt x="95001" y="8752"/>
                  </a:lnTo>
                  <a:lnTo>
                    <a:pt x="104741" y="13706"/>
                  </a:lnTo>
                  <a:lnTo>
                    <a:pt x="113918" y="19297"/>
                  </a:lnTo>
                  <a:lnTo>
                    <a:pt x="122386" y="25506"/>
                  </a:lnTo>
                  <a:lnTo>
                    <a:pt x="129928" y="32505"/>
                  </a:lnTo>
                  <a:lnTo>
                    <a:pt x="136510" y="40325"/>
                  </a:lnTo>
                  <a:lnTo>
                    <a:pt x="141930" y="48865"/>
                  </a:lnTo>
                  <a:lnTo>
                    <a:pt x="145749" y="57976"/>
                  </a:lnTo>
                  <a:lnTo>
                    <a:pt x="147868" y="67514"/>
                  </a:lnTo>
                  <a:lnTo>
                    <a:pt x="148325" y="77359"/>
                  </a:lnTo>
                  <a:lnTo>
                    <a:pt x="147120" y="87421"/>
                  </a:lnTo>
                  <a:lnTo>
                    <a:pt x="144422" y="97628"/>
                  </a:lnTo>
                  <a:lnTo>
                    <a:pt x="140510" y="107770"/>
                  </a:lnTo>
                  <a:lnTo>
                    <a:pt x="135676" y="117507"/>
                  </a:lnTo>
                  <a:lnTo>
                    <a:pt x="130166" y="126685"/>
                  </a:lnTo>
                  <a:lnTo>
                    <a:pt x="124011" y="135324"/>
                  </a:lnTo>
                  <a:lnTo>
                    <a:pt x="117048" y="143512"/>
                  </a:lnTo>
                  <a:lnTo>
                    <a:pt x="109330" y="151355"/>
                  </a:lnTo>
                  <a:lnTo>
                    <a:pt x="103697" y="158880"/>
                  </a:lnTo>
                  <a:lnTo>
                    <a:pt x="103403" y="165690"/>
                  </a:lnTo>
                  <a:lnTo>
                    <a:pt x="107104" y="171512"/>
                  </a:lnTo>
                  <a:lnTo>
                    <a:pt x="113299" y="177080"/>
                  </a:lnTo>
                  <a:lnTo>
                    <a:pt x="121049" y="183184"/>
                  </a:lnTo>
                  <a:lnTo>
                    <a:pt x="129775" y="190160"/>
                  </a:lnTo>
                  <a:lnTo>
                    <a:pt x="138959" y="198012"/>
                  </a:lnTo>
                  <a:lnTo>
                    <a:pt x="148071" y="206601"/>
                  </a:lnTo>
                  <a:lnTo>
                    <a:pt x="156832" y="215765"/>
                  </a:lnTo>
                  <a:lnTo>
                    <a:pt x="164855" y="225515"/>
                  </a:lnTo>
                  <a:lnTo>
                    <a:pt x="171570" y="236039"/>
                  </a:lnTo>
                  <a:lnTo>
                    <a:pt x="176784" y="247377"/>
                  </a:lnTo>
                  <a:lnTo>
                    <a:pt x="180473" y="259430"/>
                  </a:lnTo>
                  <a:lnTo>
                    <a:pt x="182591" y="272053"/>
                  </a:lnTo>
                  <a:lnTo>
                    <a:pt x="183264" y="285092"/>
                  </a:lnTo>
                  <a:lnTo>
                    <a:pt x="182260" y="298102"/>
                  </a:lnTo>
                  <a:lnTo>
                    <a:pt x="178934" y="310377"/>
                  </a:lnTo>
                  <a:lnTo>
                    <a:pt x="173137" y="321583"/>
                  </a:lnTo>
                  <a:lnTo>
                    <a:pt x="164990" y="331411"/>
                  </a:lnTo>
                  <a:lnTo>
                    <a:pt x="154630" y="339415"/>
                  </a:lnTo>
                  <a:lnTo>
                    <a:pt x="142365" y="345534"/>
                  </a:lnTo>
                  <a:lnTo>
                    <a:pt x="128589" y="349847"/>
                  </a:lnTo>
                  <a:lnTo>
                    <a:pt x="113680" y="352391"/>
                  </a:lnTo>
                  <a:lnTo>
                    <a:pt x="97962" y="353367"/>
                  </a:lnTo>
                  <a:lnTo>
                    <a:pt x="82005" y="353077"/>
                  </a:lnTo>
                  <a:lnTo>
                    <a:pt x="66599" y="351828"/>
                  </a:lnTo>
                  <a:lnTo>
                    <a:pt x="52142" y="349888"/>
                  </a:lnTo>
                  <a:lnTo>
                    <a:pt x="39105" y="347612"/>
                  </a:lnTo>
                  <a:lnTo>
                    <a:pt x="26934" y="345232"/>
                  </a:lnTo>
                  <a:lnTo>
                    <a:pt x="14566" y="342546"/>
                  </a:lnTo>
                  <a:lnTo>
                    <a:pt x="0" y="339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47854" y="2558425"/>
              <a:ext cx="1" cy="126342"/>
            </a:xfrm>
            <a:custGeom>
              <a:avLst/>
              <a:gdLst/>
              <a:ahLst/>
              <a:cxnLst/>
              <a:rect l="0" t="0" r="0" b="0"/>
              <a:pathLst>
                <a:path w="1" h="126342">
                  <a:moveTo>
                    <a:pt x="0" y="0"/>
                  </a:moveTo>
                  <a:lnTo>
                    <a:pt x="0" y="14601"/>
                  </a:lnTo>
                  <a:lnTo>
                    <a:pt x="0" y="27872"/>
                  </a:lnTo>
                  <a:lnTo>
                    <a:pt x="0" y="41069"/>
                  </a:lnTo>
                  <a:lnTo>
                    <a:pt x="0" y="54372"/>
                  </a:lnTo>
                  <a:lnTo>
                    <a:pt x="0" y="69370"/>
                  </a:lnTo>
                  <a:lnTo>
                    <a:pt x="0" y="90742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42570" y="2764382"/>
              <a:ext cx="189513" cy="4613"/>
            </a:xfrm>
            <a:custGeom>
              <a:avLst/>
              <a:gdLst/>
              <a:ahLst/>
              <a:cxnLst/>
              <a:rect l="0" t="0" r="0" b="0"/>
              <a:pathLst>
                <a:path w="189513" h="4613">
                  <a:moveTo>
                    <a:pt x="189512" y="4612"/>
                  </a:moveTo>
                  <a:lnTo>
                    <a:pt x="180711" y="1813"/>
                  </a:lnTo>
                  <a:lnTo>
                    <a:pt x="172364" y="311"/>
                  </a:lnTo>
                  <a:lnTo>
                    <a:pt x="163661" y="0"/>
                  </a:lnTo>
                  <a:lnTo>
                    <a:pt x="154367" y="506"/>
                  </a:lnTo>
                  <a:lnTo>
                    <a:pt x="144224" y="1326"/>
                  </a:lnTo>
                  <a:lnTo>
                    <a:pt x="133179" y="2141"/>
                  </a:lnTo>
                  <a:lnTo>
                    <a:pt x="121339" y="2825"/>
                  </a:lnTo>
                  <a:lnTo>
                    <a:pt x="108869" y="3352"/>
                  </a:lnTo>
                  <a:lnTo>
                    <a:pt x="95927" y="3738"/>
                  </a:lnTo>
                  <a:lnTo>
                    <a:pt x="82644" y="4012"/>
                  </a:lnTo>
                  <a:lnTo>
                    <a:pt x="69122" y="4204"/>
                  </a:lnTo>
                  <a:lnTo>
                    <a:pt x="55452" y="4336"/>
                  </a:lnTo>
                  <a:lnTo>
                    <a:pt x="42294" y="4427"/>
                  </a:lnTo>
                  <a:lnTo>
                    <a:pt x="29579" y="4498"/>
                  </a:lnTo>
                  <a:lnTo>
                    <a:pt x="16193" y="4556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248988" y="2847036"/>
              <a:ext cx="151510" cy="226327"/>
            </a:xfrm>
            <a:custGeom>
              <a:avLst/>
              <a:gdLst/>
              <a:ahLst/>
              <a:cxnLst/>
              <a:rect l="0" t="0" r="0" b="0"/>
              <a:pathLst>
                <a:path w="151510" h="226327">
                  <a:moveTo>
                    <a:pt x="151509" y="16715"/>
                  </a:moveTo>
                  <a:lnTo>
                    <a:pt x="145641" y="22649"/>
                  </a:lnTo>
                  <a:lnTo>
                    <a:pt x="140077" y="28854"/>
                  </a:lnTo>
                  <a:lnTo>
                    <a:pt x="134277" y="35954"/>
                  </a:lnTo>
                  <a:lnTo>
                    <a:pt x="128197" y="44067"/>
                  </a:lnTo>
                  <a:lnTo>
                    <a:pt x="121867" y="53362"/>
                  </a:lnTo>
                  <a:lnTo>
                    <a:pt x="115339" y="63810"/>
                  </a:lnTo>
                  <a:lnTo>
                    <a:pt x="108663" y="75235"/>
                  </a:lnTo>
                  <a:lnTo>
                    <a:pt x="101880" y="87422"/>
                  </a:lnTo>
                  <a:lnTo>
                    <a:pt x="95027" y="100171"/>
                  </a:lnTo>
                  <a:lnTo>
                    <a:pt x="88291" y="113322"/>
                  </a:lnTo>
                  <a:lnTo>
                    <a:pt x="81994" y="126756"/>
                  </a:lnTo>
                  <a:lnTo>
                    <a:pt x="76283" y="140385"/>
                  </a:lnTo>
                  <a:lnTo>
                    <a:pt x="71295" y="154147"/>
                  </a:lnTo>
                  <a:lnTo>
                    <a:pt x="67244" y="167999"/>
                  </a:lnTo>
                  <a:lnTo>
                    <a:pt x="64167" y="181895"/>
                  </a:lnTo>
                  <a:lnTo>
                    <a:pt x="62593" y="195158"/>
                  </a:lnTo>
                  <a:lnTo>
                    <a:pt x="63575" y="206547"/>
                  </a:lnTo>
                  <a:lnTo>
                    <a:pt x="67455" y="215525"/>
                  </a:lnTo>
                  <a:lnTo>
                    <a:pt x="73637" y="221891"/>
                  </a:lnTo>
                  <a:lnTo>
                    <a:pt x="80998" y="225429"/>
                  </a:lnTo>
                  <a:lnTo>
                    <a:pt x="88757" y="226326"/>
                  </a:lnTo>
                  <a:lnTo>
                    <a:pt x="96538" y="225032"/>
                  </a:lnTo>
                  <a:lnTo>
                    <a:pt x="104200" y="222054"/>
                  </a:lnTo>
                  <a:lnTo>
                    <a:pt x="111710" y="217836"/>
                  </a:lnTo>
                  <a:lnTo>
                    <a:pt x="118920" y="212569"/>
                  </a:lnTo>
                  <a:lnTo>
                    <a:pt x="125550" y="206212"/>
                  </a:lnTo>
                  <a:lnTo>
                    <a:pt x="131488" y="198827"/>
                  </a:lnTo>
                  <a:lnTo>
                    <a:pt x="136460" y="190580"/>
                  </a:lnTo>
                  <a:lnTo>
                    <a:pt x="139971" y="181666"/>
                  </a:lnTo>
                  <a:lnTo>
                    <a:pt x="141881" y="172265"/>
                  </a:lnTo>
                  <a:lnTo>
                    <a:pt x="142197" y="162681"/>
                  </a:lnTo>
                  <a:lnTo>
                    <a:pt x="140896" y="153327"/>
                  </a:lnTo>
                  <a:lnTo>
                    <a:pt x="138128" y="144412"/>
                  </a:lnTo>
                  <a:lnTo>
                    <a:pt x="134001" y="136122"/>
                  </a:lnTo>
                  <a:lnTo>
                    <a:pt x="128490" y="128700"/>
                  </a:lnTo>
                  <a:lnTo>
                    <a:pt x="121716" y="122184"/>
                  </a:lnTo>
                  <a:lnTo>
                    <a:pt x="114068" y="116299"/>
                  </a:lnTo>
                  <a:lnTo>
                    <a:pt x="106097" y="110572"/>
                  </a:lnTo>
                  <a:lnTo>
                    <a:pt x="98142" y="104717"/>
                  </a:lnTo>
                  <a:lnTo>
                    <a:pt x="90174" y="98799"/>
                  </a:lnTo>
                  <a:lnTo>
                    <a:pt x="81912" y="93126"/>
                  </a:lnTo>
                  <a:lnTo>
                    <a:pt x="73205" y="87859"/>
                  </a:lnTo>
                  <a:lnTo>
                    <a:pt x="64051" y="82847"/>
                  </a:lnTo>
                  <a:lnTo>
                    <a:pt x="54520" y="77722"/>
                  </a:lnTo>
                  <a:lnTo>
                    <a:pt x="44701" y="72275"/>
                  </a:lnTo>
                  <a:lnTo>
                    <a:pt x="34835" y="66464"/>
                  </a:lnTo>
                  <a:lnTo>
                    <a:pt x="25291" y="60330"/>
                  </a:lnTo>
                  <a:lnTo>
                    <a:pt x="16263" y="53942"/>
                  </a:lnTo>
                  <a:lnTo>
                    <a:pt x="8407" y="47363"/>
                  </a:lnTo>
                  <a:lnTo>
                    <a:pt x="2873" y="40647"/>
                  </a:lnTo>
                  <a:lnTo>
                    <a:pt x="88" y="33839"/>
                  </a:lnTo>
                  <a:lnTo>
                    <a:pt x="0" y="27133"/>
                  </a:lnTo>
                  <a:lnTo>
                    <a:pt x="2442" y="20857"/>
                  </a:lnTo>
                  <a:lnTo>
                    <a:pt x="7050" y="15160"/>
                  </a:lnTo>
                  <a:lnTo>
                    <a:pt x="13531" y="10182"/>
                  </a:lnTo>
                  <a:lnTo>
                    <a:pt x="21759" y="6136"/>
                  </a:lnTo>
                  <a:lnTo>
                    <a:pt x="31503" y="3050"/>
                  </a:lnTo>
                  <a:lnTo>
                    <a:pt x="42296" y="961"/>
                  </a:lnTo>
                  <a:lnTo>
                    <a:pt x="53530" y="0"/>
                  </a:lnTo>
                  <a:lnTo>
                    <a:pt x="64812" y="125"/>
                  </a:lnTo>
                  <a:lnTo>
                    <a:pt x="75525" y="1012"/>
                  </a:lnTo>
                  <a:lnTo>
                    <a:pt x="85794" y="2225"/>
                  </a:lnTo>
                  <a:lnTo>
                    <a:pt x="96513" y="3871"/>
                  </a:lnTo>
                  <a:lnTo>
                    <a:pt x="109395" y="61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73948" y="3126963"/>
              <a:ext cx="1495047" cy="73701"/>
            </a:xfrm>
            <a:custGeom>
              <a:avLst/>
              <a:gdLst/>
              <a:ahLst/>
              <a:cxnLst/>
              <a:rect l="0" t="0" r="0" b="0"/>
              <a:pathLst>
                <a:path w="1495047" h="73701">
                  <a:moveTo>
                    <a:pt x="1495046" y="0"/>
                  </a:moveTo>
                  <a:lnTo>
                    <a:pt x="1480445" y="67"/>
                  </a:lnTo>
                  <a:lnTo>
                    <a:pt x="1467174" y="707"/>
                  </a:lnTo>
                  <a:lnTo>
                    <a:pt x="1453963" y="1999"/>
                  </a:lnTo>
                  <a:lnTo>
                    <a:pt x="1440276" y="3686"/>
                  </a:lnTo>
                  <a:lnTo>
                    <a:pt x="1425471" y="5355"/>
                  </a:lnTo>
                  <a:lnTo>
                    <a:pt x="1409311" y="6768"/>
                  </a:lnTo>
                  <a:lnTo>
                    <a:pt x="1391893" y="7866"/>
                  </a:lnTo>
                  <a:lnTo>
                    <a:pt x="1373451" y="8677"/>
                  </a:lnTo>
                  <a:lnTo>
                    <a:pt x="1354239" y="9256"/>
                  </a:lnTo>
                  <a:lnTo>
                    <a:pt x="1334799" y="9662"/>
                  </a:lnTo>
                  <a:lnTo>
                    <a:pt x="1315908" y="9941"/>
                  </a:lnTo>
                  <a:lnTo>
                    <a:pt x="1297948" y="10133"/>
                  </a:lnTo>
                  <a:lnTo>
                    <a:pt x="1280942" y="10263"/>
                  </a:lnTo>
                  <a:lnTo>
                    <a:pt x="1264747" y="10351"/>
                  </a:lnTo>
                  <a:lnTo>
                    <a:pt x="1249164" y="10409"/>
                  </a:lnTo>
                  <a:lnTo>
                    <a:pt x="1233374" y="10449"/>
                  </a:lnTo>
                  <a:lnTo>
                    <a:pt x="1216013" y="10476"/>
                  </a:lnTo>
                  <a:lnTo>
                    <a:pt x="1196484" y="10494"/>
                  </a:lnTo>
                  <a:lnTo>
                    <a:pt x="1175499" y="10505"/>
                  </a:lnTo>
                  <a:lnTo>
                    <a:pt x="1154642" y="10513"/>
                  </a:lnTo>
                  <a:lnTo>
                    <a:pt x="1134836" y="10519"/>
                  </a:lnTo>
                  <a:lnTo>
                    <a:pt x="1116152" y="10522"/>
                  </a:lnTo>
                  <a:lnTo>
                    <a:pt x="1098165" y="10524"/>
                  </a:lnTo>
                  <a:lnTo>
                    <a:pt x="1080520" y="10526"/>
                  </a:lnTo>
                  <a:lnTo>
                    <a:pt x="1063179" y="10527"/>
                  </a:lnTo>
                  <a:lnTo>
                    <a:pt x="1046354" y="10528"/>
                  </a:lnTo>
                  <a:lnTo>
                    <a:pt x="1030131" y="10528"/>
                  </a:lnTo>
                  <a:lnTo>
                    <a:pt x="1014299" y="10529"/>
                  </a:lnTo>
                  <a:lnTo>
                    <a:pt x="998448" y="10529"/>
                  </a:lnTo>
                  <a:lnTo>
                    <a:pt x="982339" y="10529"/>
                  </a:lnTo>
                  <a:lnTo>
                    <a:pt x="965909" y="10529"/>
                  </a:lnTo>
                  <a:lnTo>
                    <a:pt x="949187" y="10529"/>
                  </a:lnTo>
                  <a:lnTo>
                    <a:pt x="932230" y="10529"/>
                  </a:lnTo>
                  <a:lnTo>
                    <a:pt x="915096" y="10529"/>
                  </a:lnTo>
                  <a:lnTo>
                    <a:pt x="897833" y="10529"/>
                  </a:lnTo>
                  <a:lnTo>
                    <a:pt x="880476" y="10529"/>
                  </a:lnTo>
                  <a:lnTo>
                    <a:pt x="862888" y="10529"/>
                  </a:lnTo>
                  <a:lnTo>
                    <a:pt x="844781" y="10529"/>
                  </a:lnTo>
                  <a:lnTo>
                    <a:pt x="826045" y="10529"/>
                  </a:lnTo>
                  <a:lnTo>
                    <a:pt x="806885" y="10529"/>
                  </a:lnTo>
                  <a:lnTo>
                    <a:pt x="787717" y="10529"/>
                  </a:lnTo>
                  <a:lnTo>
                    <a:pt x="768780" y="10529"/>
                  </a:lnTo>
                  <a:lnTo>
                    <a:pt x="749979" y="10529"/>
                  </a:lnTo>
                  <a:lnTo>
                    <a:pt x="730983" y="10529"/>
                  </a:lnTo>
                  <a:lnTo>
                    <a:pt x="711614" y="10534"/>
                  </a:lnTo>
                  <a:lnTo>
                    <a:pt x="692013" y="10707"/>
                  </a:lnTo>
                  <a:lnTo>
                    <a:pt x="672540" y="11355"/>
                  </a:lnTo>
                  <a:lnTo>
                    <a:pt x="653395" y="12604"/>
                  </a:lnTo>
                  <a:lnTo>
                    <a:pt x="634454" y="14256"/>
                  </a:lnTo>
                  <a:lnTo>
                    <a:pt x="615363" y="15904"/>
                  </a:lnTo>
                  <a:lnTo>
                    <a:pt x="595926" y="17307"/>
                  </a:lnTo>
                  <a:lnTo>
                    <a:pt x="576109" y="18400"/>
                  </a:lnTo>
                  <a:lnTo>
                    <a:pt x="555959" y="19208"/>
                  </a:lnTo>
                  <a:lnTo>
                    <a:pt x="535551" y="19786"/>
                  </a:lnTo>
                  <a:lnTo>
                    <a:pt x="515117" y="20191"/>
                  </a:lnTo>
                  <a:lnTo>
                    <a:pt x="495017" y="20470"/>
                  </a:lnTo>
                  <a:lnTo>
                    <a:pt x="475416" y="20666"/>
                  </a:lnTo>
                  <a:lnTo>
                    <a:pt x="455982" y="20968"/>
                  </a:lnTo>
                  <a:lnTo>
                    <a:pt x="436021" y="21704"/>
                  </a:lnTo>
                  <a:lnTo>
                    <a:pt x="415188" y="23012"/>
                  </a:lnTo>
                  <a:lnTo>
                    <a:pt x="393787" y="24704"/>
                  </a:lnTo>
                  <a:lnTo>
                    <a:pt x="372567" y="26379"/>
                  </a:lnTo>
                  <a:lnTo>
                    <a:pt x="351950" y="27804"/>
                  </a:lnTo>
                  <a:lnTo>
                    <a:pt x="331698" y="29082"/>
                  </a:lnTo>
                  <a:lnTo>
                    <a:pt x="311121" y="30546"/>
                  </a:lnTo>
                  <a:lnTo>
                    <a:pt x="289837" y="32383"/>
                  </a:lnTo>
                  <a:lnTo>
                    <a:pt x="267948" y="34617"/>
                  </a:lnTo>
                  <a:lnTo>
                    <a:pt x="245862" y="37195"/>
                  </a:lnTo>
                  <a:lnTo>
                    <a:pt x="223850" y="40044"/>
                  </a:lnTo>
                  <a:lnTo>
                    <a:pt x="202016" y="43093"/>
                  </a:lnTo>
                  <a:lnTo>
                    <a:pt x="180370" y="46286"/>
                  </a:lnTo>
                  <a:lnTo>
                    <a:pt x="158895" y="49579"/>
                  </a:lnTo>
                  <a:lnTo>
                    <a:pt x="137881" y="52942"/>
                  </a:lnTo>
                  <a:lnTo>
                    <a:pt x="117910" y="56353"/>
                  </a:lnTo>
                  <a:lnTo>
                    <a:pt x="99220" y="59792"/>
                  </a:lnTo>
                  <a:lnTo>
                    <a:pt x="81745" y="63096"/>
                  </a:lnTo>
                  <a:lnTo>
                    <a:pt x="63268" y="66286"/>
                  </a:lnTo>
                  <a:lnTo>
                    <a:pt x="38811" y="6964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263626" y="3327005"/>
            <a:ext cx="294800" cy="900649"/>
            <a:chOff x="2263626" y="3327005"/>
            <a:chExt cx="294800" cy="900649"/>
          </a:xfrm>
        </p:grpSpPr>
        <p:sp>
          <p:nvSpPr>
            <p:cNvPr id="26" name="Freeform 25"/>
            <p:cNvSpPr/>
            <p:nvPr/>
          </p:nvSpPr>
          <p:spPr>
            <a:xfrm>
              <a:off x="2351980" y="3327005"/>
              <a:ext cx="161010" cy="337693"/>
            </a:xfrm>
            <a:custGeom>
              <a:avLst/>
              <a:gdLst/>
              <a:ahLst/>
              <a:cxnLst/>
              <a:rect l="0" t="0" r="0" b="0"/>
              <a:pathLst>
                <a:path w="161010" h="337693">
                  <a:moveTo>
                    <a:pt x="111688" y="0"/>
                  </a:moveTo>
                  <a:lnTo>
                    <a:pt x="105820" y="5934"/>
                  </a:lnTo>
                  <a:lnTo>
                    <a:pt x="100256" y="12139"/>
                  </a:lnTo>
                  <a:lnTo>
                    <a:pt x="94457" y="19235"/>
                  </a:lnTo>
                  <a:lnTo>
                    <a:pt x="88376" y="27175"/>
                  </a:lnTo>
                  <a:lnTo>
                    <a:pt x="82046" y="35822"/>
                  </a:lnTo>
                  <a:lnTo>
                    <a:pt x="75523" y="45016"/>
                  </a:lnTo>
                  <a:lnTo>
                    <a:pt x="69020" y="54616"/>
                  </a:lnTo>
                  <a:lnTo>
                    <a:pt x="62885" y="64505"/>
                  </a:lnTo>
                  <a:lnTo>
                    <a:pt x="57281" y="74598"/>
                  </a:lnTo>
                  <a:lnTo>
                    <a:pt x="52197" y="84832"/>
                  </a:lnTo>
                  <a:lnTo>
                    <a:pt x="47548" y="95161"/>
                  </a:lnTo>
                  <a:lnTo>
                    <a:pt x="43231" y="105560"/>
                  </a:lnTo>
                  <a:lnTo>
                    <a:pt x="38990" y="116172"/>
                  </a:lnTo>
                  <a:lnTo>
                    <a:pt x="34450" y="127288"/>
                  </a:lnTo>
                  <a:lnTo>
                    <a:pt x="29432" y="139035"/>
                  </a:lnTo>
                  <a:lnTo>
                    <a:pt x="24093" y="151534"/>
                  </a:lnTo>
                  <a:lnTo>
                    <a:pt x="18816" y="164989"/>
                  </a:lnTo>
                  <a:lnTo>
                    <a:pt x="13829" y="179411"/>
                  </a:lnTo>
                  <a:lnTo>
                    <a:pt x="9346" y="194503"/>
                  </a:lnTo>
                  <a:lnTo>
                    <a:pt x="5641" y="209779"/>
                  </a:lnTo>
                  <a:lnTo>
                    <a:pt x="2787" y="224936"/>
                  </a:lnTo>
                  <a:lnTo>
                    <a:pt x="855" y="239705"/>
                  </a:lnTo>
                  <a:lnTo>
                    <a:pt x="0" y="253776"/>
                  </a:lnTo>
                  <a:lnTo>
                    <a:pt x="206" y="267049"/>
                  </a:lnTo>
                  <a:lnTo>
                    <a:pt x="1479" y="279436"/>
                  </a:lnTo>
                  <a:lnTo>
                    <a:pt x="3928" y="290771"/>
                  </a:lnTo>
                  <a:lnTo>
                    <a:pt x="7505" y="301060"/>
                  </a:lnTo>
                  <a:lnTo>
                    <a:pt x="12195" y="310294"/>
                  </a:lnTo>
                  <a:lnTo>
                    <a:pt x="18091" y="318359"/>
                  </a:lnTo>
                  <a:lnTo>
                    <a:pt x="25132" y="325296"/>
                  </a:lnTo>
                  <a:lnTo>
                    <a:pt x="33130" y="330955"/>
                  </a:lnTo>
                  <a:lnTo>
                    <a:pt x="41869" y="334935"/>
                  </a:lnTo>
                  <a:lnTo>
                    <a:pt x="51149" y="337163"/>
                  </a:lnTo>
                  <a:lnTo>
                    <a:pt x="60650" y="337692"/>
                  </a:lnTo>
                  <a:lnTo>
                    <a:pt x="69948" y="336535"/>
                  </a:lnTo>
                  <a:lnTo>
                    <a:pt x="78834" y="333869"/>
                  </a:lnTo>
                  <a:lnTo>
                    <a:pt x="87444" y="329979"/>
                  </a:lnTo>
                  <a:lnTo>
                    <a:pt x="96146" y="325160"/>
                  </a:lnTo>
                  <a:lnTo>
                    <a:pt x="105147" y="319659"/>
                  </a:lnTo>
                  <a:lnTo>
                    <a:pt x="114330" y="313510"/>
                  </a:lnTo>
                  <a:lnTo>
                    <a:pt x="123348" y="306552"/>
                  </a:lnTo>
                  <a:lnTo>
                    <a:pt x="132001" y="298755"/>
                  </a:lnTo>
                  <a:lnTo>
                    <a:pt x="139929" y="290060"/>
                  </a:lnTo>
                  <a:lnTo>
                    <a:pt x="146569" y="280313"/>
                  </a:lnTo>
                  <a:lnTo>
                    <a:pt x="151733" y="269530"/>
                  </a:lnTo>
                  <a:lnTo>
                    <a:pt x="155555" y="257865"/>
                  </a:lnTo>
                  <a:lnTo>
                    <a:pt x="158294" y="245510"/>
                  </a:lnTo>
                  <a:lnTo>
                    <a:pt x="160200" y="232658"/>
                  </a:lnTo>
                  <a:lnTo>
                    <a:pt x="161009" y="219945"/>
                  </a:lnTo>
                  <a:lnTo>
                    <a:pt x="159971" y="208402"/>
                  </a:lnTo>
                  <a:lnTo>
                    <a:pt x="156828" y="198505"/>
                  </a:lnTo>
                  <a:lnTo>
                    <a:pt x="151768" y="190541"/>
                  </a:lnTo>
                  <a:lnTo>
                    <a:pt x="145159" y="184858"/>
                  </a:lnTo>
                  <a:lnTo>
                    <a:pt x="137384" y="181413"/>
                  </a:lnTo>
                  <a:lnTo>
                    <a:pt x="128928" y="180029"/>
                  </a:lnTo>
                  <a:lnTo>
                    <a:pt x="120347" y="180597"/>
                  </a:lnTo>
                  <a:lnTo>
                    <a:pt x="111950" y="182861"/>
                  </a:lnTo>
                  <a:lnTo>
                    <a:pt x="103670" y="186478"/>
                  </a:lnTo>
                  <a:lnTo>
                    <a:pt x="95191" y="191112"/>
                  </a:lnTo>
                  <a:lnTo>
                    <a:pt x="86340" y="196484"/>
                  </a:lnTo>
                  <a:lnTo>
                    <a:pt x="77258" y="202377"/>
                  </a:lnTo>
                  <a:lnTo>
                    <a:pt x="68307" y="208631"/>
                  </a:lnTo>
                  <a:lnTo>
                    <a:pt x="59695" y="215128"/>
                  </a:lnTo>
                  <a:lnTo>
                    <a:pt x="51567" y="221680"/>
                  </a:lnTo>
                  <a:lnTo>
                    <a:pt x="43184" y="228759"/>
                  </a:lnTo>
                  <a:lnTo>
                    <a:pt x="32694" y="238104"/>
                  </a:lnTo>
                  <a:lnTo>
                    <a:pt x="16931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63626" y="3779730"/>
              <a:ext cx="294800" cy="31587"/>
            </a:xfrm>
            <a:custGeom>
              <a:avLst/>
              <a:gdLst/>
              <a:ahLst/>
              <a:cxnLst/>
              <a:rect l="0" t="0" r="0" b="0"/>
              <a:pathLst>
                <a:path w="294800" h="31587">
                  <a:moveTo>
                    <a:pt x="294799" y="0"/>
                  </a:moveTo>
                  <a:lnTo>
                    <a:pt x="283130" y="67"/>
                  </a:lnTo>
                  <a:lnTo>
                    <a:pt x="272642" y="707"/>
                  </a:lnTo>
                  <a:lnTo>
                    <a:pt x="262331" y="1999"/>
                  </a:lnTo>
                  <a:lnTo>
                    <a:pt x="251684" y="3686"/>
                  </a:lnTo>
                  <a:lnTo>
                    <a:pt x="240044" y="5355"/>
                  </a:lnTo>
                  <a:lnTo>
                    <a:pt x="227152" y="6768"/>
                  </a:lnTo>
                  <a:lnTo>
                    <a:pt x="213245" y="7865"/>
                  </a:lnTo>
                  <a:lnTo>
                    <a:pt x="198843" y="8677"/>
                  </a:lnTo>
                  <a:lnTo>
                    <a:pt x="184304" y="9261"/>
                  </a:lnTo>
                  <a:lnTo>
                    <a:pt x="169798" y="9839"/>
                  </a:lnTo>
                  <a:lnTo>
                    <a:pt x="155380" y="10767"/>
                  </a:lnTo>
                  <a:lnTo>
                    <a:pt x="141054" y="12207"/>
                  </a:lnTo>
                  <a:lnTo>
                    <a:pt x="126808" y="13989"/>
                  </a:lnTo>
                  <a:lnTo>
                    <a:pt x="112623" y="15725"/>
                  </a:lnTo>
                  <a:lnTo>
                    <a:pt x="98483" y="17192"/>
                  </a:lnTo>
                  <a:lnTo>
                    <a:pt x="84375" y="18497"/>
                  </a:lnTo>
                  <a:lnTo>
                    <a:pt x="70289" y="19979"/>
                  </a:lnTo>
                  <a:lnTo>
                    <a:pt x="56237" y="21824"/>
                  </a:lnTo>
                  <a:lnTo>
                    <a:pt x="42820" y="23903"/>
                  </a:lnTo>
                  <a:lnTo>
                    <a:pt x="29903" y="26063"/>
                  </a:lnTo>
                  <a:lnTo>
                    <a:pt x="16352" y="2849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92192" y="3862167"/>
              <a:ext cx="166234" cy="365487"/>
            </a:xfrm>
            <a:custGeom>
              <a:avLst/>
              <a:gdLst/>
              <a:ahLst/>
              <a:cxnLst/>
              <a:rect l="0" t="0" r="0" b="0"/>
              <a:pathLst>
                <a:path w="166234" h="365487">
                  <a:moveTo>
                    <a:pt x="166233" y="107076"/>
                  </a:moveTo>
                  <a:lnTo>
                    <a:pt x="160365" y="112944"/>
                  </a:lnTo>
                  <a:lnTo>
                    <a:pt x="154801" y="118508"/>
                  </a:lnTo>
                  <a:lnTo>
                    <a:pt x="149001" y="124307"/>
                  </a:lnTo>
                  <a:lnTo>
                    <a:pt x="142921" y="130388"/>
                  </a:lnTo>
                  <a:lnTo>
                    <a:pt x="136591" y="136718"/>
                  </a:lnTo>
                  <a:lnTo>
                    <a:pt x="130063" y="143250"/>
                  </a:lnTo>
                  <a:lnTo>
                    <a:pt x="123387" y="150100"/>
                  </a:lnTo>
                  <a:lnTo>
                    <a:pt x="116604" y="157531"/>
                  </a:lnTo>
                  <a:lnTo>
                    <a:pt x="109746" y="165641"/>
                  </a:lnTo>
                  <a:lnTo>
                    <a:pt x="102837" y="174376"/>
                  </a:lnTo>
                  <a:lnTo>
                    <a:pt x="95892" y="183618"/>
                  </a:lnTo>
                  <a:lnTo>
                    <a:pt x="88923" y="193247"/>
                  </a:lnTo>
                  <a:lnTo>
                    <a:pt x="81937" y="203324"/>
                  </a:lnTo>
                  <a:lnTo>
                    <a:pt x="74940" y="214074"/>
                  </a:lnTo>
                  <a:lnTo>
                    <a:pt x="67941" y="225566"/>
                  </a:lnTo>
                  <a:lnTo>
                    <a:pt x="61104" y="237723"/>
                  </a:lnTo>
                  <a:lnTo>
                    <a:pt x="54741" y="250416"/>
                  </a:lnTo>
                  <a:lnTo>
                    <a:pt x="48979" y="263507"/>
                  </a:lnTo>
                  <a:lnTo>
                    <a:pt x="43789" y="276721"/>
                  </a:lnTo>
                  <a:lnTo>
                    <a:pt x="39069" y="289666"/>
                  </a:lnTo>
                  <a:lnTo>
                    <a:pt x="34716" y="302149"/>
                  </a:lnTo>
                  <a:lnTo>
                    <a:pt x="30962" y="314157"/>
                  </a:lnTo>
                  <a:lnTo>
                    <a:pt x="28345" y="325762"/>
                  </a:lnTo>
                  <a:lnTo>
                    <a:pt x="27081" y="337033"/>
                  </a:lnTo>
                  <a:lnTo>
                    <a:pt x="27554" y="347400"/>
                  </a:lnTo>
                  <a:lnTo>
                    <a:pt x="30458" y="355699"/>
                  </a:lnTo>
                  <a:lnTo>
                    <a:pt x="35931" y="361457"/>
                  </a:lnTo>
                  <a:lnTo>
                    <a:pt x="43506" y="364679"/>
                  </a:lnTo>
                  <a:lnTo>
                    <a:pt x="52408" y="365486"/>
                  </a:lnTo>
                  <a:lnTo>
                    <a:pt x="62052" y="364213"/>
                  </a:lnTo>
                  <a:lnTo>
                    <a:pt x="71929" y="361294"/>
                  </a:lnTo>
                  <a:lnTo>
                    <a:pt x="81544" y="357142"/>
                  </a:lnTo>
                  <a:lnTo>
                    <a:pt x="90667" y="352092"/>
                  </a:lnTo>
                  <a:lnTo>
                    <a:pt x="99111" y="346079"/>
                  </a:lnTo>
                  <a:lnTo>
                    <a:pt x="106644" y="338680"/>
                  </a:lnTo>
                  <a:lnTo>
                    <a:pt x="113224" y="329779"/>
                  </a:lnTo>
                  <a:lnTo>
                    <a:pt x="118645" y="319698"/>
                  </a:lnTo>
                  <a:lnTo>
                    <a:pt x="122464" y="309014"/>
                  </a:lnTo>
                  <a:lnTo>
                    <a:pt x="124584" y="298124"/>
                  </a:lnTo>
                  <a:lnTo>
                    <a:pt x="125043" y="287220"/>
                  </a:lnTo>
                  <a:lnTo>
                    <a:pt x="123838" y="276372"/>
                  </a:lnTo>
                  <a:lnTo>
                    <a:pt x="121140" y="265601"/>
                  </a:lnTo>
                  <a:lnTo>
                    <a:pt x="117229" y="255064"/>
                  </a:lnTo>
                  <a:lnTo>
                    <a:pt x="112395" y="245055"/>
                  </a:lnTo>
                  <a:lnTo>
                    <a:pt x="106889" y="235684"/>
                  </a:lnTo>
                  <a:lnTo>
                    <a:pt x="100907" y="226746"/>
                  </a:lnTo>
                  <a:lnTo>
                    <a:pt x="94593" y="217824"/>
                  </a:lnTo>
                  <a:lnTo>
                    <a:pt x="88051" y="208674"/>
                  </a:lnTo>
                  <a:lnTo>
                    <a:pt x="81353" y="199392"/>
                  </a:lnTo>
                  <a:lnTo>
                    <a:pt x="74549" y="190307"/>
                  </a:lnTo>
                  <a:lnTo>
                    <a:pt x="67670" y="181601"/>
                  </a:lnTo>
                  <a:lnTo>
                    <a:pt x="60575" y="173297"/>
                  </a:lnTo>
                  <a:lnTo>
                    <a:pt x="52973" y="165341"/>
                  </a:lnTo>
                  <a:lnTo>
                    <a:pt x="44748" y="157656"/>
                  </a:lnTo>
                  <a:lnTo>
                    <a:pt x="36106" y="150174"/>
                  </a:lnTo>
                  <a:lnTo>
                    <a:pt x="27458" y="142836"/>
                  </a:lnTo>
                  <a:lnTo>
                    <a:pt x="19062" y="135596"/>
                  </a:lnTo>
                  <a:lnTo>
                    <a:pt x="11478" y="128257"/>
                  </a:lnTo>
                  <a:lnTo>
                    <a:pt x="5601" y="120490"/>
                  </a:lnTo>
                  <a:lnTo>
                    <a:pt x="1772" y="112151"/>
                  </a:lnTo>
                  <a:lnTo>
                    <a:pt x="0" y="103262"/>
                  </a:lnTo>
                  <a:lnTo>
                    <a:pt x="242" y="93916"/>
                  </a:lnTo>
                  <a:lnTo>
                    <a:pt x="2254" y="84221"/>
                  </a:lnTo>
                  <a:lnTo>
                    <a:pt x="5687" y="74271"/>
                  </a:lnTo>
                  <a:lnTo>
                    <a:pt x="10190" y="64138"/>
                  </a:lnTo>
                  <a:lnTo>
                    <a:pt x="15475" y="53888"/>
                  </a:lnTo>
                  <a:lnTo>
                    <a:pt x="21478" y="43887"/>
                  </a:lnTo>
                  <a:lnTo>
                    <a:pt x="28337" y="34778"/>
                  </a:lnTo>
                  <a:lnTo>
                    <a:pt x="36064" y="26839"/>
                  </a:lnTo>
                  <a:lnTo>
                    <a:pt x="44540" y="20017"/>
                  </a:lnTo>
                  <a:lnTo>
                    <a:pt x="53609" y="14119"/>
                  </a:lnTo>
                  <a:lnTo>
                    <a:pt x="63119" y="8937"/>
                  </a:lnTo>
                  <a:lnTo>
                    <a:pt x="72945" y="4607"/>
                  </a:lnTo>
                  <a:lnTo>
                    <a:pt x="82995" y="1595"/>
                  </a:lnTo>
                  <a:lnTo>
                    <a:pt x="93199" y="53"/>
                  </a:lnTo>
                  <a:lnTo>
                    <a:pt x="103508" y="0"/>
                  </a:lnTo>
                  <a:lnTo>
                    <a:pt x="113889" y="1483"/>
                  </a:lnTo>
                  <a:lnTo>
                    <a:pt x="124300" y="4377"/>
                  </a:lnTo>
                  <a:lnTo>
                    <a:pt x="134071" y="8592"/>
                  </a:lnTo>
                  <a:lnTo>
                    <a:pt x="141962" y="14161"/>
                  </a:lnTo>
                  <a:lnTo>
                    <a:pt x="147447" y="20979"/>
                  </a:lnTo>
                  <a:lnTo>
                    <a:pt x="150654" y="28826"/>
                  </a:lnTo>
                  <a:lnTo>
                    <a:pt x="151984" y="37464"/>
                  </a:lnTo>
                  <a:lnTo>
                    <a:pt x="151884" y="46666"/>
                  </a:lnTo>
                  <a:lnTo>
                    <a:pt x="150898" y="55811"/>
                  </a:lnTo>
                  <a:lnTo>
                    <a:pt x="149549" y="64774"/>
                  </a:lnTo>
                  <a:lnTo>
                    <a:pt x="147727" y="74338"/>
                  </a:lnTo>
                  <a:lnTo>
                    <a:pt x="145175" y="860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1823145" y="3531876"/>
            <a:ext cx="241874" cy="704697"/>
          </a:xfrm>
          <a:custGeom>
            <a:avLst/>
            <a:gdLst/>
            <a:ahLst/>
            <a:cxnLst/>
            <a:rect l="0" t="0" r="0" b="0"/>
            <a:pathLst>
              <a:path w="241874" h="704697">
                <a:moveTo>
                  <a:pt x="219383" y="121512"/>
                </a:moveTo>
                <a:lnTo>
                  <a:pt x="216449" y="130314"/>
                </a:lnTo>
                <a:lnTo>
                  <a:pt x="213667" y="138660"/>
                </a:lnTo>
                <a:lnTo>
                  <a:pt x="210767" y="147359"/>
                </a:lnTo>
                <a:lnTo>
                  <a:pt x="207727" y="156481"/>
                </a:lnTo>
                <a:lnTo>
                  <a:pt x="204562" y="165975"/>
                </a:lnTo>
                <a:lnTo>
                  <a:pt x="201294" y="175767"/>
                </a:lnTo>
                <a:lnTo>
                  <a:pt x="197783" y="185781"/>
                </a:lnTo>
                <a:lnTo>
                  <a:pt x="193743" y="195954"/>
                </a:lnTo>
                <a:lnTo>
                  <a:pt x="189066" y="206241"/>
                </a:lnTo>
                <a:lnTo>
                  <a:pt x="183958" y="216606"/>
                </a:lnTo>
                <a:lnTo>
                  <a:pt x="178838" y="227023"/>
                </a:lnTo>
                <a:lnTo>
                  <a:pt x="173945" y="237481"/>
                </a:lnTo>
                <a:lnTo>
                  <a:pt x="169187" y="248132"/>
                </a:lnTo>
                <a:lnTo>
                  <a:pt x="164233" y="259276"/>
                </a:lnTo>
                <a:lnTo>
                  <a:pt x="158899" y="271035"/>
                </a:lnTo>
                <a:lnTo>
                  <a:pt x="153164" y="283374"/>
                </a:lnTo>
                <a:lnTo>
                  <a:pt x="147082" y="296189"/>
                </a:lnTo>
                <a:lnTo>
                  <a:pt x="140728" y="309367"/>
                </a:lnTo>
                <a:lnTo>
                  <a:pt x="134171" y="322810"/>
                </a:lnTo>
                <a:lnTo>
                  <a:pt x="127471" y="336439"/>
                </a:lnTo>
                <a:lnTo>
                  <a:pt x="120669" y="350200"/>
                </a:lnTo>
                <a:lnTo>
                  <a:pt x="113797" y="364050"/>
                </a:lnTo>
                <a:lnTo>
                  <a:pt x="106877" y="377962"/>
                </a:lnTo>
                <a:lnTo>
                  <a:pt x="99930" y="391915"/>
                </a:lnTo>
                <a:lnTo>
                  <a:pt x="93128" y="405896"/>
                </a:lnTo>
                <a:lnTo>
                  <a:pt x="86787" y="419896"/>
                </a:lnTo>
                <a:lnTo>
                  <a:pt x="81042" y="433909"/>
                </a:lnTo>
                <a:lnTo>
                  <a:pt x="75862" y="447930"/>
                </a:lnTo>
                <a:lnTo>
                  <a:pt x="71148" y="461956"/>
                </a:lnTo>
                <a:lnTo>
                  <a:pt x="66791" y="475987"/>
                </a:lnTo>
                <a:lnTo>
                  <a:pt x="62695" y="490020"/>
                </a:lnTo>
                <a:lnTo>
                  <a:pt x="58783" y="504054"/>
                </a:lnTo>
                <a:lnTo>
                  <a:pt x="55004" y="518095"/>
                </a:lnTo>
                <a:lnTo>
                  <a:pt x="51482" y="532304"/>
                </a:lnTo>
                <a:lnTo>
                  <a:pt x="48496" y="546989"/>
                </a:lnTo>
                <a:lnTo>
                  <a:pt x="46161" y="562271"/>
                </a:lnTo>
                <a:lnTo>
                  <a:pt x="44594" y="577788"/>
                </a:lnTo>
                <a:lnTo>
                  <a:pt x="43992" y="592826"/>
                </a:lnTo>
                <a:lnTo>
                  <a:pt x="44371" y="607013"/>
                </a:lnTo>
                <a:lnTo>
                  <a:pt x="45761" y="620318"/>
                </a:lnTo>
                <a:lnTo>
                  <a:pt x="48289" y="632868"/>
                </a:lnTo>
                <a:lnTo>
                  <a:pt x="51920" y="644824"/>
                </a:lnTo>
                <a:lnTo>
                  <a:pt x="56646" y="656175"/>
                </a:lnTo>
                <a:lnTo>
                  <a:pt x="62567" y="666740"/>
                </a:lnTo>
                <a:lnTo>
                  <a:pt x="69628" y="676472"/>
                </a:lnTo>
                <a:lnTo>
                  <a:pt x="77810" y="685146"/>
                </a:lnTo>
                <a:lnTo>
                  <a:pt x="87204" y="692294"/>
                </a:lnTo>
                <a:lnTo>
                  <a:pt x="97743" y="697799"/>
                </a:lnTo>
                <a:lnTo>
                  <a:pt x="109073" y="701681"/>
                </a:lnTo>
                <a:lnTo>
                  <a:pt x="120669" y="703928"/>
                </a:lnTo>
                <a:lnTo>
                  <a:pt x="132203" y="704696"/>
                </a:lnTo>
                <a:lnTo>
                  <a:pt x="143387" y="704095"/>
                </a:lnTo>
                <a:lnTo>
                  <a:pt x="153897" y="702105"/>
                </a:lnTo>
                <a:lnTo>
                  <a:pt x="163631" y="698839"/>
                </a:lnTo>
                <a:lnTo>
                  <a:pt x="172659" y="694360"/>
                </a:lnTo>
                <a:lnTo>
                  <a:pt x="181117" y="688605"/>
                </a:lnTo>
                <a:lnTo>
                  <a:pt x="189145" y="681664"/>
                </a:lnTo>
                <a:lnTo>
                  <a:pt x="196861" y="673902"/>
                </a:lnTo>
                <a:lnTo>
                  <a:pt x="204356" y="665853"/>
                </a:lnTo>
                <a:lnTo>
                  <a:pt x="211695" y="657846"/>
                </a:lnTo>
                <a:lnTo>
                  <a:pt x="218760" y="649844"/>
                </a:lnTo>
                <a:lnTo>
                  <a:pt x="225278" y="641559"/>
                </a:lnTo>
                <a:lnTo>
                  <a:pt x="231133" y="632831"/>
                </a:lnTo>
                <a:lnTo>
                  <a:pt x="236047" y="623494"/>
                </a:lnTo>
                <a:lnTo>
                  <a:pt x="239517" y="613307"/>
                </a:lnTo>
                <a:lnTo>
                  <a:pt x="241403" y="602226"/>
                </a:lnTo>
                <a:lnTo>
                  <a:pt x="241873" y="590359"/>
                </a:lnTo>
                <a:lnTo>
                  <a:pt x="241208" y="577868"/>
                </a:lnTo>
                <a:lnTo>
                  <a:pt x="239685" y="564920"/>
                </a:lnTo>
                <a:lnTo>
                  <a:pt x="237377" y="551973"/>
                </a:lnTo>
                <a:lnTo>
                  <a:pt x="234159" y="539741"/>
                </a:lnTo>
                <a:lnTo>
                  <a:pt x="230038" y="528550"/>
                </a:lnTo>
                <a:lnTo>
                  <a:pt x="225307" y="518224"/>
                </a:lnTo>
                <a:lnTo>
                  <a:pt x="220439" y="508287"/>
                </a:lnTo>
                <a:lnTo>
                  <a:pt x="215717" y="498413"/>
                </a:lnTo>
                <a:lnTo>
                  <a:pt x="211072" y="488457"/>
                </a:lnTo>
                <a:lnTo>
                  <a:pt x="206194" y="478378"/>
                </a:lnTo>
                <a:lnTo>
                  <a:pt x="200911" y="468189"/>
                </a:lnTo>
                <a:lnTo>
                  <a:pt x="195210" y="458073"/>
                </a:lnTo>
                <a:lnTo>
                  <a:pt x="189150" y="448361"/>
                </a:lnTo>
                <a:lnTo>
                  <a:pt x="182807" y="439202"/>
                </a:lnTo>
                <a:lnTo>
                  <a:pt x="176088" y="430579"/>
                </a:lnTo>
                <a:lnTo>
                  <a:pt x="168746" y="422400"/>
                </a:lnTo>
                <a:lnTo>
                  <a:pt x="160700" y="414559"/>
                </a:lnTo>
                <a:lnTo>
                  <a:pt x="152178" y="406801"/>
                </a:lnTo>
                <a:lnTo>
                  <a:pt x="143612" y="398746"/>
                </a:lnTo>
                <a:lnTo>
                  <a:pt x="135258" y="390213"/>
                </a:lnTo>
                <a:lnTo>
                  <a:pt x="127192" y="381363"/>
                </a:lnTo>
                <a:lnTo>
                  <a:pt x="119396" y="372575"/>
                </a:lnTo>
                <a:lnTo>
                  <a:pt x="111819" y="364068"/>
                </a:lnTo>
                <a:lnTo>
                  <a:pt x="104409" y="355729"/>
                </a:lnTo>
                <a:lnTo>
                  <a:pt x="97119" y="347217"/>
                </a:lnTo>
                <a:lnTo>
                  <a:pt x="89915" y="338347"/>
                </a:lnTo>
                <a:lnTo>
                  <a:pt x="82771" y="329254"/>
                </a:lnTo>
                <a:lnTo>
                  <a:pt x="75667" y="320297"/>
                </a:lnTo>
                <a:lnTo>
                  <a:pt x="68591" y="311676"/>
                </a:lnTo>
                <a:lnTo>
                  <a:pt x="61533" y="303430"/>
                </a:lnTo>
                <a:lnTo>
                  <a:pt x="54489" y="295512"/>
                </a:lnTo>
                <a:lnTo>
                  <a:pt x="47457" y="287849"/>
                </a:lnTo>
                <a:lnTo>
                  <a:pt x="40599" y="280212"/>
                </a:lnTo>
                <a:lnTo>
                  <a:pt x="34221" y="272237"/>
                </a:lnTo>
                <a:lnTo>
                  <a:pt x="28450" y="263755"/>
                </a:lnTo>
                <a:lnTo>
                  <a:pt x="23253" y="254769"/>
                </a:lnTo>
                <a:lnTo>
                  <a:pt x="18528" y="245358"/>
                </a:lnTo>
                <a:lnTo>
                  <a:pt x="14168" y="235614"/>
                </a:lnTo>
                <a:lnTo>
                  <a:pt x="10239" y="225460"/>
                </a:lnTo>
                <a:lnTo>
                  <a:pt x="6972" y="214659"/>
                </a:lnTo>
                <a:lnTo>
                  <a:pt x="4441" y="203134"/>
                </a:lnTo>
                <a:lnTo>
                  <a:pt x="2570" y="190953"/>
                </a:lnTo>
                <a:lnTo>
                  <a:pt x="1231" y="178245"/>
                </a:lnTo>
                <a:lnTo>
                  <a:pt x="303" y="165143"/>
                </a:lnTo>
                <a:lnTo>
                  <a:pt x="0" y="151922"/>
                </a:lnTo>
                <a:lnTo>
                  <a:pt x="854" y="138973"/>
                </a:lnTo>
                <a:lnTo>
                  <a:pt x="3060" y="126492"/>
                </a:lnTo>
                <a:lnTo>
                  <a:pt x="6508" y="114654"/>
                </a:lnTo>
                <a:lnTo>
                  <a:pt x="10964" y="103697"/>
                </a:lnTo>
                <a:lnTo>
                  <a:pt x="16184" y="93659"/>
                </a:lnTo>
                <a:lnTo>
                  <a:pt x="21960" y="84426"/>
                </a:lnTo>
                <a:lnTo>
                  <a:pt x="28127" y="75830"/>
                </a:lnTo>
                <a:lnTo>
                  <a:pt x="34573" y="67710"/>
                </a:lnTo>
                <a:lnTo>
                  <a:pt x="41373" y="59932"/>
                </a:lnTo>
                <a:lnTo>
                  <a:pt x="48777" y="52394"/>
                </a:lnTo>
                <a:lnTo>
                  <a:pt x="56873" y="45029"/>
                </a:lnTo>
                <a:lnTo>
                  <a:pt x="65599" y="37945"/>
                </a:lnTo>
                <a:lnTo>
                  <a:pt x="74835" y="31415"/>
                </a:lnTo>
                <a:lnTo>
                  <a:pt x="84457" y="25541"/>
                </a:lnTo>
                <a:lnTo>
                  <a:pt x="94359" y="20276"/>
                </a:lnTo>
                <a:lnTo>
                  <a:pt x="104459" y="15505"/>
                </a:lnTo>
                <a:lnTo>
                  <a:pt x="114701" y="11115"/>
                </a:lnTo>
                <a:lnTo>
                  <a:pt x="125205" y="7166"/>
                </a:lnTo>
                <a:lnTo>
                  <a:pt x="136250" y="3885"/>
                </a:lnTo>
                <a:lnTo>
                  <a:pt x="147929" y="1358"/>
                </a:lnTo>
                <a:lnTo>
                  <a:pt x="159705" y="0"/>
                </a:lnTo>
                <a:lnTo>
                  <a:pt x="170545" y="602"/>
                </a:lnTo>
                <a:lnTo>
                  <a:pt x="179943" y="3421"/>
                </a:lnTo>
                <a:lnTo>
                  <a:pt x="187896" y="8248"/>
                </a:lnTo>
                <a:lnTo>
                  <a:pt x="194627" y="14694"/>
                </a:lnTo>
                <a:lnTo>
                  <a:pt x="200409" y="22365"/>
                </a:lnTo>
                <a:lnTo>
                  <a:pt x="205327" y="31089"/>
                </a:lnTo>
                <a:lnTo>
                  <a:pt x="209275" y="40914"/>
                </a:lnTo>
                <a:lnTo>
                  <a:pt x="212271" y="51768"/>
                </a:lnTo>
                <a:lnTo>
                  <a:pt x="214460" y="63258"/>
                </a:lnTo>
                <a:lnTo>
                  <a:pt x="216251" y="76076"/>
                </a:lnTo>
                <a:lnTo>
                  <a:pt x="217802" y="93583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3211191" y="3684974"/>
            <a:ext cx="210571" cy="126343"/>
            <a:chOff x="3211191" y="3684974"/>
            <a:chExt cx="210571" cy="126343"/>
          </a:xfrm>
        </p:grpSpPr>
        <p:sp>
          <p:nvSpPr>
            <p:cNvPr id="31" name="Freeform 30"/>
            <p:cNvSpPr/>
            <p:nvPr/>
          </p:nvSpPr>
          <p:spPr>
            <a:xfrm>
              <a:off x="3211191" y="3684974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31585"/>
                  </a:moveTo>
                  <a:lnTo>
                    <a:pt x="177845" y="31518"/>
                  </a:lnTo>
                  <a:lnTo>
                    <a:pt x="167357" y="30878"/>
                  </a:lnTo>
                  <a:lnTo>
                    <a:pt x="157050" y="29586"/>
                  </a:lnTo>
                  <a:lnTo>
                    <a:pt x="146576" y="27899"/>
                  </a:lnTo>
                  <a:lnTo>
                    <a:pt x="135584" y="26231"/>
                  </a:lnTo>
                  <a:lnTo>
                    <a:pt x="123946" y="24813"/>
                  </a:lnTo>
                  <a:lnTo>
                    <a:pt x="111865" y="23542"/>
                  </a:lnTo>
                  <a:lnTo>
                    <a:pt x="99759" y="22083"/>
                  </a:lnTo>
                  <a:lnTo>
                    <a:pt x="87871" y="20251"/>
                  </a:lnTo>
                  <a:lnTo>
                    <a:pt x="76111" y="18020"/>
                  </a:lnTo>
                  <a:lnTo>
                    <a:pt x="64148" y="15443"/>
                  </a:lnTo>
                  <a:lnTo>
                    <a:pt x="51822" y="12601"/>
                  </a:lnTo>
                  <a:lnTo>
                    <a:pt x="39719" y="9714"/>
                  </a:lnTo>
                  <a:lnTo>
                    <a:pt x="27902" y="6857"/>
                  </a:lnTo>
                  <a:lnTo>
                    <a:pt x="15329" y="37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211191" y="3800787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201635" y="7662"/>
                  </a:lnTo>
                  <a:lnTo>
                    <a:pt x="192008" y="5520"/>
                  </a:lnTo>
                  <a:lnTo>
                    <a:pt x="180721" y="3917"/>
                  </a:lnTo>
                  <a:lnTo>
                    <a:pt x="168053" y="2737"/>
                  </a:lnTo>
                  <a:lnTo>
                    <a:pt x="154574" y="1888"/>
                  </a:lnTo>
                  <a:lnTo>
                    <a:pt x="140698" y="1290"/>
                  </a:lnTo>
                  <a:lnTo>
                    <a:pt x="126489" y="876"/>
                  </a:lnTo>
                  <a:lnTo>
                    <a:pt x="111749" y="591"/>
                  </a:lnTo>
                  <a:lnTo>
                    <a:pt x="96404" y="398"/>
                  </a:lnTo>
                  <a:lnTo>
                    <a:pt x="80686" y="267"/>
                  </a:lnTo>
                  <a:lnTo>
                    <a:pt x="63205" y="164"/>
                  </a:lnTo>
                  <a:lnTo>
                    <a:pt x="39070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727098" y="3390808"/>
            <a:ext cx="1236095" cy="1041992"/>
            <a:chOff x="3727098" y="3390808"/>
            <a:chExt cx="1236095" cy="1041992"/>
          </a:xfrm>
        </p:grpSpPr>
        <p:sp>
          <p:nvSpPr>
            <p:cNvPr id="34" name="Freeform 33"/>
            <p:cNvSpPr/>
            <p:nvPr/>
          </p:nvSpPr>
          <p:spPr>
            <a:xfrm>
              <a:off x="3922771" y="3644020"/>
              <a:ext cx="279943" cy="627024"/>
            </a:xfrm>
            <a:custGeom>
              <a:avLst/>
              <a:gdLst/>
              <a:ahLst/>
              <a:cxnLst/>
              <a:rect l="0" t="0" r="0" b="0"/>
              <a:pathLst>
                <a:path w="279943" h="627024">
                  <a:moveTo>
                    <a:pt x="279942" y="76027"/>
                  </a:moveTo>
                  <a:lnTo>
                    <a:pt x="274074" y="81894"/>
                  </a:lnTo>
                  <a:lnTo>
                    <a:pt x="268509" y="87459"/>
                  </a:lnTo>
                  <a:lnTo>
                    <a:pt x="262710" y="93258"/>
                  </a:lnTo>
                  <a:lnTo>
                    <a:pt x="256630" y="99338"/>
                  </a:lnTo>
                  <a:lnTo>
                    <a:pt x="250300" y="105668"/>
                  </a:lnTo>
                  <a:lnTo>
                    <a:pt x="243772" y="112196"/>
                  </a:lnTo>
                  <a:lnTo>
                    <a:pt x="237096" y="118873"/>
                  </a:lnTo>
                  <a:lnTo>
                    <a:pt x="230314" y="125655"/>
                  </a:lnTo>
                  <a:lnTo>
                    <a:pt x="223456" y="132517"/>
                  </a:lnTo>
                  <a:lnTo>
                    <a:pt x="216546" y="139599"/>
                  </a:lnTo>
                  <a:lnTo>
                    <a:pt x="209601" y="147193"/>
                  </a:lnTo>
                  <a:lnTo>
                    <a:pt x="202631" y="155411"/>
                  </a:lnTo>
                  <a:lnTo>
                    <a:pt x="195646" y="164049"/>
                  </a:lnTo>
                  <a:lnTo>
                    <a:pt x="188649" y="172694"/>
                  </a:lnTo>
                  <a:lnTo>
                    <a:pt x="181641" y="181110"/>
                  </a:lnTo>
                  <a:lnTo>
                    <a:pt x="174459" y="189558"/>
                  </a:lnTo>
                  <a:lnTo>
                    <a:pt x="166799" y="198674"/>
                  </a:lnTo>
                  <a:lnTo>
                    <a:pt x="158531" y="208778"/>
                  </a:lnTo>
                  <a:lnTo>
                    <a:pt x="149689" y="220023"/>
                  </a:lnTo>
                  <a:lnTo>
                    <a:pt x="140375" y="232561"/>
                  </a:lnTo>
                  <a:lnTo>
                    <a:pt x="130702" y="246330"/>
                  </a:lnTo>
                  <a:lnTo>
                    <a:pt x="120766" y="260968"/>
                  </a:lnTo>
                  <a:lnTo>
                    <a:pt x="110643" y="275931"/>
                  </a:lnTo>
                  <a:lnTo>
                    <a:pt x="100399" y="290875"/>
                  </a:lnTo>
                  <a:lnTo>
                    <a:pt x="90403" y="305500"/>
                  </a:lnTo>
                  <a:lnTo>
                    <a:pt x="81297" y="319473"/>
                  </a:lnTo>
                  <a:lnTo>
                    <a:pt x="73355" y="332694"/>
                  </a:lnTo>
                  <a:lnTo>
                    <a:pt x="66361" y="345556"/>
                  </a:lnTo>
                  <a:lnTo>
                    <a:pt x="59815" y="358805"/>
                  </a:lnTo>
                  <a:lnTo>
                    <a:pt x="53370" y="372835"/>
                  </a:lnTo>
                  <a:lnTo>
                    <a:pt x="46870" y="387532"/>
                  </a:lnTo>
                  <a:lnTo>
                    <a:pt x="40265" y="402478"/>
                  </a:lnTo>
                  <a:lnTo>
                    <a:pt x="33561" y="417386"/>
                  </a:lnTo>
                  <a:lnTo>
                    <a:pt x="26939" y="432143"/>
                  </a:lnTo>
                  <a:lnTo>
                    <a:pt x="20725" y="446730"/>
                  </a:lnTo>
                  <a:lnTo>
                    <a:pt x="15073" y="461173"/>
                  </a:lnTo>
                  <a:lnTo>
                    <a:pt x="10127" y="475668"/>
                  </a:lnTo>
                  <a:lnTo>
                    <a:pt x="6104" y="490553"/>
                  </a:lnTo>
                  <a:lnTo>
                    <a:pt x="3033" y="505976"/>
                  </a:lnTo>
                  <a:lnTo>
                    <a:pt x="954" y="521759"/>
                  </a:lnTo>
                  <a:lnTo>
                    <a:pt x="0" y="537508"/>
                  </a:lnTo>
                  <a:lnTo>
                    <a:pt x="144" y="552981"/>
                  </a:lnTo>
                  <a:lnTo>
                    <a:pt x="1544" y="567796"/>
                  </a:lnTo>
                  <a:lnTo>
                    <a:pt x="4612" y="581364"/>
                  </a:lnTo>
                  <a:lnTo>
                    <a:pt x="9422" y="593477"/>
                  </a:lnTo>
                  <a:lnTo>
                    <a:pt x="15924" y="603932"/>
                  </a:lnTo>
                  <a:lnTo>
                    <a:pt x="24108" y="612366"/>
                  </a:lnTo>
                  <a:lnTo>
                    <a:pt x="33798" y="618776"/>
                  </a:lnTo>
                  <a:lnTo>
                    <a:pt x="44711" y="623286"/>
                  </a:lnTo>
                  <a:lnTo>
                    <a:pt x="56552" y="625963"/>
                  </a:lnTo>
                  <a:lnTo>
                    <a:pt x="69060" y="627023"/>
                  </a:lnTo>
                  <a:lnTo>
                    <a:pt x="81710" y="626620"/>
                  </a:lnTo>
                  <a:lnTo>
                    <a:pt x="93743" y="624763"/>
                  </a:lnTo>
                  <a:lnTo>
                    <a:pt x="104796" y="621591"/>
                  </a:lnTo>
                  <a:lnTo>
                    <a:pt x="114860" y="617345"/>
                  </a:lnTo>
                  <a:lnTo>
                    <a:pt x="124088" y="612279"/>
                  </a:lnTo>
                  <a:lnTo>
                    <a:pt x="132669" y="606613"/>
                  </a:lnTo>
                  <a:lnTo>
                    <a:pt x="140773" y="600522"/>
                  </a:lnTo>
                  <a:lnTo>
                    <a:pt x="148537" y="594134"/>
                  </a:lnTo>
                  <a:lnTo>
                    <a:pt x="156059" y="587538"/>
                  </a:lnTo>
                  <a:lnTo>
                    <a:pt x="163249" y="580634"/>
                  </a:lnTo>
                  <a:lnTo>
                    <a:pt x="169850" y="573159"/>
                  </a:lnTo>
                  <a:lnTo>
                    <a:pt x="175772" y="565017"/>
                  </a:lnTo>
                  <a:lnTo>
                    <a:pt x="181069" y="556259"/>
                  </a:lnTo>
                  <a:lnTo>
                    <a:pt x="185862" y="547001"/>
                  </a:lnTo>
                  <a:lnTo>
                    <a:pt x="190267" y="537360"/>
                  </a:lnTo>
                  <a:lnTo>
                    <a:pt x="194226" y="527276"/>
                  </a:lnTo>
                  <a:lnTo>
                    <a:pt x="197513" y="516522"/>
                  </a:lnTo>
                  <a:lnTo>
                    <a:pt x="200054" y="505032"/>
                  </a:lnTo>
                  <a:lnTo>
                    <a:pt x="201761" y="493044"/>
                  </a:lnTo>
                  <a:lnTo>
                    <a:pt x="202458" y="480998"/>
                  </a:lnTo>
                  <a:lnTo>
                    <a:pt x="202146" y="469154"/>
                  </a:lnTo>
                  <a:lnTo>
                    <a:pt x="200971" y="457592"/>
                  </a:lnTo>
                  <a:lnTo>
                    <a:pt x="199120" y="446295"/>
                  </a:lnTo>
                  <a:lnTo>
                    <a:pt x="196761" y="435210"/>
                  </a:lnTo>
                  <a:lnTo>
                    <a:pt x="193874" y="424121"/>
                  </a:lnTo>
                  <a:lnTo>
                    <a:pt x="190258" y="412676"/>
                  </a:lnTo>
                  <a:lnTo>
                    <a:pt x="185863" y="400721"/>
                  </a:lnTo>
                  <a:lnTo>
                    <a:pt x="180776" y="388588"/>
                  </a:lnTo>
                  <a:lnTo>
                    <a:pt x="175137" y="376976"/>
                  </a:lnTo>
                  <a:lnTo>
                    <a:pt x="169084" y="366241"/>
                  </a:lnTo>
                  <a:lnTo>
                    <a:pt x="162730" y="356407"/>
                  </a:lnTo>
                  <a:lnTo>
                    <a:pt x="156167" y="347341"/>
                  </a:lnTo>
                  <a:lnTo>
                    <a:pt x="149456" y="338874"/>
                  </a:lnTo>
                  <a:lnTo>
                    <a:pt x="142646" y="330847"/>
                  </a:lnTo>
                  <a:lnTo>
                    <a:pt x="135767" y="323136"/>
                  </a:lnTo>
                  <a:lnTo>
                    <a:pt x="128842" y="315646"/>
                  </a:lnTo>
                  <a:lnTo>
                    <a:pt x="121887" y="308307"/>
                  </a:lnTo>
                  <a:lnTo>
                    <a:pt x="114910" y="301072"/>
                  </a:lnTo>
                  <a:lnTo>
                    <a:pt x="107919" y="293904"/>
                  </a:lnTo>
                  <a:lnTo>
                    <a:pt x="100919" y="286615"/>
                  </a:lnTo>
                  <a:lnTo>
                    <a:pt x="93913" y="278883"/>
                  </a:lnTo>
                  <a:lnTo>
                    <a:pt x="86902" y="270572"/>
                  </a:lnTo>
                  <a:lnTo>
                    <a:pt x="79889" y="261871"/>
                  </a:lnTo>
                  <a:lnTo>
                    <a:pt x="72874" y="253184"/>
                  </a:lnTo>
                  <a:lnTo>
                    <a:pt x="65857" y="244745"/>
                  </a:lnTo>
                  <a:lnTo>
                    <a:pt x="58840" y="236452"/>
                  </a:lnTo>
                  <a:lnTo>
                    <a:pt x="51822" y="227970"/>
                  </a:lnTo>
                  <a:lnTo>
                    <a:pt x="44808" y="219116"/>
                  </a:lnTo>
                  <a:lnTo>
                    <a:pt x="37963" y="209864"/>
                  </a:lnTo>
                  <a:lnTo>
                    <a:pt x="31592" y="200268"/>
                  </a:lnTo>
                  <a:lnTo>
                    <a:pt x="25836" y="190396"/>
                  </a:lnTo>
                  <a:lnTo>
                    <a:pt x="20988" y="180155"/>
                  </a:lnTo>
                  <a:lnTo>
                    <a:pt x="17562" y="169295"/>
                  </a:lnTo>
                  <a:lnTo>
                    <a:pt x="15706" y="157734"/>
                  </a:lnTo>
                  <a:lnTo>
                    <a:pt x="15257" y="145699"/>
                  </a:lnTo>
                  <a:lnTo>
                    <a:pt x="15935" y="133621"/>
                  </a:lnTo>
                  <a:lnTo>
                    <a:pt x="17467" y="121761"/>
                  </a:lnTo>
                  <a:lnTo>
                    <a:pt x="19780" y="110357"/>
                  </a:lnTo>
                  <a:lnTo>
                    <a:pt x="23002" y="99699"/>
                  </a:lnTo>
                  <a:lnTo>
                    <a:pt x="27135" y="89866"/>
                  </a:lnTo>
                  <a:lnTo>
                    <a:pt x="32214" y="80771"/>
                  </a:lnTo>
                  <a:lnTo>
                    <a:pt x="38379" y="72268"/>
                  </a:lnTo>
                  <a:lnTo>
                    <a:pt x="45604" y="64211"/>
                  </a:lnTo>
                  <a:lnTo>
                    <a:pt x="53728" y="56475"/>
                  </a:lnTo>
                  <a:lnTo>
                    <a:pt x="62551" y="48966"/>
                  </a:lnTo>
                  <a:lnTo>
                    <a:pt x="71893" y="41619"/>
                  </a:lnTo>
                  <a:lnTo>
                    <a:pt x="81605" y="34548"/>
                  </a:lnTo>
                  <a:lnTo>
                    <a:pt x="91578" y="28026"/>
                  </a:lnTo>
                  <a:lnTo>
                    <a:pt x="101729" y="22159"/>
                  </a:lnTo>
                  <a:lnTo>
                    <a:pt x="112003" y="16897"/>
                  </a:lnTo>
                  <a:lnTo>
                    <a:pt x="122360" y="12130"/>
                  </a:lnTo>
                  <a:lnTo>
                    <a:pt x="132774" y="7745"/>
                  </a:lnTo>
                  <a:lnTo>
                    <a:pt x="143226" y="3970"/>
                  </a:lnTo>
                  <a:lnTo>
                    <a:pt x="153703" y="1338"/>
                  </a:lnTo>
                  <a:lnTo>
                    <a:pt x="164197" y="51"/>
                  </a:lnTo>
                  <a:lnTo>
                    <a:pt x="174702" y="0"/>
                  </a:lnTo>
                  <a:lnTo>
                    <a:pt x="185215" y="954"/>
                  </a:lnTo>
                  <a:lnTo>
                    <a:pt x="195734" y="2674"/>
                  </a:lnTo>
                  <a:lnTo>
                    <a:pt x="206256" y="5116"/>
                  </a:lnTo>
                  <a:lnTo>
                    <a:pt x="216780" y="8425"/>
                  </a:lnTo>
                  <a:lnTo>
                    <a:pt x="227296" y="12616"/>
                  </a:lnTo>
                  <a:lnTo>
                    <a:pt x="237477" y="17733"/>
                  </a:lnTo>
                  <a:lnTo>
                    <a:pt x="246707" y="23925"/>
                  </a:lnTo>
                  <a:lnTo>
                    <a:pt x="254724" y="31154"/>
                  </a:lnTo>
                  <a:lnTo>
                    <a:pt x="261447" y="38802"/>
                  </a:lnTo>
                  <a:lnTo>
                    <a:pt x="267468" y="46516"/>
                  </a:lnTo>
                  <a:lnTo>
                    <a:pt x="273312" y="54973"/>
                  </a:lnTo>
                  <a:lnTo>
                    <a:pt x="279942" y="65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44868" y="3452268"/>
              <a:ext cx="211285" cy="267780"/>
            </a:xfrm>
            <a:custGeom>
              <a:avLst/>
              <a:gdLst/>
              <a:ahLst/>
              <a:cxnLst/>
              <a:rect l="0" t="0" r="0" b="0"/>
              <a:pathLst>
                <a:path w="211285" h="267780">
                  <a:moveTo>
                    <a:pt x="0" y="88794"/>
                  </a:moveTo>
                  <a:lnTo>
                    <a:pt x="3001" y="79993"/>
                  </a:lnTo>
                  <a:lnTo>
                    <a:pt x="6424" y="71647"/>
                  </a:lnTo>
                  <a:lnTo>
                    <a:pt x="10624" y="62953"/>
                  </a:lnTo>
                  <a:lnTo>
                    <a:pt x="15697" y="54004"/>
                  </a:lnTo>
                  <a:lnTo>
                    <a:pt x="21827" y="45158"/>
                  </a:lnTo>
                  <a:lnTo>
                    <a:pt x="29011" y="36623"/>
                  </a:lnTo>
                  <a:lnTo>
                    <a:pt x="37097" y="28607"/>
                  </a:lnTo>
                  <a:lnTo>
                    <a:pt x="45893" y="21378"/>
                  </a:lnTo>
                  <a:lnTo>
                    <a:pt x="55217" y="15006"/>
                  </a:lnTo>
                  <a:lnTo>
                    <a:pt x="65087" y="9558"/>
                  </a:lnTo>
                  <a:lnTo>
                    <a:pt x="75697" y="5190"/>
                  </a:lnTo>
                  <a:lnTo>
                    <a:pt x="87080" y="1893"/>
                  </a:lnTo>
                  <a:lnTo>
                    <a:pt x="98656" y="0"/>
                  </a:lnTo>
                  <a:lnTo>
                    <a:pt x="109362" y="235"/>
                  </a:lnTo>
                  <a:lnTo>
                    <a:pt x="118665" y="2809"/>
                  </a:lnTo>
                  <a:lnTo>
                    <a:pt x="126385" y="7639"/>
                  </a:lnTo>
                  <a:lnTo>
                    <a:pt x="132427" y="14619"/>
                  </a:lnTo>
                  <a:lnTo>
                    <a:pt x="136929" y="23457"/>
                  </a:lnTo>
                  <a:lnTo>
                    <a:pt x="140004" y="33609"/>
                  </a:lnTo>
                  <a:lnTo>
                    <a:pt x="141643" y="44400"/>
                  </a:lnTo>
                  <a:lnTo>
                    <a:pt x="141969" y="55385"/>
                  </a:lnTo>
                  <a:lnTo>
                    <a:pt x="141057" y="66198"/>
                  </a:lnTo>
                  <a:lnTo>
                    <a:pt x="138852" y="76458"/>
                  </a:lnTo>
                  <a:lnTo>
                    <a:pt x="135438" y="86019"/>
                  </a:lnTo>
                  <a:lnTo>
                    <a:pt x="130858" y="94762"/>
                  </a:lnTo>
                  <a:lnTo>
                    <a:pt x="125035" y="102497"/>
                  </a:lnTo>
                  <a:lnTo>
                    <a:pt x="118127" y="109210"/>
                  </a:lnTo>
                  <a:lnTo>
                    <a:pt x="113262" y="114683"/>
                  </a:lnTo>
                  <a:lnTo>
                    <a:pt x="114071" y="118661"/>
                  </a:lnTo>
                  <a:lnTo>
                    <a:pt x="119311" y="121618"/>
                  </a:lnTo>
                  <a:lnTo>
                    <a:pt x="127328" y="124360"/>
                  </a:lnTo>
                  <a:lnTo>
                    <a:pt x="136822" y="127575"/>
                  </a:lnTo>
                  <a:lnTo>
                    <a:pt x="147004" y="131547"/>
                  </a:lnTo>
                  <a:lnTo>
                    <a:pt x="157311" y="136272"/>
                  </a:lnTo>
                  <a:lnTo>
                    <a:pt x="167250" y="141631"/>
                  </a:lnTo>
                  <a:lnTo>
                    <a:pt x="176604" y="147483"/>
                  </a:lnTo>
                  <a:lnTo>
                    <a:pt x="185212" y="153863"/>
                  </a:lnTo>
                  <a:lnTo>
                    <a:pt x="192858" y="160972"/>
                  </a:lnTo>
                  <a:lnTo>
                    <a:pt x="199515" y="168865"/>
                  </a:lnTo>
                  <a:lnTo>
                    <a:pt x="204988" y="177452"/>
                  </a:lnTo>
                  <a:lnTo>
                    <a:pt x="208843" y="186594"/>
                  </a:lnTo>
                  <a:lnTo>
                    <a:pt x="210982" y="196148"/>
                  </a:lnTo>
                  <a:lnTo>
                    <a:pt x="211284" y="205835"/>
                  </a:lnTo>
                  <a:lnTo>
                    <a:pt x="209442" y="215257"/>
                  </a:lnTo>
                  <a:lnTo>
                    <a:pt x="205493" y="224218"/>
                  </a:lnTo>
                  <a:lnTo>
                    <a:pt x="199589" y="232538"/>
                  </a:lnTo>
                  <a:lnTo>
                    <a:pt x="191814" y="239981"/>
                  </a:lnTo>
                  <a:lnTo>
                    <a:pt x="182401" y="246501"/>
                  </a:lnTo>
                  <a:lnTo>
                    <a:pt x="171675" y="252049"/>
                  </a:lnTo>
                  <a:lnTo>
                    <a:pt x="159961" y="256486"/>
                  </a:lnTo>
                  <a:lnTo>
                    <a:pt x="147535" y="259838"/>
                  </a:lnTo>
                  <a:lnTo>
                    <a:pt x="134768" y="262108"/>
                  </a:lnTo>
                  <a:lnTo>
                    <a:pt x="122125" y="263190"/>
                  </a:lnTo>
                  <a:lnTo>
                    <a:pt x="109845" y="263150"/>
                  </a:lnTo>
                  <a:lnTo>
                    <a:pt x="97972" y="262499"/>
                  </a:lnTo>
                  <a:lnTo>
                    <a:pt x="86458" y="262064"/>
                  </a:lnTo>
                  <a:lnTo>
                    <a:pt x="75239" y="262292"/>
                  </a:lnTo>
                  <a:lnTo>
                    <a:pt x="64500" y="263116"/>
                  </a:lnTo>
                  <a:lnTo>
                    <a:pt x="53534" y="264217"/>
                  </a:lnTo>
                  <a:lnTo>
                    <a:pt x="40255" y="265698"/>
                  </a:lnTo>
                  <a:lnTo>
                    <a:pt x="21057" y="2677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13282" y="3793746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31586"/>
                  </a:moveTo>
                  <a:lnTo>
                    <a:pt x="262007" y="31519"/>
                  </a:lnTo>
                  <a:lnTo>
                    <a:pt x="250878" y="30879"/>
                  </a:lnTo>
                  <a:lnTo>
                    <a:pt x="239279" y="29582"/>
                  </a:lnTo>
                  <a:lnTo>
                    <a:pt x="227118" y="27723"/>
                  </a:lnTo>
                  <a:lnTo>
                    <a:pt x="214458" y="25406"/>
                  </a:lnTo>
                  <a:lnTo>
                    <a:pt x="201402" y="22744"/>
                  </a:lnTo>
                  <a:lnTo>
                    <a:pt x="188050" y="19993"/>
                  </a:lnTo>
                  <a:lnTo>
                    <a:pt x="174485" y="17534"/>
                  </a:lnTo>
                  <a:lnTo>
                    <a:pt x="160774" y="15548"/>
                  </a:lnTo>
                  <a:lnTo>
                    <a:pt x="147128" y="13877"/>
                  </a:lnTo>
                  <a:lnTo>
                    <a:pt x="133886" y="12141"/>
                  </a:lnTo>
                  <a:lnTo>
                    <a:pt x="121196" y="10122"/>
                  </a:lnTo>
                  <a:lnTo>
                    <a:pt x="108878" y="7935"/>
                  </a:lnTo>
                  <a:lnTo>
                    <a:pt x="96533" y="5919"/>
                  </a:lnTo>
                  <a:lnTo>
                    <a:pt x="83932" y="4266"/>
                  </a:lnTo>
                  <a:lnTo>
                    <a:pt x="71046" y="3001"/>
                  </a:lnTo>
                  <a:lnTo>
                    <a:pt x="56386" y="1940"/>
                  </a:lnTo>
                  <a:lnTo>
                    <a:pt x="35305" y="9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60682" y="3951674"/>
              <a:ext cx="21057" cy="305327"/>
            </a:xfrm>
            <a:custGeom>
              <a:avLst/>
              <a:gdLst/>
              <a:ahLst/>
              <a:cxnLst/>
              <a:rect l="0" t="0" r="0" b="0"/>
              <a:pathLst>
                <a:path w="21057" h="305327">
                  <a:moveTo>
                    <a:pt x="21056" y="0"/>
                  </a:moveTo>
                  <a:lnTo>
                    <a:pt x="18190" y="11869"/>
                  </a:lnTo>
                  <a:lnTo>
                    <a:pt x="16048" y="24278"/>
                  </a:lnTo>
                  <a:lnTo>
                    <a:pt x="14445" y="38461"/>
                  </a:lnTo>
                  <a:lnTo>
                    <a:pt x="13264" y="53996"/>
                  </a:lnTo>
                  <a:lnTo>
                    <a:pt x="12415" y="69992"/>
                  </a:lnTo>
                  <a:lnTo>
                    <a:pt x="11818" y="85879"/>
                  </a:lnTo>
                  <a:lnTo>
                    <a:pt x="11404" y="101600"/>
                  </a:lnTo>
                  <a:lnTo>
                    <a:pt x="11119" y="117435"/>
                  </a:lnTo>
                  <a:lnTo>
                    <a:pt x="10926" y="133558"/>
                  </a:lnTo>
                  <a:lnTo>
                    <a:pt x="10795" y="149840"/>
                  </a:lnTo>
                  <a:lnTo>
                    <a:pt x="10707" y="165938"/>
                  </a:lnTo>
                  <a:lnTo>
                    <a:pt x="10643" y="181662"/>
                  </a:lnTo>
                  <a:lnTo>
                    <a:pt x="10431" y="196985"/>
                  </a:lnTo>
                  <a:lnTo>
                    <a:pt x="9756" y="211962"/>
                  </a:lnTo>
                  <a:lnTo>
                    <a:pt x="8489" y="226658"/>
                  </a:lnTo>
                  <a:lnTo>
                    <a:pt x="6816" y="240921"/>
                  </a:lnTo>
                  <a:lnTo>
                    <a:pt x="4980" y="255994"/>
                  </a:lnTo>
                  <a:lnTo>
                    <a:pt x="2818" y="275438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454747" y="3941145"/>
              <a:ext cx="105936" cy="204120"/>
            </a:xfrm>
            <a:custGeom>
              <a:avLst/>
              <a:gdLst/>
              <a:ahLst/>
              <a:cxnLst/>
              <a:rect l="0" t="0" r="0" b="0"/>
              <a:pathLst>
                <a:path w="105936" h="204120">
                  <a:moveTo>
                    <a:pt x="105935" y="147399"/>
                  </a:moveTo>
                  <a:lnTo>
                    <a:pt x="100000" y="153267"/>
                  </a:lnTo>
                  <a:lnTo>
                    <a:pt x="93796" y="158832"/>
                  </a:lnTo>
                  <a:lnTo>
                    <a:pt x="86699" y="164626"/>
                  </a:lnTo>
                  <a:lnTo>
                    <a:pt x="78760" y="170534"/>
                  </a:lnTo>
                  <a:lnTo>
                    <a:pt x="70113" y="176216"/>
                  </a:lnTo>
                  <a:lnTo>
                    <a:pt x="60923" y="181495"/>
                  </a:lnTo>
                  <a:lnTo>
                    <a:pt x="51496" y="186518"/>
                  </a:lnTo>
                  <a:lnTo>
                    <a:pt x="42255" y="191653"/>
                  </a:lnTo>
                  <a:lnTo>
                    <a:pt x="33419" y="197084"/>
                  </a:lnTo>
                  <a:lnTo>
                    <a:pt x="25165" y="202016"/>
                  </a:lnTo>
                  <a:lnTo>
                    <a:pt x="17112" y="204119"/>
                  </a:lnTo>
                  <a:lnTo>
                    <a:pt x="9540" y="202278"/>
                  </a:lnTo>
                  <a:lnTo>
                    <a:pt x="4134" y="197689"/>
                  </a:lnTo>
                  <a:lnTo>
                    <a:pt x="1102" y="191260"/>
                  </a:lnTo>
                  <a:lnTo>
                    <a:pt x="0" y="183385"/>
                  </a:lnTo>
                  <a:lnTo>
                    <a:pt x="320" y="174141"/>
                  </a:lnTo>
                  <a:lnTo>
                    <a:pt x="1651" y="163678"/>
                  </a:lnTo>
                  <a:lnTo>
                    <a:pt x="3681" y="152385"/>
                  </a:lnTo>
                  <a:lnTo>
                    <a:pt x="6192" y="140808"/>
                  </a:lnTo>
                  <a:lnTo>
                    <a:pt x="9030" y="129279"/>
                  </a:lnTo>
                  <a:lnTo>
                    <a:pt x="12089" y="117927"/>
                  </a:lnTo>
                  <a:lnTo>
                    <a:pt x="15296" y="106771"/>
                  </a:lnTo>
                  <a:lnTo>
                    <a:pt x="18603" y="95781"/>
                  </a:lnTo>
                  <a:lnTo>
                    <a:pt x="21978" y="84756"/>
                  </a:lnTo>
                  <a:lnTo>
                    <a:pt x="25397" y="73353"/>
                  </a:lnTo>
                  <a:lnTo>
                    <a:pt x="28842" y="61430"/>
                  </a:lnTo>
                  <a:lnTo>
                    <a:pt x="32150" y="49414"/>
                  </a:lnTo>
                  <a:lnTo>
                    <a:pt x="35344" y="36928"/>
                  </a:lnTo>
                  <a:lnTo>
                    <a:pt x="38703" y="21754"/>
                  </a:lnTo>
                  <a:lnTo>
                    <a:pt x="427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27098" y="3390808"/>
              <a:ext cx="1236095" cy="1041992"/>
            </a:xfrm>
            <a:custGeom>
              <a:avLst/>
              <a:gdLst/>
              <a:ahLst/>
              <a:cxnLst/>
              <a:rect l="0" t="0" r="0" b="0"/>
              <a:pathLst>
                <a:path w="1236095" h="1041992">
                  <a:moveTo>
                    <a:pt x="538786" y="44969"/>
                  </a:moveTo>
                  <a:lnTo>
                    <a:pt x="524117" y="44969"/>
                  </a:lnTo>
                  <a:lnTo>
                    <a:pt x="510205" y="44969"/>
                  </a:lnTo>
                  <a:lnTo>
                    <a:pt x="495712" y="44974"/>
                  </a:lnTo>
                  <a:lnTo>
                    <a:pt x="480684" y="45147"/>
                  </a:lnTo>
                  <a:lnTo>
                    <a:pt x="465507" y="45795"/>
                  </a:lnTo>
                  <a:lnTo>
                    <a:pt x="450445" y="47048"/>
                  </a:lnTo>
                  <a:lnTo>
                    <a:pt x="435753" y="48874"/>
                  </a:lnTo>
                  <a:lnTo>
                    <a:pt x="421741" y="51171"/>
                  </a:lnTo>
                  <a:lnTo>
                    <a:pt x="408502" y="53831"/>
                  </a:lnTo>
                  <a:lnTo>
                    <a:pt x="395799" y="56922"/>
                  </a:lnTo>
                  <a:lnTo>
                    <a:pt x="383190" y="60675"/>
                  </a:lnTo>
                  <a:lnTo>
                    <a:pt x="370408" y="65158"/>
                  </a:lnTo>
                  <a:lnTo>
                    <a:pt x="357533" y="70134"/>
                  </a:lnTo>
                  <a:lnTo>
                    <a:pt x="344881" y="75166"/>
                  </a:lnTo>
                  <a:lnTo>
                    <a:pt x="332632" y="79999"/>
                  </a:lnTo>
                  <a:lnTo>
                    <a:pt x="320966" y="84717"/>
                  </a:lnTo>
                  <a:lnTo>
                    <a:pt x="310131" y="89645"/>
                  </a:lnTo>
                  <a:lnTo>
                    <a:pt x="300175" y="94956"/>
                  </a:lnTo>
                  <a:lnTo>
                    <a:pt x="290828" y="100506"/>
                  </a:lnTo>
                  <a:lnTo>
                    <a:pt x="281624" y="105932"/>
                  </a:lnTo>
                  <a:lnTo>
                    <a:pt x="272283" y="111033"/>
                  </a:lnTo>
                  <a:lnTo>
                    <a:pt x="262870" y="115932"/>
                  </a:lnTo>
                  <a:lnTo>
                    <a:pt x="253698" y="120983"/>
                  </a:lnTo>
                  <a:lnTo>
                    <a:pt x="244923" y="126389"/>
                  </a:lnTo>
                  <a:lnTo>
                    <a:pt x="236234" y="132513"/>
                  </a:lnTo>
                  <a:lnTo>
                    <a:pt x="226955" y="139921"/>
                  </a:lnTo>
                  <a:lnTo>
                    <a:pt x="216755" y="148792"/>
                  </a:lnTo>
                  <a:lnTo>
                    <a:pt x="205956" y="158666"/>
                  </a:lnTo>
                  <a:lnTo>
                    <a:pt x="195314" y="168672"/>
                  </a:lnTo>
                  <a:lnTo>
                    <a:pt x="185262" y="178285"/>
                  </a:lnTo>
                  <a:lnTo>
                    <a:pt x="175734" y="187346"/>
                  </a:lnTo>
                  <a:lnTo>
                    <a:pt x="166350" y="195885"/>
                  </a:lnTo>
                  <a:lnTo>
                    <a:pt x="156853" y="204008"/>
                  </a:lnTo>
                  <a:lnTo>
                    <a:pt x="147153" y="212312"/>
                  </a:lnTo>
                  <a:lnTo>
                    <a:pt x="137247" y="221806"/>
                  </a:lnTo>
                  <a:lnTo>
                    <a:pt x="127170" y="232947"/>
                  </a:lnTo>
                  <a:lnTo>
                    <a:pt x="116959" y="245689"/>
                  </a:lnTo>
                  <a:lnTo>
                    <a:pt x="106651" y="259764"/>
                  </a:lnTo>
                  <a:lnTo>
                    <a:pt x="96283" y="274854"/>
                  </a:lnTo>
                  <a:lnTo>
                    <a:pt x="86203" y="290358"/>
                  </a:lnTo>
                  <a:lnTo>
                    <a:pt x="77041" y="305445"/>
                  </a:lnTo>
                  <a:lnTo>
                    <a:pt x="69066" y="319693"/>
                  </a:lnTo>
                  <a:lnTo>
                    <a:pt x="62220" y="333054"/>
                  </a:lnTo>
                  <a:lnTo>
                    <a:pt x="56305" y="345647"/>
                  </a:lnTo>
                  <a:lnTo>
                    <a:pt x="51103" y="357639"/>
                  </a:lnTo>
                  <a:lnTo>
                    <a:pt x="46421" y="369188"/>
                  </a:lnTo>
                  <a:lnTo>
                    <a:pt x="42108" y="380417"/>
                  </a:lnTo>
                  <a:lnTo>
                    <a:pt x="38047" y="391433"/>
                  </a:lnTo>
                  <a:lnTo>
                    <a:pt x="33995" y="402630"/>
                  </a:lnTo>
                  <a:lnTo>
                    <a:pt x="29588" y="414674"/>
                  </a:lnTo>
                  <a:lnTo>
                    <a:pt x="24662" y="427860"/>
                  </a:lnTo>
                  <a:lnTo>
                    <a:pt x="19388" y="442311"/>
                  </a:lnTo>
                  <a:lnTo>
                    <a:pt x="14155" y="458147"/>
                  </a:lnTo>
                  <a:lnTo>
                    <a:pt x="9202" y="475276"/>
                  </a:lnTo>
                  <a:lnTo>
                    <a:pt x="4912" y="493151"/>
                  </a:lnTo>
                  <a:lnTo>
                    <a:pt x="1869" y="510908"/>
                  </a:lnTo>
                  <a:lnTo>
                    <a:pt x="272" y="528072"/>
                  </a:lnTo>
                  <a:lnTo>
                    <a:pt x="0" y="544695"/>
                  </a:lnTo>
                  <a:lnTo>
                    <a:pt x="796" y="561158"/>
                  </a:lnTo>
                  <a:lnTo>
                    <a:pt x="2403" y="577721"/>
                  </a:lnTo>
                  <a:lnTo>
                    <a:pt x="4598" y="594642"/>
                  </a:lnTo>
                  <a:lnTo>
                    <a:pt x="7208" y="612236"/>
                  </a:lnTo>
                  <a:lnTo>
                    <a:pt x="10111" y="630596"/>
                  </a:lnTo>
                  <a:lnTo>
                    <a:pt x="13380" y="649488"/>
                  </a:lnTo>
                  <a:lnTo>
                    <a:pt x="17260" y="668470"/>
                  </a:lnTo>
                  <a:lnTo>
                    <a:pt x="21840" y="687273"/>
                  </a:lnTo>
                  <a:lnTo>
                    <a:pt x="27223" y="705814"/>
                  </a:lnTo>
                  <a:lnTo>
                    <a:pt x="33594" y="724101"/>
                  </a:lnTo>
                  <a:lnTo>
                    <a:pt x="40952" y="742176"/>
                  </a:lnTo>
                  <a:lnTo>
                    <a:pt x="48995" y="759925"/>
                  </a:lnTo>
                  <a:lnTo>
                    <a:pt x="57233" y="777083"/>
                  </a:lnTo>
                  <a:lnTo>
                    <a:pt x="65362" y="793546"/>
                  </a:lnTo>
                  <a:lnTo>
                    <a:pt x="73277" y="809043"/>
                  </a:lnTo>
                  <a:lnTo>
                    <a:pt x="80971" y="823078"/>
                  </a:lnTo>
                  <a:lnTo>
                    <a:pt x="88479" y="835518"/>
                  </a:lnTo>
                  <a:lnTo>
                    <a:pt x="95842" y="846533"/>
                  </a:lnTo>
                  <a:lnTo>
                    <a:pt x="103101" y="856408"/>
                  </a:lnTo>
                  <a:lnTo>
                    <a:pt x="110289" y="865430"/>
                  </a:lnTo>
                  <a:lnTo>
                    <a:pt x="117592" y="874002"/>
                  </a:lnTo>
                  <a:lnTo>
                    <a:pt x="125336" y="882612"/>
                  </a:lnTo>
                  <a:lnTo>
                    <a:pt x="133655" y="891520"/>
                  </a:lnTo>
                  <a:lnTo>
                    <a:pt x="142360" y="900624"/>
                  </a:lnTo>
                  <a:lnTo>
                    <a:pt x="151051" y="909582"/>
                  </a:lnTo>
                  <a:lnTo>
                    <a:pt x="159488" y="918199"/>
                  </a:lnTo>
                  <a:lnTo>
                    <a:pt x="167610" y="926442"/>
                  </a:lnTo>
                  <a:lnTo>
                    <a:pt x="175444" y="934356"/>
                  </a:lnTo>
                  <a:lnTo>
                    <a:pt x="183059" y="942012"/>
                  </a:lnTo>
                  <a:lnTo>
                    <a:pt x="191005" y="949475"/>
                  </a:lnTo>
                  <a:lnTo>
                    <a:pt x="200250" y="956800"/>
                  </a:lnTo>
                  <a:lnTo>
                    <a:pt x="211222" y="964027"/>
                  </a:lnTo>
                  <a:lnTo>
                    <a:pt x="223848" y="971188"/>
                  </a:lnTo>
                  <a:lnTo>
                    <a:pt x="237844" y="978302"/>
                  </a:lnTo>
                  <a:lnTo>
                    <a:pt x="252891" y="985385"/>
                  </a:lnTo>
                  <a:lnTo>
                    <a:pt x="268704" y="992447"/>
                  </a:lnTo>
                  <a:lnTo>
                    <a:pt x="285064" y="999495"/>
                  </a:lnTo>
                  <a:lnTo>
                    <a:pt x="301803" y="1006524"/>
                  </a:lnTo>
                  <a:lnTo>
                    <a:pt x="318804" y="1013210"/>
                  </a:lnTo>
                  <a:lnTo>
                    <a:pt x="335983" y="1018941"/>
                  </a:lnTo>
                  <a:lnTo>
                    <a:pt x="353273" y="1023464"/>
                  </a:lnTo>
                  <a:lnTo>
                    <a:pt x="370309" y="1027009"/>
                  </a:lnTo>
                  <a:lnTo>
                    <a:pt x="386449" y="1030086"/>
                  </a:lnTo>
                  <a:lnTo>
                    <a:pt x="401430" y="1033043"/>
                  </a:lnTo>
                  <a:lnTo>
                    <a:pt x="415795" y="1035879"/>
                  </a:lnTo>
                  <a:lnTo>
                    <a:pt x="430661" y="1038338"/>
                  </a:lnTo>
                  <a:lnTo>
                    <a:pt x="446629" y="1040287"/>
                  </a:lnTo>
                  <a:lnTo>
                    <a:pt x="463629" y="1041581"/>
                  </a:lnTo>
                  <a:lnTo>
                    <a:pt x="481199" y="1041991"/>
                  </a:lnTo>
                  <a:lnTo>
                    <a:pt x="498978" y="1041485"/>
                  </a:lnTo>
                  <a:lnTo>
                    <a:pt x="516458" y="1040177"/>
                  </a:lnTo>
                  <a:lnTo>
                    <a:pt x="532955" y="1038236"/>
                  </a:lnTo>
                  <a:lnTo>
                    <a:pt x="548204" y="1035822"/>
                  </a:lnTo>
                  <a:lnTo>
                    <a:pt x="562763" y="1033067"/>
                  </a:lnTo>
                  <a:lnTo>
                    <a:pt x="577766" y="1030073"/>
                  </a:lnTo>
                  <a:lnTo>
                    <a:pt x="593820" y="1026913"/>
                  </a:lnTo>
                  <a:lnTo>
                    <a:pt x="610539" y="1023640"/>
                  </a:lnTo>
                  <a:lnTo>
                    <a:pt x="626856" y="1020289"/>
                  </a:lnTo>
                  <a:lnTo>
                    <a:pt x="642167" y="1016886"/>
                  </a:lnTo>
                  <a:lnTo>
                    <a:pt x="656362" y="1013447"/>
                  </a:lnTo>
                  <a:lnTo>
                    <a:pt x="669576" y="1009986"/>
                  </a:lnTo>
                  <a:lnTo>
                    <a:pt x="682015" y="1006508"/>
                  </a:lnTo>
                  <a:lnTo>
                    <a:pt x="693875" y="1003020"/>
                  </a:lnTo>
                  <a:lnTo>
                    <a:pt x="705322" y="999525"/>
                  </a:lnTo>
                  <a:lnTo>
                    <a:pt x="716476" y="996020"/>
                  </a:lnTo>
                  <a:lnTo>
                    <a:pt x="727429" y="992344"/>
                  </a:lnTo>
                  <a:lnTo>
                    <a:pt x="738244" y="988191"/>
                  </a:lnTo>
                  <a:lnTo>
                    <a:pt x="748965" y="983435"/>
                  </a:lnTo>
                  <a:lnTo>
                    <a:pt x="759623" y="978274"/>
                  </a:lnTo>
                  <a:lnTo>
                    <a:pt x="770238" y="973119"/>
                  </a:lnTo>
                  <a:lnTo>
                    <a:pt x="780825" y="968207"/>
                  </a:lnTo>
                  <a:lnTo>
                    <a:pt x="791392" y="963606"/>
                  </a:lnTo>
                  <a:lnTo>
                    <a:pt x="801946" y="959288"/>
                  </a:lnTo>
                  <a:lnTo>
                    <a:pt x="812492" y="955196"/>
                  </a:lnTo>
                  <a:lnTo>
                    <a:pt x="823032" y="951109"/>
                  </a:lnTo>
                  <a:lnTo>
                    <a:pt x="833568" y="946672"/>
                  </a:lnTo>
                  <a:lnTo>
                    <a:pt x="844102" y="941718"/>
                  </a:lnTo>
                  <a:lnTo>
                    <a:pt x="854633" y="936253"/>
                  </a:lnTo>
                  <a:lnTo>
                    <a:pt x="865164" y="930360"/>
                  </a:lnTo>
                  <a:lnTo>
                    <a:pt x="875690" y="924135"/>
                  </a:lnTo>
                  <a:lnTo>
                    <a:pt x="886046" y="917668"/>
                  </a:lnTo>
                  <a:lnTo>
                    <a:pt x="895928" y="911027"/>
                  </a:lnTo>
                  <a:lnTo>
                    <a:pt x="905208" y="904270"/>
                  </a:lnTo>
                  <a:lnTo>
                    <a:pt x="914084" y="897599"/>
                  </a:lnTo>
                  <a:lnTo>
                    <a:pt x="922964" y="891345"/>
                  </a:lnTo>
                  <a:lnTo>
                    <a:pt x="932085" y="885654"/>
                  </a:lnTo>
                  <a:lnTo>
                    <a:pt x="941349" y="880340"/>
                  </a:lnTo>
                  <a:lnTo>
                    <a:pt x="950421" y="875005"/>
                  </a:lnTo>
                  <a:lnTo>
                    <a:pt x="959123" y="869413"/>
                  </a:lnTo>
                  <a:lnTo>
                    <a:pt x="967593" y="863502"/>
                  </a:lnTo>
                  <a:lnTo>
                    <a:pt x="976194" y="857302"/>
                  </a:lnTo>
                  <a:lnTo>
                    <a:pt x="985124" y="850869"/>
                  </a:lnTo>
                  <a:lnTo>
                    <a:pt x="994257" y="844259"/>
                  </a:lnTo>
                  <a:lnTo>
                    <a:pt x="1003242" y="837523"/>
                  </a:lnTo>
                  <a:lnTo>
                    <a:pt x="1011880" y="830697"/>
                  </a:lnTo>
                  <a:lnTo>
                    <a:pt x="1020139" y="823809"/>
                  </a:lnTo>
                  <a:lnTo>
                    <a:pt x="1028065" y="816878"/>
                  </a:lnTo>
                  <a:lnTo>
                    <a:pt x="1035728" y="809919"/>
                  </a:lnTo>
                  <a:lnTo>
                    <a:pt x="1043197" y="802940"/>
                  </a:lnTo>
                  <a:lnTo>
                    <a:pt x="1050525" y="795948"/>
                  </a:lnTo>
                  <a:lnTo>
                    <a:pt x="1057755" y="788947"/>
                  </a:lnTo>
                  <a:lnTo>
                    <a:pt x="1064917" y="781940"/>
                  </a:lnTo>
                  <a:lnTo>
                    <a:pt x="1072033" y="774929"/>
                  </a:lnTo>
                  <a:lnTo>
                    <a:pt x="1079117" y="767916"/>
                  </a:lnTo>
                  <a:lnTo>
                    <a:pt x="1086180" y="760900"/>
                  </a:lnTo>
                  <a:lnTo>
                    <a:pt x="1093228" y="753883"/>
                  </a:lnTo>
                  <a:lnTo>
                    <a:pt x="1100262" y="746862"/>
                  </a:lnTo>
                  <a:lnTo>
                    <a:pt x="1107121" y="739671"/>
                  </a:lnTo>
                  <a:lnTo>
                    <a:pt x="1113500" y="732004"/>
                  </a:lnTo>
                  <a:lnTo>
                    <a:pt x="1119277" y="723737"/>
                  </a:lnTo>
                  <a:lnTo>
                    <a:pt x="1124647" y="715065"/>
                  </a:lnTo>
                  <a:lnTo>
                    <a:pt x="1130020" y="706398"/>
                  </a:lnTo>
                  <a:lnTo>
                    <a:pt x="1135634" y="697972"/>
                  </a:lnTo>
                  <a:lnTo>
                    <a:pt x="1141388" y="689688"/>
                  </a:lnTo>
                  <a:lnTo>
                    <a:pt x="1146952" y="681213"/>
                  </a:lnTo>
                  <a:lnTo>
                    <a:pt x="1152144" y="672353"/>
                  </a:lnTo>
                  <a:lnTo>
                    <a:pt x="1157106" y="662758"/>
                  </a:lnTo>
                  <a:lnTo>
                    <a:pt x="1162197" y="651866"/>
                  </a:lnTo>
                  <a:lnTo>
                    <a:pt x="1167617" y="639503"/>
                  </a:lnTo>
                  <a:lnTo>
                    <a:pt x="1173242" y="626130"/>
                  </a:lnTo>
                  <a:lnTo>
                    <a:pt x="1178717" y="612623"/>
                  </a:lnTo>
                  <a:lnTo>
                    <a:pt x="1183851" y="599496"/>
                  </a:lnTo>
                  <a:lnTo>
                    <a:pt x="1188772" y="586583"/>
                  </a:lnTo>
                  <a:lnTo>
                    <a:pt x="1193837" y="573240"/>
                  </a:lnTo>
                  <a:lnTo>
                    <a:pt x="1199240" y="559116"/>
                  </a:lnTo>
                  <a:lnTo>
                    <a:pt x="1204851" y="544171"/>
                  </a:lnTo>
                  <a:lnTo>
                    <a:pt x="1210318" y="528520"/>
                  </a:lnTo>
                  <a:lnTo>
                    <a:pt x="1215442" y="512318"/>
                  </a:lnTo>
                  <a:lnTo>
                    <a:pt x="1220188" y="495707"/>
                  </a:lnTo>
                  <a:lnTo>
                    <a:pt x="1224602" y="478803"/>
                  </a:lnTo>
                  <a:lnTo>
                    <a:pt x="1228744" y="461694"/>
                  </a:lnTo>
                  <a:lnTo>
                    <a:pt x="1232357" y="444444"/>
                  </a:lnTo>
                  <a:lnTo>
                    <a:pt x="1234878" y="427097"/>
                  </a:lnTo>
                  <a:lnTo>
                    <a:pt x="1236092" y="409684"/>
                  </a:lnTo>
                  <a:lnTo>
                    <a:pt x="1236094" y="392227"/>
                  </a:lnTo>
                  <a:lnTo>
                    <a:pt x="1235106" y="374740"/>
                  </a:lnTo>
                  <a:lnTo>
                    <a:pt x="1233369" y="357238"/>
                  </a:lnTo>
                  <a:lnTo>
                    <a:pt x="1231085" y="339890"/>
                  </a:lnTo>
                  <a:lnTo>
                    <a:pt x="1228415" y="323009"/>
                  </a:lnTo>
                  <a:lnTo>
                    <a:pt x="1225476" y="306732"/>
                  </a:lnTo>
                  <a:lnTo>
                    <a:pt x="1222351" y="291190"/>
                  </a:lnTo>
                  <a:lnTo>
                    <a:pt x="1219102" y="276593"/>
                  </a:lnTo>
                  <a:lnTo>
                    <a:pt x="1215757" y="262959"/>
                  </a:lnTo>
                  <a:lnTo>
                    <a:pt x="1212019" y="250157"/>
                  </a:lnTo>
                  <a:lnTo>
                    <a:pt x="1207291" y="238012"/>
                  </a:lnTo>
                  <a:lnTo>
                    <a:pt x="1201328" y="226351"/>
                  </a:lnTo>
                  <a:lnTo>
                    <a:pt x="1194201" y="214873"/>
                  </a:lnTo>
                  <a:lnTo>
                    <a:pt x="1186123" y="203167"/>
                  </a:lnTo>
                  <a:lnTo>
                    <a:pt x="1177317" y="191030"/>
                  </a:lnTo>
                  <a:lnTo>
                    <a:pt x="1167981" y="178607"/>
                  </a:lnTo>
                  <a:lnTo>
                    <a:pt x="1158269" y="166267"/>
                  </a:lnTo>
                  <a:lnTo>
                    <a:pt x="1148300" y="154230"/>
                  </a:lnTo>
                  <a:lnTo>
                    <a:pt x="1138320" y="142708"/>
                  </a:lnTo>
                  <a:lnTo>
                    <a:pt x="1128693" y="131971"/>
                  </a:lnTo>
                  <a:lnTo>
                    <a:pt x="1119575" y="122080"/>
                  </a:lnTo>
                  <a:lnTo>
                    <a:pt x="1110467" y="112778"/>
                  </a:lnTo>
                  <a:lnTo>
                    <a:pt x="1100367" y="103604"/>
                  </a:lnTo>
                  <a:lnTo>
                    <a:pt x="1088790" y="94281"/>
                  </a:lnTo>
                  <a:lnTo>
                    <a:pt x="1075910" y="84882"/>
                  </a:lnTo>
                  <a:lnTo>
                    <a:pt x="1062267" y="75718"/>
                  </a:lnTo>
                  <a:lnTo>
                    <a:pt x="1048278" y="66963"/>
                  </a:lnTo>
                  <a:lnTo>
                    <a:pt x="1034326" y="58796"/>
                  </a:lnTo>
                  <a:lnTo>
                    <a:pt x="1020820" y="51465"/>
                  </a:lnTo>
                  <a:lnTo>
                    <a:pt x="1007928" y="45018"/>
                  </a:lnTo>
                  <a:lnTo>
                    <a:pt x="995630" y="39351"/>
                  </a:lnTo>
                  <a:lnTo>
                    <a:pt x="983824" y="34303"/>
                  </a:lnTo>
                  <a:lnTo>
                    <a:pt x="972382" y="29718"/>
                  </a:lnTo>
                  <a:lnTo>
                    <a:pt x="960711" y="25467"/>
                  </a:lnTo>
                  <a:lnTo>
                    <a:pt x="947810" y="21451"/>
                  </a:lnTo>
                  <a:lnTo>
                    <a:pt x="933231" y="17597"/>
                  </a:lnTo>
                  <a:lnTo>
                    <a:pt x="917028" y="13856"/>
                  </a:lnTo>
                  <a:lnTo>
                    <a:pt x="899478" y="10190"/>
                  </a:lnTo>
                  <a:lnTo>
                    <a:pt x="880906" y="6585"/>
                  </a:lnTo>
                  <a:lnTo>
                    <a:pt x="862081" y="3351"/>
                  </a:lnTo>
                  <a:lnTo>
                    <a:pt x="844145" y="1091"/>
                  </a:lnTo>
                  <a:lnTo>
                    <a:pt x="827629" y="53"/>
                  </a:lnTo>
                  <a:lnTo>
                    <a:pt x="811898" y="0"/>
                  </a:lnTo>
                  <a:lnTo>
                    <a:pt x="795501" y="422"/>
                  </a:lnTo>
                  <a:lnTo>
                    <a:pt x="777644" y="966"/>
                  </a:lnTo>
                  <a:lnTo>
                    <a:pt x="758204" y="1634"/>
                  </a:lnTo>
                  <a:lnTo>
                    <a:pt x="737384" y="2681"/>
                  </a:lnTo>
                  <a:lnTo>
                    <a:pt x="715479" y="4235"/>
                  </a:lnTo>
                  <a:lnTo>
                    <a:pt x="692768" y="6277"/>
                  </a:lnTo>
                  <a:lnTo>
                    <a:pt x="669478" y="8727"/>
                  </a:lnTo>
                  <a:lnTo>
                    <a:pt x="645796" y="11488"/>
                  </a:lnTo>
                  <a:lnTo>
                    <a:pt x="622338" y="14480"/>
                  </a:lnTo>
                  <a:lnTo>
                    <a:pt x="600115" y="17633"/>
                  </a:lnTo>
                  <a:lnTo>
                    <a:pt x="579575" y="20901"/>
                  </a:lnTo>
                  <a:lnTo>
                    <a:pt x="560665" y="24247"/>
                  </a:lnTo>
                  <a:lnTo>
                    <a:pt x="543109" y="27646"/>
                  </a:lnTo>
                  <a:lnTo>
                    <a:pt x="526591" y="31081"/>
                  </a:lnTo>
                  <a:lnTo>
                    <a:pt x="510833" y="34541"/>
                  </a:lnTo>
                  <a:lnTo>
                    <a:pt x="495616" y="38017"/>
                  </a:lnTo>
                  <a:lnTo>
                    <a:pt x="480780" y="41509"/>
                  </a:lnTo>
                  <a:lnTo>
                    <a:pt x="466372" y="45176"/>
                  </a:lnTo>
                  <a:lnTo>
                    <a:pt x="452617" y="49324"/>
                  </a:lnTo>
                  <a:lnTo>
                    <a:pt x="439582" y="54076"/>
                  </a:lnTo>
                  <a:lnTo>
                    <a:pt x="427032" y="59234"/>
                  </a:lnTo>
                  <a:lnTo>
                    <a:pt x="414532" y="64388"/>
                  </a:lnTo>
                  <a:lnTo>
                    <a:pt x="401823" y="69303"/>
                  </a:lnTo>
                  <a:lnTo>
                    <a:pt x="388828" y="74077"/>
                  </a:lnTo>
                  <a:lnTo>
                    <a:pt x="375565" y="79042"/>
                  </a:lnTo>
                  <a:lnTo>
                    <a:pt x="362088" y="84382"/>
                  </a:lnTo>
                  <a:lnTo>
                    <a:pt x="348613" y="90122"/>
                  </a:lnTo>
                  <a:lnTo>
                    <a:pt x="335493" y="96207"/>
                  </a:lnTo>
                  <a:lnTo>
                    <a:pt x="322897" y="102559"/>
                  </a:lnTo>
                  <a:lnTo>
                    <a:pt x="310885" y="108996"/>
                  </a:lnTo>
                  <a:lnTo>
                    <a:pt x="298108" y="115979"/>
                  </a:lnTo>
                  <a:lnTo>
                    <a:pt x="281209" y="125238"/>
                  </a:lnTo>
                  <a:lnTo>
                    <a:pt x="254516" y="139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839745" y="200041"/>
            <a:ext cx="2245105" cy="751679"/>
            <a:chOff x="839745" y="200041"/>
            <a:chExt cx="2245105" cy="751679"/>
          </a:xfrm>
        </p:grpSpPr>
        <p:sp>
          <p:nvSpPr>
            <p:cNvPr id="2" name="Freeform 1"/>
            <p:cNvSpPr/>
            <p:nvPr/>
          </p:nvSpPr>
          <p:spPr>
            <a:xfrm>
              <a:off x="839745" y="395443"/>
              <a:ext cx="307862" cy="556277"/>
            </a:xfrm>
            <a:custGeom>
              <a:avLst/>
              <a:gdLst/>
              <a:ahLst/>
              <a:cxnLst/>
              <a:rect l="0" t="0" r="0" b="0"/>
              <a:pathLst>
                <a:path w="307862" h="556277">
                  <a:moveTo>
                    <a:pt x="76234" y="4639"/>
                  </a:moveTo>
                  <a:lnTo>
                    <a:pt x="70366" y="10641"/>
                  </a:lnTo>
                  <a:lnTo>
                    <a:pt x="64802" y="17486"/>
                  </a:lnTo>
                  <a:lnTo>
                    <a:pt x="59003" y="25874"/>
                  </a:lnTo>
                  <a:lnTo>
                    <a:pt x="52922" y="35501"/>
                  </a:lnTo>
                  <a:lnTo>
                    <a:pt x="46592" y="45815"/>
                  </a:lnTo>
                  <a:lnTo>
                    <a:pt x="40069" y="56396"/>
                  </a:lnTo>
                  <a:lnTo>
                    <a:pt x="33548" y="66040"/>
                  </a:lnTo>
                  <a:lnTo>
                    <a:pt x="26794" y="72247"/>
                  </a:lnTo>
                  <a:lnTo>
                    <a:pt x="20359" y="73787"/>
                  </a:lnTo>
                  <a:lnTo>
                    <a:pt x="16247" y="71580"/>
                  </a:lnTo>
                  <a:lnTo>
                    <a:pt x="14879" y="66713"/>
                  </a:lnTo>
                  <a:lnTo>
                    <a:pt x="15859" y="60011"/>
                  </a:lnTo>
                  <a:lnTo>
                    <a:pt x="18639" y="52059"/>
                  </a:lnTo>
                  <a:lnTo>
                    <a:pt x="22733" y="43269"/>
                  </a:lnTo>
                  <a:lnTo>
                    <a:pt x="27921" y="34245"/>
                  </a:lnTo>
                  <a:lnTo>
                    <a:pt x="34228" y="25788"/>
                  </a:lnTo>
                  <a:lnTo>
                    <a:pt x="41586" y="18289"/>
                  </a:lnTo>
                  <a:lnTo>
                    <a:pt x="49985" y="11931"/>
                  </a:lnTo>
                  <a:lnTo>
                    <a:pt x="59533" y="6875"/>
                  </a:lnTo>
                  <a:lnTo>
                    <a:pt x="70179" y="3075"/>
                  </a:lnTo>
                  <a:lnTo>
                    <a:pt x="81582" y="658"/>
                  </a:lnTo>
                  <a:lnTo>
                    <a:pt x="93230" y="0"/>
                  </a:lnTo>
                  <a:lnTo>
                    <a:pt x="104798" y="1148"/>
                  </a:lnTo>
                  <a:lnTo>
                    <a:pt x="116004" y="3866"/>
                  </a:lnTo>
                  <a:lnTo>
                    <a:pt x="126530" y="7823"/>
                  </a:lnTo>
                  <a:lnTo>
                    <a:pt x="136270" y="12710"/>
                  </a:lnTo>
                  <a:lnTo>
                    <a:pt x="145132" y="18429"/>
                  </a:lnTo>
                  <a:lnTo>
                    <a:pt x="152946" y="25091"/>
                  </a:lnTo>
                  <a:lnTo>
                    <a:pt x="159729" y="32686"/>
                  </a:lnTo>
                  <a:lnTo>
                    <a:pt x="165794" y="41243"/>
                  </a:lnTo>
                  <a:lnTo>
                    <a:pt x="171643" y="50898"/>
                  </a:lnTo>
                  <a:lnTo>
                    <a:pt x="177579" y="61618"/>
                  </a:lnTo>
                  <a:lnTo>
                    <a:pt x="183552" y="73242"/>
                  </a:lnTo>
                  <a:lnTo>
                    <a:pt x="189262" y="85569"/>
                  </a:lnTo>
                  <a:lnTo>
                    <a:pt x="194544" y="98420"/>
                  </a:lnTo>
                  <a:lnTo>
                    <a:pt x="199227" y="111812"/>
                  </a:lnTo>
                  <a:lnTo>
                    <a:pt x="203066" y="125940"/>
                  </a:lnTo>
                  <a:lnTo>
                    <a:pt x="206014" y="140853"/>
                  </a:lnTo>
                  <a:lnTo>
                    <a:pt x="208179" y="156462"/>
                  </a:lnTo>
                  <a:lnTo>
                    <a:pt x="209723" y="172625"/>
                  </a:lnTo>
                  <a:lnTo>
                    <a:pt x="210802" y="189204"/>
                  </a:lnTo>
                  <a:lnTo>
                    <a:pt x="211545" y="206083"/>
                  </a:lnTo>
                  <a:lnTo>
                    <a:pt x="212053" y="223174"/>
                  </a:lnTo>
                  <a:lnTo>
                    <a:pt x="212393" y="240407"/>
                  </a:lnTo>
                  <a:lnTo>
                    <a:pt x="212453" y="257572"/>
                  </a:lnTo>
                  <a:lnTo>
                    <a:pt x="211961" y="274331"/>
                  </a:lnTo>
                  <a:lnTo>
                    <a:pt x="210813" y="290535"/>
                  </a:lnTo>
                  <a:lnTo>
                    <a:pt x="209058" y="306366"/>
                  </a:lnTo>
                  <a:lnTo>
                    <a:pt x="206809" y="322223"/>
                  </a:lnTo>
                  <a:lnTo>
                    <a:pt x="204184" y="338331"/>
                  </a:lnTo>
                  <a:lnTo>
                    <a:pt x="201287" y="354421"/>
                  </a:lnTo>
                  <a:lnTo>
                    <a:pt x="198196" y="369851"/>
                  </a:lnTo>
                  <a:lnTo>
                    <a:pt x="194967" y="384310"/>
                  </a:lnTo>
                  <a:lnTo>
                    <a:pt x="191477" y="397969"/>
                  </a:lnTo>
                  <a:lnTo>
                    <a:pt x="187449" y="411288"/>
                  </a:lnTo>
                  <a:lnTo>
                    <a:pt x="182773" y="424579"/>
                  </a:lnTo>
                  <a:lnTo>
                    <a:pt x="177497" y="437811"/>
                  </a:lnTo>
                  <a:lnTo>
                    <a:pt x="171730" y="450709"/>
                  </a:lnTo>
                  <a:lnTo>
                    <a:pt x="165586" y="463131"/>
                  </a:lnTo>
                  <a:lnTo>
                    <a:pt x="159002" y="475085"/>
                  </a:lnTo>
                  <a:lnTo>
                    <a:pt x="151752" y="486645"/>
                  </a:lnTo>
                  <a:lnTo>
                    <a:pt x="143767" y="497898"/>
                  </a:lnTo>
                  <a:lnTo>
                    <a:pt x="135287" y="508760"/>
                  </a:lnTo>
                  <a:lnTo>
                    <a:pt x="126749" y="518987"/>
                  </a:lnTo>
                  <a:lnTo>
                    <a:pt x="118405" y="528489"/>
                  </a:lnTo>
                  <a:lnTo>
                    <a:pt x="110005" y="537007"/>
                  </a:lnTo>
                  <a:lnTo>
                    <a:pt x="100920" y="544050"/>
                  </a:lnTo>
                  <a:lnTo>
                    <a:pt x="90847" y="549484"/>
                  </a:lnTo>
                  <a:lnTo>
                    <a:pt x="79963" y="553319"/>
                  </a:lnTo>
                  <a:lnTo>
                    <a:pt x="68731" y="555534"/>
                  </a:lnTo>
                  <a:lnTo>
                    <a:pt x="57474" y="556276"/>
                  </a:lnTo>
                  <a:lnTo>
                    <a:pt x="46492" y="555488"/>
                  </a:lnTo>
                  <a:lnTo>
                    <a:pt x="36125" y="552840"/>
                  </a:lnTo>
                  <a:lnTo>
                    <a:pt x="26500" y="548314"/>
                  </a:lnTo>
                  <a:lnTo>
                    <a:pt x="17886" y="542005"/>
                  </a:lnTo>
                  <a:lnTo>
                    <a:pt x="10771" y="533951"/>
                  </a:lnTo>
                  <a:lnTo>
                    <a:pt x="5290" y="524356"/>
                  </a:lnTo>
                  <a:lnTo>
                    <a:pt x="1592" y="513848"/>
                  </a:lnTo>
                  <a:lnTo>
                    <a:pt x="0" y="503343"/>
                  </a:lnTo>
                  <a:lnTo>
                    <a:pt x="490" y="493354"/>
                  </a:lnTo>
                  <a:lnTo>
                    <a:pt x="2919" y="483853"/>
                  </a:lnTo>
                  <a:lnTo>
                    <a:pt x="7207" y="474480"/>
                  </a:lnTo>
                  <a:lnTo>
                    <a:pt x="13126" y="464997"/>
                  </a:lnTo>
                  <a:lnTo>
                    <a:pt x="20351" y="455644"/>
                  </a:lnTo>
                  <a:lnTo>
                    <a:pt x="28563" y="447035"/>
                  </a:lnTo>
                  <a:lnTo>
                    <a:pt x="37494" y="439468"/>
                  </a:lnTo>
                  <a:lnTo>
                    <a:pt x="47099" y="433080"/>
                  </a:lnTo>
                  <a:lnTo>
                    <a:pt x="57532" y="428014"/>
                  </a:lnTo>
                  <a:lnTo>
                    <a:pt x="68810" y="424206"/>
                  </a:lnTo>
                  <a:lnTo>
                    <a:pt x="80826" y="421615"/>
                  </a:lnTo>
                  <a:lnTo>
                    <a:pt x="93423" y="420310"/>
                  </a:lnTo>
                  <a:lnTo>
                    <a:pt x="106446" y="420210"/>
                  </a:lnTo>
                  <a:lnTo>
                    <a:pt x="119445" y="421276"/>
                  </a:lnTo>
                  <a:lnTo>
                    <a:pt x="131713" y="423586"/>
                  </a:lnTo>
                  <a:lnTo>
                    <a:pt x="142928" y="427061"/>
                  </a:lnTo>
                  <a:lnTo>
                    <a:pt x="153271" y="431342"/>
                  </a:lnTo>
                  <a:lnTo>
                    <a:pt x="163219" y="435900"/>
                  </a:lnTo>
                  <a:lnTo>
                    <a:pt x="173096" y="440411"/>
                  </a:lnTo>
                  <a:lnTo>
                    <a:pt x="182884" y="444912"/>
                  </a:lnTo>
                  <a:lnTo>
                    <a:pt x="192318" y="449694"/>
                  </a:lnTo>
                  <a:lnTo>
                    <a:pt x="201270" y="454907"/>
                  </a:lnTo>
                  <a:lnTo>
                    <a:pt x="210080" y="460391"/>
                  </a:lnTo>
                  <a:lnTo>
                    <a:pt x="219442" y="465774"/>
                  </a:lnTo>
                  <a:lnTo>
                    <a:pt x="229701" y="470831"/>
                  </a:lnTo>
                  <a:lnTo>
                    <a:pt x="240710" y="475193"/>
                  </a:lnTo>
                  <a:lnTo>
                    <a:pt x="252025" y="478285"/>
                  </a:lnTo>
                  <a:lnTo>
                    <a:pt x="263328" y="479918"/>
                  </a:lnTo>
                  <a:lnTo>
                    <a:pt x="274040" y="480383"/>
                  </a:lnTo>
                  <a:lnTo>
                    <a:pt x="284299" y="480303"/>
                  </a:lnTo>
                  <a:lnTo>
                    <a:pt x="295003" y="479672"/>
                  </a:lnTo>
                  <a:lnTo>
                    <a:pt x="307861" y="4784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63748" y="200041"/>
              <a:ext cx="178698" cy="260397"/>
            </a:xfrm>
            <a:custGeom>
              <a:avLst/>
              <a:gdLst/>
              <a:ahLst/>
              <a:cxnLst/>
              <a:rect l="0" t="0" r="0" b="0"/>
              <a:pathLst>
                <a:path w="178698" h="260397">
                  <a:moveTo>
                    <a:pt x="31298" y="0"/>
                  </a:moveTo>
                  <a:lnTo>
                    <a:pt x="28297" y="8734"/>
                  </a:lnTo>
                  <a:lnTo>
                    <a:pt x="24875" y="16441"/>
                  </a:lnTo>
                  <a:lnTo>
                    <a:pt x="20683" y="23848"/>
                  </a:lnTo>
                  <a:lnTo>
                    <a:pt x="15956" y="31281"/>
                  </a:lnTo>
                  <a:lnTo>
                    <a:pt x="11123" y="39108"/>
                  </a:lnTo>
                  <a:lnTo>
                    <a:pt x="6473" y="47414"/>
                  </a:lnTo>
                  <a:lnTo>
                    <a:pt x="3036" y="53638"/>
                  </a:lnTo>
                  <a:lnTo>
                    <a:pt x="2162" y="54891"/>
                  </a:lnTo>
                  <a:lnTo>
                    <a:pt x="3710" y="52639"/>
                  </a:lnTo>
                  <a:lnTo>
                    <a:pt x="7047" y="48382"/>
                  </a:lnTo>
                  <a:lnTo>
                    <a:pt x="11612" y="42993"/>
                  </a:lnTo>
                  <a:lnTo>
                    <a:pt x="17008" y="36963"/>
                  </a:lnTo>
                  <a:lnTo>
                    <a:pt x="23287" y="30891"/>
                  </a:lnTo>
                  <a:lnTo>
                    <a:pt x="30880" y="25543"/>
                  </a:lnTo>
                  <a:lnTo>
                    <a:pt x="39916" y="21282"/>
                  </a:lnTo>
                  <a:lnTo>
                    <a:pt x="49920" y="18584"/>
                  </a:lnTo>
                  <a:lnTo>
                    <a:pt x="60022" y="18201"/>
                  </a:lnTo>
                  <a:lnTo>
                    <a:pt x="69700" y="20318"/>
                  </a:lnTo>
                  <a:lnTo>
                    <a:pt x="78637" y="24654"/>
                  </a:lnTo>
                  <a:lnTo>
                    <a:pt x="86561" y="30761"/>
                  </a:lnTo>
                  <a:lnTo>
                    <a:pt x="93436" y="38201"/>
                  </a:lnTo>
                  <a:lnTo>
                    <a:pt x="99239" y="46768"/>
                  </a:lnTo>
                  <a:lnTo>
                    <a:pt x="103853" y="56487"/>
                  </a:lnTo>
                  <a:lnTo>
                    <a:pt x="107333" y="67280"/>
                  </a:lnTo>
                  <a:lnTo>
                    <a:pt x="109859" y="78965"/>
                  </a:lnTo>
                  <a:lnTo>
                    <a:pt x="111647" y="91341"/>
                  </a:lnTo>
                  <a:lnTo>
                    <a:pt x="112885" y="104219"/>
                  </a:lnTo>
                  <a:lnTo>
                    <a:pt x="113567" y="117290"/>
                  </a:lnTo>
                  <a:lnTo>
                    <a:pt x="113500" y="130140"/>
                  </a:lnTo>
                  <a:lnTo>
                    <a:pt x="112641" y="142559"/>
                  </a:lnTo>
                  <a:lnTo>
                    <a:pt x="111081" y="154524"/>
                  </a:lnTo>
                  <a:lnTo>
                    <a:pt x="108964" y="166100"/>
                  </a:lnTo>
                  <a:lnTo>
                    <a:pt x="106423" y="177371"/>
                  </a:lnTo>
                  <a:lnTo>
                    <a:pt x="103412" y="188416"/>
                  </a:lnTo>
                  <a:lnTo>
                    <a:pt x="99713" y="199300"/>
                  </a:lnTo>
                  <a:lnTo>
                    <a:pt x="95257" y="210066"/>
                  </a:lnTo>
                  <a:lnTo>
                    <a:pt x="89959" y="220585"/>
                  </a:lnTo>
                  <a:lnTo>
                    <a:pt x="83646" y="230576"/>
                  </a:lnTo>
                  <a:lnTo>
                    <a:pt x="76323" y="239912"/>
                  </a:lnTo>
                  <a:lnTo>
                    <a:pt x="68133" y="248147"/>
                  </a:lnTo>
                  <a:lnTo>
                    <a:pt x="59265" y="254467"/>
                  </a:lnTo>
                  <a:lnTo>
                    <a:pt x="49903" y="258593"/>
                  </a:lnTo>
                  <a:lnTo>
                    <a:pt x="40516" y="260396"/>
                  </a:lnTo>
                  <a:lnTo>
                    <a:pt x="31828" y="259644"/>
                  </a:lnTo>
                  <a:lnTo>
                    <a:pt x="24174" y="256470"/>
                  </a:lnTo>
                  <a:lnTo>
                    <a:pt x="17545" y="251274"/>
                  </a:lnTo>
                  <a:lnTo>
                    <a:pt x="11776" y="244515"/>
                  </a:lnTo>
                  <a:lnTo>
                    <a:pt x="6686" y="236610"/>
                  </a:lnTo>
                  <a:lnTo>
                    <a:pt x="2587" y="228054"/>
                  </a:lnTo>
                  <a:lnTo>
                    <a:pt x="263" y="219398"/>
                  </a:lnTo>
                  <a:lnTo>
                    <a:pt x="0" y="210957"/>
                  </a:lnTo>
                  <a:lnTo>
                    <a:pt x="1790" y="202986"/>
                  </a:lnTo>
                  <a:lnTo>
                    <a:pt x="5583" y="195779"/>
                  </a:lnTo>
                  <a:lnTo>
                    <a:pt x="11136" y="189421"/>
                  </a:lnTo>
                  <a:lnTo>
                    <a:pt x="18100" y="184151"/>
                  </a:lnTo>
                  <a:lnTo>
                    <a:pt x="26130" y="180433"/>
                  </a:lnTo>
                  <a:lnTo>
                    <a:pt x="34926" y="178381"/>
                  </a:lnTo>
                  <a:lnTo>
                    <a:pt x="44101" y="177968"/>
                  </a:lnTo>
                  <a:lnTo>
                    <a:pt x="53178" y="179203"/>
                  </a:lnTo>
                  <a:lnTo>
                    <a:pt x="61911" y="181922"/>
                  </a:lnTo>
                  <a:lnTo>
                    <a:pt x="70249" y="185847"/>
                  </a:lnTo>
                  <a:lnTo>
                    <a:pt x="78235" y="190689"/>
                  </a:lnTo>
                  <a:lnTo>
                    <a:pt x="85948" y="196197"/>
                  </a:lnTo>
                  <a:lnTo>
                    <a:pt x="93621" y="202010"/>
                  </a:lnTo>
                  <a:lnTo>
                    <a:pt x="101620" y="207679"/>
                  </a:lnTo>
                  <a:lnTo>
                    <a:pt x="110118" y="212965"/>
                  </a:lnTo>
                  <a:lnTo>
                    <a:pt x="119236" y="217681"/>
                  </a:lnTo>
                  <a:lnTo>
                    <a:pt x="130338" y="222054"/>
                  </a:lnTo>
                  <a:lnTo>
                    <a:pt x="147755" y="226465"/>
                  </a:lnTo>
                  <a:lnTo>
                    <a:pt x="178697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47647" y="505367"/>
              <a:ext cx="389556" cy="21058"/>
            </a:xfrm>
            <a:custGeom>
              <a:avLst/>
              <a:gdLst/>
              <a:ahLst/>
              <a:cxnLst/>
              <a:rect l="0" t="0" r="0" b="0"/>
              <a:pathLst>
                <a:path w="389556" h="21058">
                  <a:moveTo>
                    <a:pt x="389555" y="0"/>
                  </a:moveTo>
                  <a:lnTo>
                    <a:pt x="377753" y="2867"/>
                  </a:lnTo>
                  <a:lnTo>
                    <a:pt x="365984" y="5009"/>
                  </a:lnTo>
                  <a:lnTo>
                    <a:pt x="353093" y="6612"/>
                  </a:lnTo>
                  <a:lnTo>
                    <a:pt x="339245" y="7793"/>
                  </a:lnTo>
                  <a:lnTo>
                    <a:pt x="324917" y="8641"/>
                  </a:lnTo>
                  <a:lnTo>
                    <a:pt x="310448" y="9239"/>
                  </a:lnTo>
                  <a:lnTo>
                    <a:pt x="295997" y="9653"/>
                  </a:lnTo>
                  <a:lnTo>
                    <a:pt x="281622" y="9937"/>
                  </a:lnTo>
                  <a:lnTo>
                    <a:pt x="267323" y="10131"/>
                  </a:lnTo>
                  <a:lnTo>
                    <a:pt x="252925" y="10262"/>
                  </a:lnTo>
                  <a:lnTo>
                    <a:pt x="238107" y="10350"/>
                  </a:lnTo>
                  <a:lnTo>
                    <a:pt x="222733" y="10414"/>
                  </a:lnTo>
                  <a:lnTo>
                    <a:pt x="207152" y="10626"/>
                  </a:lnTo>
                  <a:lnTo>
                    <a:pt x="192071" y="11301"/>
                  </a:lnTo>
                  <a:lnTo>
                    <a:pt x="177845" y="12568"/>
                  </a:lnTo>
                  <a:lnTo>
                    <a:pt x="164175" y="14232"/>
                  </a:lnTo>
                  <a:lnTo>
                    <a:pt x="150316" y="15888"/>
                  </a:lnTo>
                  <a:lnTo>
                    <a:pt x="135845" y="17296"/>
                  </a:lnTo>
                  <a:lnTo>
                    <a:pt x="120836" y="18393"/>
                  </a:lnTo>
                  <a:lnTo>
                    <a:pt x="105674" y="19203"/>
                  </a:lnTo>
                  <a:lnTo>
                    <a:pt x="90622" y="19783"/>
                  </a:lnTo>
                  <a:lnTo>
                    <a:pt x="75800" y="20189"/>
                  </a:lnTo>
                  <a:lnTo>
                    <a:pt x="59489" y="20514"/>
                  </a:lnTo>
                  <a:lnTo>
                    <a:pt x="36906" y="2078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52932" y="596548"/>
              <a:ext cx="223339" cy="294350"/>
            </a:xfrm>
            <a:custGeom>
              <a:avLst/>
              <a:gdLst/>
              <a:ahLst/>
              <a:cxnLst/>
              <a:rect l="0" t="0" r="0" b="0"/>
              <a:pathLst>
                <a:path w="223339" h="294350">
                  <a:moveTo>
                    <a:pt x="63171" y="3576"/>
                  </a:moveTo>
                  <a:lnTo>
                    <a:pt x="57304" y="9510"/>
                  </a:lnTo>
                  <a:lnTo>
                    <a:pt x="51739" y="15715"/>
                  </a:lnTo>
                  <a:lnTo>
                    <a:pt x="45936" y="22802"/>
                  </a:lnTo>
                  <a:lnTo>
                    <a:pt x="39682" y="30396"/>
                  </a:lnTo>
                  <a:lnTo>
                    <a:pt x="32704" y="37746"/>
                  </a:lnTo>
                  <a:lnTo>
                    <a:pt x="24932" y="44402"/>
                  </a:lnTo>
                  <a:lnTo>
                    <a:pt x="16829" y="49120"/>
                  </a:lnTo>
                  <a:lnTo>
                    <a:pt x="10252" y="49495"/>
                  </a:lnTo>
                  <a:lnTo>
                    <a:pt x="7058" y="45629"/>
                  </a:lnTo>
                  <a:lnTo>
                    <a:pt x="7040" y="40013"/>
                  </a:lnTo>
                  <a:lnTo>
                    <a:pt x="9514" y="33759"/>
                  </a:lnTo>
                  <a:lnTo>
                    <a:pt x="14046" y="27214"/>
                  </a:lnTo>
                  <a:lnTo>
                    <a:pt x="20248" y="20513"/>
                  </a:lnTo>
                  <a:lnTo>
                    <a:pt x="28058" y="14045"/>
                  </a:lnTo>
                  <a:lnTo>
                    <a:pt x="37753" y="8460"/>
                  </a:lnTo>
                  <a:lnTo>
                    <a:pt x="49311" y="4049"/>
                  </a:lnTo>
                  <a:lnTo>
                    <a:pt x="61975" y="1088"/>
                  </a:lnTo>
                  <a:lnTo>
                    <a:pt x="74477" y="0"/>
                  </a:lnTo>
                  <a:lnTo>
                    <a:pt x="86102" y="826"/>
                  </a:lnTo>
                  <a:lnTo>
                    <a:pt x="96685" y="3313"/>
                  </a:lnTo>
                  <a:lnTo>
                    <a:pt x="106328" y="7109"/>
                  </a:lnTo>
                  <a:lnTo>
                    <a:pt x="115210" y="11887"/>
                  </a:lnTo>
                  <a:lnTo>
                    <a:pt x="123192" y="17702"/>
                  </a:lnTo>
                  <a:lnTo>
                    <a:pt x="129817" y="24961"/>
                  </a:lnTo>
                  <a:lnTo>
                    <a:pt x="134937" y="33760"/>
                  </a:lnTo>
                  <a:lnTo>
                    <a:pt x="138378" y="43600"/>
                  </a:lnTo>
                  <a:lnTo>
                    <a:pt x="139789" y="53590"/>
                  </a:lnTo>
                  <a:lnTo>
                    <a:pt x="139180" y="63196"/>
                  </a:lnTo>
                  <a:lnTo>
                    <a:pt x="136839" y="72255"/>
                  </a:lnTo>
                  <a:lnTo>
                    <a:pt x="133141" y="80792"/>
                  </a:lnTo>
                  <a:lnTo>
                    <a:pt x="128433" y="88897"/>
                  </a:lnTo>
                  <a:lnTo>
                    <a:pt x="122834" y="96509"/>
                  </a:lnTo>
                  <a:lnTo>
                    <a:pt x="116253" y="103410"/>
                  </a:lnTo>
                  <a:lnTo>
                    <a:pt x="108748" y="109482"/>
                  </a:lnTo>
                  <a:lnTo>
                    <a:pt x="101570" y="112846"/>
                  </a:lnTo>
                  <a:lnTo>
                    <a:pt x="97372" y="112077"/>
                  </a:lnTo>
                  <a:lnTo>
                    <a:pt x="97606" y="109548"/>
                  </a:lnTo>
                  <a:lnTo>
                    <a:pt x="101812" y="106830"/>
                  </a:lnTo>
                  <a:lnTo>
                    <a:pt x="108867" y="104673"/>
                  </a:lnTo>
                  <a:lnTo>
                    <a:pt x="117600" y="103513"/>
                  </a:lnTo>
                  <a:lnTo>
                    <a:pt x="127222" y="103441"/>
                  </a:lnTo>
                  <a:lnTo>
                    <a:pt x="137129" y="104491"/>
                  </a:lnTo>
                  <a:lnTo>
                    <a:pt x="146788" y="106773"/>
                  </a:lnTo>
                  <a:lnTo>
                    <a:pt x="155954" y="110225"/>
                  </a:lnTo>
                  <a:lnTo>
                    <a:pt x="164603" y="114657"/>
                  </a:lnTo>
                  <a:lnTo>
                    <a:pt x="172809" y="119847"/>
                  </a:lnTo>
                  <a:lnTo>
                    <a:pt x="180664" y="125599"/>
                  </a:lnTo>
                  <a:lnTo>
                    <a:pt x="188095" y="131917"/>
                  </a:lnTo>
                  <a:lnTo>
                    <a:pt x="194868" y="138989"/>
                  </a:lnTo>
                  <a:lnTo>
                    <a:pt x="200907" y="146859"/>
                  </a:lnTo>
                  <a:lnTo>
                    <a:pt x="206286" y="155432"/>
                  </a:lnTo>
                  <a:lnTo>
                    <a:pt x="211134" y="164564"/>
                  </a:lnTo>
                  <a:lnTo>
                    <a:pt x="215572" y="174117"/>
                  </a:lnTo>
                  <a:lnTo>
                    <a:pt x="219383" y="183972"/>
                  </a:lnTo>
                  <a:lnTo>
                    <a:pt x="222039" y="194041"/>
                  </a:lnTo>
                  <a:lnTo>
                    <a:pt x="223338" y="204257"/>
                  </a:lnTo>
                  <a:lnTo>
                    <a:pt x="223227" y="214575"/>
                  </a:lnTo>
                  <a:lnTo>
                    <a:pt x="221632" y="224962"/>
                  </a:lnTo>
                  <a:lnTo>
                    <a:pt x="218663" y="235386"/>
                  </a:lnTo>
                  <a:lnTo>
                    <a:pt x="214399" y="245505"/>
                  </a:lnTo>
                  <a:lnTo>
                    <a:pt x="208796" y="254694"/>
                  </a:lnTo>
                  <a:lnTo>
                    <a:pt x="201956" y="262688"/>
                  </a:lnTo>
                  <a:lnTo>
                    <a:pt x="194093" y="269546"/>
                  </a:lnTo>
                  <a:lnTo>
                    <a:pt x="185446" y="275469"/>
                  </a:lnTo>
                  <a:lnTo>
                    <a:pt x="176218" y="280672"/>
                  </a:lnTo>
                  <a:lnTo>
                    <a:pt x="166413" y="285186"/>
                  </a:lnTo>
                  <a:lnTo>
                    <a:pt x="155846" y="288853"/>
                  </a:lnTo>
                  <a:lnTo>
                    <a:pt x="144477" y="291653"/>
                  </a:lnTo>
                  <a:lnTo>
                    <a:pt x="132401" y="293535"/>
                  </a:lnTo>
                  <a:lnTo>
                    <a:pt x="119763" y="294349"/>
                  </a:lnTo>
                  <a:lnTo>
                    <a:pt x="106708" y="294117"/>
                  </a:lnTo>
                  <a:lnTo>
                    <a:pt x="93518" y="292996"/>
                  </a:lnTo>
                  <a:lnTo>
                    <a:pt x="80590" y="291179"/>
                  </a:lnTo>
                  <a:lnTo>
                    <a:pt x="68123" y="288854"/>
                  </a:lnTo>
                  <a:lnTo>
                    <a:pt x="56196" y="286317"/>
                  </a:lnTo>
                  <a:lnTo>
                    <a:pt x="43486" y="283735"/>
                  </a:lnTo>
                  <a:lnTo>
                    <a:pt x="26641" y="280883"/>
                  </a:lnTo>
                  <a:lnTo>
                    <a:pt x="0" y="2773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47813" y="536953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2864" y="67"/>
                  </a:lnTo>
                  <a:lnTo>
                    <a:pt x="120233" y="707"/>
                  </a:lnTo>
                  <a:lnTo>
                    <a:pt x="108324" y="1999"/>
                  </a:lnTo>
                  <a:lnTo>
                    <a:pt x="96669" y="3686"/>
                  </a:lnTo>
                  <a:lnTo>
                    <a:pt x="84829" y="5354"/>
                  </a:lnTo>
                  <a:lnTo>
                    <a:pt x="72597" y="6767"/>
                  </a:lnTo>
                  <a:lnTo>
                    <a:pt x="60171" y="7868"/>
                  </a:lnTo>
                  <a:lnTo>
                    <a:pt x="46619" y="8799"/>
                  </a:lnTo>
                  <a:lnTo>
                    <a:pt x="28510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81576" y="281535"/>
              <a:ext cx="303274" cy="581802"/>
            </a:xfrm>
            <a:custGeom>
              <a:avLst/>
              <a:gdLst/>
              <a:ahLst/>
              <a:cxnLst/>
              <a:rect l="0" t="0" r="0" b="0"/>
              <a:pathLst>
                <a:path w="303274" h="581802">
                  <a:moveTo>
                    <a:pt x="61118" y="2734"/>
                  </a:moveTo>
                  <a:lnTo>
                    <a:pt x="55317" y="8669"/>
                  </a:lnTo>
                  <a:lnTo>
                    <a:pt x="50393" y="14873"/>
                  </a:lnTo>
                  <a:lnTo>
                    <a:pt x="45891" y="21969"/>
                  </a:lnTo>
                  <a:lnTo>
                    <a:pt x="41670" y="29909"/>
                  </a:lnTo>
                  <a:lnTo>
                    <a:pt x="37656" y="38556"/>
                  </a:lnTo>
                  <a:lnTo>
                    <a:pt x="33790" y="47750"/>
                  </a:lnTo>
                  <a:lnTo>
                    <a:pt x="29865" y="57350"/>
                  </a:lnTo>
                  <a:lnTo>
                    <a:pt x="25541" y="67240"/>
                  </a:lnTo>
                  <a:lnTo>
                    <a:pt x="20664" y="77288"/>
                  </a:lnTo>
                  <a:lnTo>
                    <a:pt x="15224" y="85848"/>
                  </a:lnTo>
                  <a:lnTo>
                    <a:pt x="9966" y="90134"/>
                  </a:lnTo>
                  <a:lnTo>
                    <a:pt x="6150" y="89675"/>
                  </a:lnTo>
                  <a:lnTo>
                    <a:pt x="4073" y="85652"/>
                  </a:lnTo>
                  <a:lnTo>
                    <a:pt x="3522" y="79285"/>
                  </a:lnTo>
                  <a:lnTo>
                    <a:pt x="4160" y="71426"/>
                  </a:lnTo>
                  <a:lnTo>
                    <a:pt x="5675" y="62622"/>
                  </a:lnTo>
                  <a:lnTo>
                    <a:pt x="7826" y="53220"/>
                  </a:lnTo>
                  <a:lnTo>
                    <a:pt x="10749" y="43599"/>
                  </a:lnTo>
                  <a:lnTo>
                    <a:pt x="14925" y="34201"/>
                  </a:lnTo>
                  <a:lnTo>
                    <a:pt x="20520" y="25253"/>
                  </a:lnTo>
                  <a:lnTo>
                    <a:pt x="27568" y="17106"/>
                  </a:lnTo>
                  <a:lnTo>
                    <a:pt x="36128" y="10310"/>
                  </a:lnTo>
                  <a:lnTo>
                    <a:pt x="46069" y="5046"/>
                  </a:lnTo>
                  <a:lnTo>
                    <a:pt x="56983" y="1494"/>
                  </a:lnTo>
                  <a:lnTo>
                    <a:pt x="68292" y="0"/>
                  </a:lnTo>
                  <a:lnTo>
                    <a:pt x="79630" y="551"/>
                  </a:lnTo>
                  <a:lnTo>
                    <a:pt x="90680" y="2852"/>
                  </a:lnTo>
                  <a:lnTo>
                    <a:pt x="101100" y="6522"/>
                  </a:lnTo>
                  <a:lnTo>
                    <a:pt x="110769" y="11211"/>
                  </a:lnTo>
                  <a:lnTo>
                    <a:pt x="119583" y="16797"/>
                  </a:lnTo>
                  <a:lnTo>
                    <a:pt x="127366" y="23369"/>
                  </a:lnTo>
                  <a:lnTo>
                    <a:pt x="134122" y="30899"/>
                  </a:lnTo>
                  <a:lnTo>
                    <a:pt x="140001" y="39243"/>
                  </a:lnTo>
                  <a:lnTo>
                    <a:pt x="145192" y="48222"/>
                  </a:lnTo>
                  <a:lnTo>
                    <a:pt x="149878" y="57675"/>
                  </a:lnTo>
                  <a:lnTo>
                    <a:pt x="154366" y="67634"/>
                  </a:lnTo>
                  <a:lnTo>
                    <a:pt x="159074" y="78304"/>
                  </a:lnTo>
                  <a:lnTo>
                    <a:pt x="164205" y="89743"/>
                  </a:lnTo>
                  <a:lnTo>
                    <a:pt x="169619" y="101866"/>
                  </a:lnTo>
                  <a:lnTo>
                    <a:pt x="174945" y="114535"/>
                  </a:lnTo>
                  <a:lnTo>
                    <a:pt x="179971" y="127615"/>
                  </a:lnTo>
                  <a:lnTo>
                    <a:pt x="184649" y="140992"/>
                  </a:lnTo>
                  <a:lnTo>
                    <a:pt x="189018" y="154578"/>
                  </a:lnTo>
                  <a:lnTo>
                    <a:pt x="193135" y="168314"/>
                  </a:lnTo>
                  <a:lnTo>
                    <a:pt x="196899" y="182318"/>
                  </a:lnTo>
                  <a:lnTo>
                    <a:pt x="200055" y="196865"/>
                  </a:lnTo>
                  <a:lnTo>
                    <a:pt x="202512" y="212058"/>
                  </a:lnTo>
                  <a:lnTo>
                    <a:pt x="204333" y="227686"/>
                  </a:lnTo>
                  <a:lnTo>
                    <a:pt x="205638" y="243330"/>
                  </a:lnTo>
                  <a:lnTo>
                    <a:pt x="206553" y="258747"/>
                  </a:lnTo>
                  <a:lnTo>
                    <a:pt x="207186" y="274032"/>
                  </a:lnTo>
                  <a:lnTo>
                    <a:pt x="207619" y="289514"/>
                  </a:lnTo>
                  <a:lnTo>
                    <a:pt x="207909" y="305370"/>
                  </a:lnTo>
                  <a:lnTo>
                    <a:pt x="207934" y="321460"/>
                  </a:lnTo>
                  <a:lnTo>
                    <a:pt x="207420" y="337422"/>
                  </a:lnTo>
                  <a:lnTo>
                    <a:pt x="206256" y="353047"/>
                  </a:lnTo>
                  <a:lnTo>
                    <a:pt x="204491" y="368133"/>
                  </a:lnTo>
                  <a:lnTo>
                    <a:pt x="202235" y="382418"/>
                  </a:lnTo>
                  <a:lnTo>
                    <a:pt x="199606" y="395839"/>
                  </a:lnTo>
                  <a:lnTo>
                    <a:pt x="196706" y="408495"/>
                  </a:lnTo>
                  <a:lnTo>
                    <a:pt x="193613" y="420542"/>
                  </a:lnTo>
                  <a:lnTo>
                    <a:pt x="190382" y="432133"/>
                  </a:lnTo>
                  <a:lnTo>
                    <a:pt x="186892" y="443394"/>
                  </a:lnTo>
                  <a:lnTo>
                    <a:pt x="182863" y="454423"/>
                  </a:lnTo>
                  <a:lnTo>
                    <a:pt x="178187" y="465291"/>
                  </a:lnTo>
                  <a:lnTo>
                    <a:pt x="172910" y="476049"/>
                  </a:lnTo>
                  <a:lnTo>
                    <a:pt x="167143" y="486732"/>
                  </a:lnTo>
                  <a:lnTo>
                    <a:pt x="161003" y="497359"/>
                  </a:lnTo>
                  <a:lnTo>
                    <a:pt x="154593" y="507785"/>
                  </a:lnTo>
                  <a:lnTo>
                    <a:pt x="147990" y="517711"/>
                  </a:lnTo>
                  <a:lnTo>
                    <a:pt x="141250" y="527013"/>
                  </a:lnTo>
                  <a:lnTo>
                    <a:pt x="134249" y="535564"/>
                  </a:lnTo>
                  <a:lnTo>
                    <a:pt x="126711" y="543161"/>
                  </a:lnTo>
                  <a:lnTo>
                    <a:pt x="118521" y="549785"/>
                  </a:lnTo>
                  <a:lnTo>
                    <a:pt x="109561" y="555403"/>
                  </a:lnTo>
                  <a:lnTo>
                    <a:pt x="99636" y="559887"/>
                  </a:lnTo>
                  <a:lnTo>
                    <a:pt x="88739" y="563265"/>
                  </a:lnTo>
                  <a:lnTo>
                    <a:pt x="77166" y="565383"/>
                  </a:lnTo>
                  <a:lnTo>
                    <a:pt x="65406" y="565831"/>
                  </a:lnTo>
                  <a:lnTo>
                    <a:pt x="53762" y="564538"/>
                  </a:lnTo>
                  <a:lnTo>
                    <a:pt x="42505" y="561722"/>
                  </a:lnTo>
                  <a:lnTo>
                    <a:pt x="31946" y="557697"/>
                  </a:lnTo>
                  <a:lnTo>
                    <a:pt x="22193" y="552762"/>
                  </a:lnTo>
                  <a:lnTo>
                    <a:pt x="13662" y="546839"/>
                  </a:lnTo>
                  <a:lnTo>
                    <a:pt x="7134" y="539508"/>
                  </a:lnTo>
                  <a:lnTo>
                    <a:pt x="2856" y="530655"/>
                  </a:lnTo>
                  <a:lnTo>
                    <a:pt x="610" y="520609"/>
                  </a:lnTo>
                  <a:lnTo>
                    <a:pt x="0" y="509949"/>
                  </a:lnTo>
                  <a:lnTo>
                    <a:pt x="631" y="499084"/>
                  </a:lnTo>
                  <a:lnTo>
                    <a:pt x="2492" y="488536"/>
                  </a:lnTo>
                  <a:lnTo>
                    <a:pt x="5935" y="478992"/>
                  </a:lnTo>
                  <a:lnTo>
                    <a:pt x="11029" y="470733"/>
                  </a:lnTo>
                  <a:lnTo>
                    <a:pt x="17737" y="463850"/>
                  </a:lnTo>
                  <a:lnTo>
                    <a:pt x="26067" y="458436"/>
                  </a:lnTo>
                  <a:lnTo>
                    <a:pt x="35854" y="454394"/>
                  </a:lnTo>
                  <a:lnTo>
                    <a:pt x="46664" y="451812"/>
                  </a:lnTo>
                  <a:lnTo>
                    <a:pt x="57903" y="451044"/>
                  </a:lnTo>
                  <a:lnTo>
                    <a:pt x="69199" y="452118"/>
                  </a:lnTo>
                  <a:lnTo>
                    <a:pt x="80391" y="454786"/>
                  </a:lnTo>
                  <a:lnTo>
                    <a:pt x="91439" y="458710"/>
                  </a:lnTo>
                  <a:lnTo>
                    <a:pt x="102347" y="463570"/>
                  </a:lnTo>
                  <a:lnTo>
                    <a:pt x="112978" y="469101"/>
                  </a:lnTo>
                  <a:lnTo>
                    <a:pt x="123051" y="475105"/>
                  </a:lnTo>
                  <a:lnTo>
                    <a:pt x="132459" y="481436"/>
                  </a:lnTo>
                  <a:lnTo>
                    <a:pt x="141253" y="487990"/>
                  </a:lnTo>
                  <a:lnTo>
                    <a:pt x="149547" y="494697"/>
                  </a:lnTo>
                  <a:lnTo>
                    <a:pt x="157461" y="501506"/>
                  </a:lnTo>
                  <a:lnTo>
                    <a:pt x="165099" y="508385"/>
                  </a:lnTo>
                  <a:lnTo>
                    <a:pt x="172542" y="515310"/>
                  </a:lnTo>
                  <a:lnTo>
                    <a:pt x="179854" y="522261"/>
                  </a:lnTo>
                  <a:lnTo>
                    <a:pt x="187240" y="529066"/>
                  </a:lnTo>
                  <a:lnTo>
                    <a:pt x="195039" y="535408"/>
                  </a:lnTo>
                  <a:lnTo>
                    <a:pt x="203399" y="541155"/>
                  </a:lnTo>
                  <a:lnTo>
                    <a:pt x="212302" y="546336"/>
                  </a:lnTo>
                  <a:lnTo>
                    <a:pt x="221657" y="551050"/>
                  </a:lnTo>
                  <a:lnTo>
                    <a:pt x="231359" y="555408"/>
                  </a:lnTo>
                  <a:lnTo>
                    <a:pt x="241314" y="559505"/>
                  </a:lnTo>
                  <a:lnTo>
                    <a:pt x="251449" y="563417"/>
                  </a:lnTo>
                  <a:lnTo>
                    <a:pt x="261696" y="567196"/>
                  </a:lnTo>
                  <a:lnTo>
                    <a:pt x="271562" y="570730"/>
                  </a:lnTo>
                  <a:lnTo>
                    <a:pt x="281094" y="574100"/>
                  </a:lnTo>
                  <a:lnTo>
                    <a:pt x="291131" y="577603"/>
                  </a:lnTo>
                  <a:lnTo>
                    <a:pt x="303273" y="5818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158549" y="157927"/>
            <a:ext cx="272236" cy="715939"/>
            <a:chOff x="3158549" y="157927"/>
            <a:chExt cx="272236" cy="715939"/>
          </a:xfrm>
        </p:grpSpPr>
        <p:sp>
          <p:nvSpPr>
            <p:cNvPr id="9" name="Freeform 8"/>
            <p:cNvSpPr/>
            <p:nvPr/>
          </p:nvSpPr>
          <p:spPr>
            <a:xfrm>
              <a:off x="3259221" y="157927"/>
              <a:ext cx="12192" cy="200042"/>
            </a:xfrm>
            <a:custGeom>
              <a:avLst/>
              <a:gdLst/>
              <a:ahLst/>
              <a:cxnLst/>
              <a:rect l="0" t="0" r="0" b="0"/>
              <a:pathLst>
                <a:path w="12192" h="200042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7" y="39009"/>
                  </a:lnTo>
                  <a:lnTo>
                    <a:pt x="1326" y="51468"/>
                  </a:lnTo>
                  <a:lnTo>
                    <a:pt x="2146" y="65171"/>
                  </a:lnTo>
                  <a:lnTo>
                    <a:pt x="3003" y="79588"/>
                  </a:lnTo>
                  <a:lnTo>
                    <a:pt x="4178" y="93869"/>
                  </a:lnTo>
                  <a:lnTo>
                    <a:pt x="5813" y="107545"/>
                  </a:lnTo>
                  <a:lnTo>
                    <a:pt x="7740" y="120673"/>
                  </a:lnTo>
                  <a:lnTo>
                    <a:pt x="9580" y="133635"/>
                  </a:lnTo>
                  <a:lnTo>
                    <a:pt x="11110" y="146671"/>
                  </a:lnTo>
                  <a:lnTo>
                    <a:pt x="12094" y="159271"/>
                  </a:lnTo>
                  <a:lnTo>
                    <a:pt x="12191" y="171483"/>
                  </a:lnTo>
                  <a:lnTo>
                    <a:pt x="10290" y="184387"/>
                  </a:lnTo>
                  <a:lnTo>
                    <a:pt x="4613" y="2000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58549" y="452725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240948" y="2934"/>
                  </a:lnTo>
                  <a:lnTo>
                    <a:pt x="229820" y="5716"/>
                  </a:lnTo>
                  <a:lnTo>
                    <a:pt x="218226" y="8615"/>
                  </a:lnTo>
                  <a:lnTo>
                    <a:pt x="206237" y="11656"/>
                  </a:lnTo>
                  <a:lnTo>
                    <a:pt x="194226" y="14821"/>
                  </a:lnTo>
                  <a:lnTo>
                    <a:pt x="182409" y="18085"/>
                  </a:lnTo>
                  <a:lnTo>
                    <a:pt x="170364" y="21423"/>
                  </a:lnTo>
                  <a:lnTo>
                    <a:pt x="157151" y="24814"/>
                  </a:lnTo>
                  <a:lnTo>
                    <a:pt x="142346" y="28243"/>
                  </a:lnTo>
                  <a:lnTo>
                    <a:pt x="126487" y="31698"/>
                  </a:lnTo>
                  <a:lnTo>
                    <a:pt x="110756" y="35170"/>
                  </a:lnTo>
                  <a:lnTo>
                    <a:pt x="95844" y="38655"/>
                  </a:lnTo>
                  <a:lnTo>
                    <a:pt x="81918" y="42148"/>
                  </a:lnTo>
                  <a:lnTo>
                    <a:pt x="68885" y="45646"/>
                  </a:lnTo>
                  <a:lnTo>
                    <a:pt x="56576" y="49148"/>
                  </a:lnTo>
                  <a:lnTo>
                    <a:pt x="45074" y="52694"/>
                  </a:lnTo>
                  <a:lnTo>
                    <a:pt x="33498" y="56816"/>
                  </a:lnTo>
                  <a:lnTo>
                    <a:pt x="19706" y="6299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90134" y="558010"/>
              <a:ext cx="240651" cy="315856"/>
            </a:xfrm>
            <a:custGeom>
              <a:avLst/>
              <a:gdLst/>
              <a:ahLst/>
              <a:cxnLst/>
              <a:rect l="0" t="0" r="0" b="0"/>
              <a:pathLst>
                <a:path w="240651" h="315856">
                  <a:moveTo>
                    <a:pt x="94757" y="0"/>
                  </a:moveTo>
                  <a:lnTo>
                    <a:pt x="94690" y="11668"/>
                  </a:lnTo>
                  <a:lnTo>
                    <a:pt x="94050" y="22157"/>
                  </a:lnTo>
                  <a:lnTo>
                    <a:pt x="92748" y="32458"/>
                  </a:lnTo>
                  <a:lnTo>
                    <a:pt x="90716" y="42760"/>
                  </a:lnTo>
                  <a:lnTo>
                    <a:pt x="87751" y="53103"/>
                  </a:lnTo>
                  <a:lnTo>
                    <a:pt x="83832" y="63488"/>
                  </a:lnTo>
                  <a:lnTo>
                    <a:pt x="79082" y="73744"/>
                  </a:lnTo>
                  <a:lnTo>
                    <a:pt x="73679" y="83554"/>
                  </a:lnTo>
                  <a:lnTo>
                    <a:pt x="67784" y="92736"/>
                  </a:lnTo>
                  <a:lnTo>
                    <a:pt x="61476" y="99759"/>
                  </a:lnTo>
                  <a:lnTo>
                    <a:pt x="55521" y="102305"/>
                  </a:lnTo>
                  <a:lnTo>
                    <a:pt x="51388" y="100619"/>
                  </a:lnTo>
                  <a:lnTo>
                    <a:pt x="49641" y="96261"/>
                  </a:lnTo>
                  <a:lnTo>
                    <a:pt x="50140" y="90482"/>
                  </a:lnTo>
                  <a:lnTo>
                    <a:pt x="52474" y="84005"/>
                  </a:lnTo>
                  <a:lnTo>
                    <a:pt x="56202" y="77203"/>
                  </a:lnTo>
                  <a:lnTo>
                    <a:pt x="60954" y="70266"/>
                  </a:lnTo>
                  <a:lnTo>
                    <a:pt x="66760" y="63605"/>
                  </a:lnTo>
                  <a:lnTo>
                    <a:pt x="74017" y="57873"/>
                  </a:lnTo>
                  <a:lnTo>
                    <a:pt x="82822" y="53351"/>
                  </a:lnTo>
                  <a:lnTo>
                    <a:pt x="92838" y="50141"/>
                  </a:lnTo>
                  <a:lnTo>
                    <a:pt x="103478" y="48352"/>
                  </a:lnTo>
                  <a:lnTo>
                    <a:pt x="114325" y="47903"/>
                  </a:lnTo>
                  <a:lnTo>
                    <a:pt x="124691" y="49058"/>
                  </a:lnTo>
                  <a:lnTo>
                    <a:pt x="133581" y="52485"/>
                  </a:lnTo>
                  <a:lnTo>
                    <a:pt x="140583" y="58343"/>
                  </a:lnTo>
                  <a:lnTo>
                    <a:pt x="145637" y="66190"/>
                  </a:lnTo>
                  <a:lnTo>
                    <a:pt x="148753" y="75283"/>
                  </a:lnTo>
                  <a:lnTo>
                    <a:pt x="150148" y="85063"/>
                  </a:lnTo>
                  <a:lnTo>
                    <a:pt x="150156" y="95202"/>
                  </a:lnTo>
                  <a:lnTo>
                    <a:pt x="149116" y="105527"/>
                  </a:lnTo>
                  <a:lnTo>
                    <a:pt x="147310" y="115947"/>
                  </a:lnTo>
                  <a:lnTo>
                    <a:pt x="144796" y="126418"/>
                  </a:lnTo>
                  <a:lnTo>
                    <a:pt x="141433" y="136914"/>
                  </a:lnTo>
                  <a:lnTo>
                    <a:pt x="137273" y="147357"/>
                  </a:lnTo>
                  <a:lnTo>
                    <a:pt x="134756" y="155394"/>
                  </a:lnTo>
                  <a:lnTo>
                    <a:pt x="136857" y="158858"/>
                  </a:lnTo>
                  <a:lnTo>
                    <a:pt x="142455" y="160170"/>
                  </a:lnTo>
                  <a:lnTo>
                    <a:pt x="149750" y="161455"/>
                  </a:lnTo>
                  <a:lnTo>
                    <a:pt x="157633" y="163638"/>
                  </a:lnTo>
                  <a:lnTo>
                    <a:pt x="165747" y="166919"/>
                  </a:lnTo>
                  <a:lnTo>
                    <a:pt x="174204" y="171191"/>
                  </a:lnTo>
                  <a:lnTo>
                    <a:pt x="183086" y="176251"/>
                  </a:lnTo>
                  <a:lnTo>
                    <a:pt x="192210" y="181902"/>
                  </a:lnTo>
                  <a:lnTo>
                    <a:pt x="201200" y="187978"/>
                  </a:lnTo>
                  <a:lnTo>
                    <a:pt x="209843" y="194358"/>
                  </a:lnTo>
                  <a:lnTo>
                    <a:pt x="217938" y="201114"/>
                  </a:lnTo>
                  <a:lnTo>
                    <a:pt x="225223" y="208486"/>
                  </a:lnTo>
                  <a:lnTo>
                    <a:pt x="231625" y="216560"/>
                  </a:lnTo>
                  <a:lnTo>
                    <a:pt x="236753" y="225272"/>
                  </a:lnTo>
                  <a:lnTo>
                    <a:pt x="239843" y="234498"/>
                  </a:lnTo>
                  <a:lnTo>
                    <a:pt x="240650" y="244109"/>
                  </a:lnTo>
                  <a:lnTo>
                    <a:pt x="239073" y="253833"/>
                  </a:lnTo>
                  <a:lnTo>
                    <a:pt x="234899" y="263282"/>
                  </a:lnTo>
                  <a:lnTo>
                    <a:pt x="228275" y="272259"/>
                  </a:lnTo>
                  <a:lnTo>
                    <a:pt x="219609" y="280591"/>
                  </a:lnTo>
                  <a:lnTo>
                    <a:pt x="209367" y="288042"/>
                  </a:lnTo>
                  <a:lnTo>
                    <a:pt x="197966" y="294567"/>
                  </a:lnTo>
                  <a:lnTo>
                    <a:pt x="185739" y="300119"/>
                  </a:lnTo>
                  <a:lnTo>
                    <a:pt x="172934" y="304558"/>
                  </a:lnTo>
                  <a:lnTo>
                    <a:pt x="159726" y="307916"/>
                  </a:lnTo>
                  <a:lnTo>
                    <a:pt x="146078" y="310359"/>
                  </a:lnTo>
                  <a:lnTo>
                    <a:pt x="131770" y="312091"/>
                  </a:lnTo>
                  <a:lnTo>
                    <a:pt x="116737" y="313296"/>
                  </a:lnTo>
                  <a:lnTo>
                    <a:pt x="101217" y="314125"/>
                  </a:lnTo>
                  <a:lnTo>
                    <a:pt x="85644" y="314689"/>
                  </a:lnTo>
                  <a:lnTo>
                    <a:pt x="70292" y="315072"/>
                  </a:lnTo>
                  <a:lnTo>
                    <a:pt x="55651" y="315330"/>
                  </a:lnTo>
                  <a:lnTo>
                    <a:pt x="40961" y="315532"/>
                  </a:lnTo>
                  <a:lnTo>
                    <a:pt x="23819" y="31569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669971" y="1350161"/>
            <a:ext cx="772641" cy="901605"/>
            <a:chOff x="1669971" y="1350161"/>
            <a:chExt cx="772641" cy="901605"/>
          </a:xfrm>
        </p:grpSpPr>
        <p:sp>
          <p:nvSpPr>
            <p:cNvPr id="13" name="Freeform 12"/>
            <p:cNvSpPr/>
            <p:nvPr/>
          </p:nvSpPr>
          <p:spPr>
            <a:xfrm>
              <a:off x="1669971" y="1605751"/>
              <a:ext cx="340973" cy="646015"/>
            </a:xfrm>
            <a:custGeom>
              <a:avLst/>
              <a:gdLst/>
              <a:ahLst/>
              <a:cxnLst/>
              <a:rect l="0" t="0" r="0" b="0"/>
              <a:pathLst>
                <a:path w="340973" h="646015">
                  <a:moveTo>
                    <a:pt x="88288" y="15637"/>
                  </a:moveTo>
                  <a:lnTo>
                    <a:pt x="82487" y="24439"/>
                  </a:lnTo>
                  <a:lnTo>
                    <a:pt x="77563" y="32785"/>
                  </a:lnTo>
                  <a:lnTo>
                    <a:pt x="73055" y="41484"/>
                  </a:lnTo>
                  <a:lnTo>
                    <a:pt x="68662" y="50605"/>
                  </a:lnTo>
                  <a:lnTo>
                    <a:pt x="64000" y="60100"/>
                  </a:lnTo>
                  <a:lnTo>
                    <a:pt x="58885" y="69887"/>
                  </a:lnTo>
                  <a:lnTo>
                    <a:pt x="53307" y="79728"/>
                  </a:lnTo>
                  <a:lnTo>
                    <a:pt x="47335" y="89254"/>
                  </a:lnTo>
                  <a:lnTo>
                    <a:pt x="41054" y="98243"/>
                  </a:lnTo>
                  <a:lnTo>
                    <a:pt x="34477" y="105131"/>
                  </a:lnTo>
                  <a:lnTo>
                    <a:pt x="28325" y="107577"/>
                  </a:lnTo>
                  <a:lnTo>
                    <a:pt x="23895" y="105656"/>
                  </a:lnTo>
                  <a:lnTo>
                    <a:pt x="21422" y="100610"/>
                  </a:lnTo>
                  <a:lnTo>
                    <a:pt x="20623" y="93554"/>
                  </a:lnTo>
                  <a:lnTo>
                    <a:pt x="21275" y="85237"/>
                  </a:lnTo>
                  <a:lnTo>
                    <a:pt x="23336" y="76129"/>
                  </a:lnTo>
                  <a:lnTo>
                    <a:pt x="26664" y="66525"/>
                  </a:lnTo>
                  <a:lnTo>
                    <a:pt x="31024" y="56769"/>
                  </a:lnTo>
                  <a:lnTo>
                    <a:pt x="36171" y="47282"/>
                  </a:lnTo>
                  <a:lnTo>
                    <a:pt x="41897" y="38270"/>
                  </a:lnTo>
                  <a:lnTo>
                    <a:pt x="48200" y="29910"/>
                  </a:lnTo>
                  <a:lnTo>
                    <a:pt x="55263" y="22440"/>
                  </a:lnTo>
                  <a:lnTo>
                    <a:pt x="63130" y="15900"/>
                  </a:lnTo>
                  <a:lnTo>
                    <a:pt x="71872" y="10338"/>
                  </a:lnTo>
                  <a:lnTo>
                    <a:pt x="81651" y="5892"/>
                  </a:lnTo>
                  <a:lnTo>
                    <a:pt x="92446" y="2538"/>
                  </a:lnTo>
                  <a:lnTo>
                    <a:pt x="103780" y="437"/>
                  </a:lnTo>
                  <a:lnTo>
                    <a:pt x="114848" y="0"/>
                  </a:lnTo>
                  <a:lnTo>
                    <a:pt x="125213" y="1304"/>
                  </a:lnTo>
                  <a:lnTo>
                    <a:pt x="134798" y="4299"/>
                  </a:lnTo>
                  <a:lnTo>
                    <a:pt x="143696" y="8975"/>
                  </a:lnTo>
                  <a:lnTo>
                    <a:pt x="152047" y="15157"/>
                  </a:lnTo>
                  <a:lnTo>
                    <a:pt x="159825" y="22561"/>
                  </a:lnTo>
                  <a:lnTo>
                    <a:pt x="166837" y="30892"/>
                  </a:lnTo>
                  <a:lnTo>
                    <a:pt x="173046" y="39905"/>
                  </a:lnTo>
                  <a:lnTo>
                    <a:pt x="178709" y="49564"/>
                  </a:lnTo>
                  <a:lnTo>
                    <a:pt x="184280" y="60033"/>
                  </a:lnTo>
                  <a:lnTo>
                    <a:pt x="190027" y="71340"/>
                  </a:lnTo>
                  <a:lnTo>
                    <a:pt x="195870" y="83545"/>
                  </a:lnTo>
                  <a:lnTo>
                    <a:pt x="201494" y="96801"/>
                  </a:lnTo>
                  <a:lnTo>
                    <a:pt x="206717" y="111099"/>
                  </a:lnTo>
                  <a:lnTo>
                    <a:pt x="211360" y="126446"/>
                  </a:lnTo>
                  <a:lnTo>
                    <a:pt x="215173" y="142959"/>
                  </a:lnTo>
                  <a:lnTo>
                    <a:pt x="218108" y="160574"/>
                  </a:lnTo>
                  <a:lnTo>
                    <a:pt x="220434" y="178622"/>
                  </a:lnTo>
                  <a:lnTo>
                    <a:pt x="222618" y="195971"/>
                  </a:lnTo>
                  <a:lnTo>
                    <a:pt x="224941" y="212056"/>
                  </a:lnTo>
                  <a:lnTo>
                    <a:pt x="227333" y="227313"/>
                  </a:lnTo>
                  <a:lnTo>
                    <a:pt x="229487" y="242851"/>
                  </a:lnTo>
                  <a:lnTo>
                    <a:pt x="231233" y="259311"/>
                  </a:lnTo>
                  <a:lnTo>
                    <a:pt x="232557" y="276827"/>
                  </a:lnTo>
                  <a:lnTo>
                    <a:pt x="233521" y="295284"/>
                  </a:lnTo>
                  <a:lnTo>
                    <a:pt x="234204" y="314488"/>
                  </a:lnTo>
                  <a:lnTo>
                    <a:pt x="234679" y="334252"/>
                  </a:lnTo>
                  <a:lnTo>
                    <a:pt x="235005" y="354417"/>
                  </a:lnTo>
                  <a:lnTo>
                    <a:pt x="235218" y="374856"/>
                  </a:lnTo>
                  <a:lnTo>
                    <a:pt x="235023" y="395155"/>
                  </a:lnTo>
                  <a:lnTo>
                    <a:pt x="233828" y="414636"/>
                  </a:lnTo>
                  <a:lnTo>
                    <a:pt x="231395" y="432999"/>
                  </a:lnTo>
                  <a:lnTo>
                    <a:pt x="227962" y="450279"/>
                  </a:lnTo>
                  <a:lnTo>
                    <a:pt x="224049" y="466659"/>
                  </a:lnTo>
                  <a:lnTo>
                    <a:pt x="220006" y="482338"/>
                  </a:lnTo>
                  <a:lnTo>
                    <a:pt x="215835" y="497175"/>
                  </a:lnTo>
                  <a:lnTo>
                    <a:pt x="211284" y="510701"/>
                  </a:lnTo>
                  <a:lnTo>
                    <a:pt x="206220" y="522776"/>
                  </a:lnTo>
                  <a:lnTo>
                    <a:pt x="200498" y="533870"/>
                  </a:lnTo>
                  <a:lnTo>
                    <a:pt x="193892" y="544855"/>
                  </a:lnTo>
                  <a:lnTo>
                    <a:pt x="186373" y="556242"/>
                  </a:lnTo>
                  <a:lnTo>
                    <a:pt x="178220" y="567858"/>
                  </a:lnTo>
                  <a:lnTo>
                    <a:pt x="169909" y="579057"/>
                  </a:lnTo>
                  <a:lnTo>
                    <a:pt x="161720" y="589482"/>
                  </a:lnTo>
                  <a:lnTo>
                    <a:pt x="153427" y="599092"/>
                  </a:lnTo>
                  <a:lnTo>
                    <a:pt x="144414" y="607999"/>
                  </a:lnTo>
                  <a:lnTo>
                    <a:pt x="134384" y="616353"/>
                  </a:lnTo>
                  <a:lnTo>
                    <a:pt x="123359" y="624132"/>
                  </a:lnTo>
                  <a:lnTo>
                    <a:pt x="111501" y="631144"/>
                  </a:lnTo>
                  <a:lnTo>
                    <a:pt x="99005" y="637333"/>
                  </a:lnTo>
                  <a:lnTo>
                    <a:pt x="86208" y="642304"/>
                  </a:lnTo>
                  <a:lnTo>
                    <a:pt x="73550" y="645281"/>
                  </a:lnTo>
                  <a:lnTo>
                    <a:pt x="61269" y="646014"/>
                  </a:lnTo>
                  <a:lnTo>
                    <a:pt x="49566" y="644556"/>
                  </a:lnTo>
                  <a:lnTo>
                    <a:pt x="38700" y="640993"/>
                  </a:lnTo>
                  <a:lnTo>
                    <a:pt x="28734" y="635592"/>
                  </a:lnTo>
                  <a:lnTo>
                    <a:pt x="19888" y="628562"/>
                  </a:lnTo>
                  <a:lnTo>
                    <a:pt x="12616" y="619956"/>
                  </a:lnTo>
                  <a:lnTo>
                    <a:pt x="7025" y="609951"/>
                  </a:lnTo>
                  <a:lnTo>
                    <a:pt x="3083" y="598811"/>
                  </a:lnTo>
                  <a:lnTo>
                    <a:pt x="796" y="586811"/>
                  </a:lnTo>
                  <a:lnTo>
                    <a:pt x="0" y="574193"/>
                  </a:lnTo>
                  <a:lnTo>
                    <a:pt x="583" y="561466"/>
                  </a:lnTo>
                  <a:lnTo>
                    <a:pt x="2560" y="549382"/>
                  </a:lnTo>
                  <a:lnTo>
                    <a:pt x="5813" y="538295"/>
                  </a:lnTo>
                  <a:lnTo>
                    <a:pt x="10114" y="528207"/>
                  </a:lnTo>
                  <a:lnTo>
                    <a:pt x="15217" y="518963"/>
                  </a:lnTo>
                  <a:lnTo>
                    <a:pt x="20911" y="510371"/>
                  </a:lnTo>
                  <a:lnTo>
                    <a:pt x="27191" y="502260"/>
                  </a:lnTo>
                  <a:lnTo>
                    <a:pt x="34238" y="494492"/>
                  </a:lnTo>
                  <a:lnTo>
                    <a:pt x="42096" y="486976"/>
                  </a:lnTo>
                  <a:lnTo>
                    <a:pt x="50830" y="480130"/>
                  </a:lnTo>
                  <a:lnTo>
                    <a:pt x="60604" y="474823"/>
                  </a:lnTo>
                  <a:lnTo>
                    <a:pt x="71400" y="471412"/>
                  </a:lnTo>
                  <a:lnTo>
                    <a:pt x="82905" y="469937"/>
                  </a:lnTo>
                  <a:lnTo>
                    <a:pt x="94619" y="470386"/>
                  </a:lnTo>
                  <a:lnTo>
                    <a:pt x="106232" y="472545"/>
                  </a:lnTo>
                  <a:lnTo>
                    <a:pt x="117469" y="476248"/>
                  </a:lnTo>
                  <a:lnTo>
                    <a:pt x="128015" y="481466"/>
                  </a:lnTo>
                  <a:lnTo>
                    <a:pt x="137777" y="488036"/>
                  </a:lnTo>
                  <a:lnTo>
                    <a:pt x="146994" y="495375"/>
                  </a:lnTo>
                  <a:lnTo>
                    <a:pt x="156111" y="502607"/>
                  </a:lnTo>
                  <a:lnTo>
                    <a:pt x="165395" y="509247"/>
                  </a:lnTo>
                  <a:lnTo>
                    <a:pt x="174768" y="515348"/>
                  </a:lnTo>
                  <a:lnTo>
                    <a:pt x="183915" y="521286"/>
                  </a:lnTo>
                  <a:lnTo>
                    <a:pt x="192672" y="527319"/>
                  </a:lnTo>
                  <a:lnTo>
                    <a:pt x="201350" y="533542"/>
                  </a:lnTo>
                  <a:lnTo>
                    <a:pt x="210621" y="539960"/>
                  </a:lnTo>
                  <a:lnTo>
                    <a:pt x="220824" y="546535"/>
                  </a:lnTo>
                  <a:lnTo>
                    <a:pt x="231966" y="552901"/>
                  </a:lnTo>
                  <a:lnTo>
                    <a:pt x="243902" y="558410"/>
                  </a:lnTo>
                  <a:lnTo>
                    <a:pt x="256450" y="562771"/>
                  </a:lnTo>
                  <a:lnTo>
                    <a:pt x="269282" y="565867"/>
                  </a:lnTo>
                  <a:lnTo>
                    <a:pt x="281963" y="567577"/>
                  </a:lnTo>
                  <a:lnTo>
                    <a:pt x="294251" y="567990"/>
                  </a:lnTo>
                  <a:lnTo>
                    <a:pt x="305658" y="567482"/>
                  </a:lnTo>
                  <a:lnTo>
                    <a:pt x="316474" y="566572"/>
                  </a:lnTo>
                  <a:lnTo>
                    <a:pt x="327647" y="565181"/>
                  </a:lnTo>
                  <a:lnTo>
                    <a:pt x="340972" y="5631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11335" y="1350161"/>
              <a:ext cx="225992" cy="269460"/>
            </a:xfrm>
            <a:custGeom>
              <a:avLst/>
              <a:gdLst/>
              <a:ahLst/>
              <a:cxnLst/>
              <a:rect l="0" t="0" r="0" b="0"/>
              <a:pathLst>
                <a:path w="225992" h="269460">
                  <a:moveTo>
                    <a:pt x="47007" y="39600"/>
                  </a:moveTo>
                  <a:lnTo>
                    <a:pt x="41206" y="45535"/>
                  </a:lnTo>
                  <a:lnTo>
                    <a:pt x="36282" y="51739"/>
                  </a:lnTo>
                  <a:lnTo>
                    <a:pt x="31775" y="58831"/>
                  </a:lnTo>
                  <a:lnTo>
                    <a:pt x="27381" y="66598"/>
                  </a:lnTo>
                  <a:lnTo>
                    <a:pt x="22719" y="74596"/>
                  </a:lnTo>
                  <a:lnTo>
                    <a:pt x="17603" y="82493"/>
                  </a:lnTo>
                  <a:lnTo>
                    <a:pt x="11991" y="88591"/>
                  </a:lnTo>
                  <a:lnTo>
                    <a:pt x="6608" y="90461"/>
                  </a:lnTo>
                  <a:lnTo>
                    <a:pt x="2709" y="88159"/>
                  </a:lnTo>
                  <a:lnTo>
                    <a:pt x="580" y="82873"/>
                  </a:lnTo>
                  <a:lnTo>
                    <a:pt x="0" y="75667"/>
                  </a:lnTo>
                  <a:lnTo>
                    <a:pt x="791" y="67256"/>
                  </a:lnTo>
                  <a:lnTo>
                    <a:pt x="2942" y="58088"/>
                  </a:lnTo>
                  <a:lnTo>
                    <a:pt x="6328" y="48446"/>
                  </a:lnTo>
                  <a:lnTo>
                    <a:pt x="10726" y="38665"/>
                  </a:lnTo>
                  <a:lnTo>
                    <a:pt x="15898" y="29162"/>
                  </a:lnTo>
                  <a:lnTo>
                    <a:pt x="21646" y="20149"/>
                  </a:lnTo>
                  <a:lnTo>
                    <a:pt x="28132" y="12128"/>
                  </a:lnTo>
                  <a:lnTo>
                    <a:pt x="35850" y="5949"/>
                  </a:lnTo>
                  <a:lnTo>
                    <a:pt x="44967" y="1913"/>
                  </a:lnTo>
                  <a:lnTo>
                    <a:pt x="55192" y="0"/>
                  </a:lnTo>
                  <a:lnTo>
                    <a:pt x="65972" y="146"/>
                  </a:lnTo>
                  <a:lnTo>
                    <a:pt x="76923" y="2103"/>
                  </a:lnTo>
                  <a:lnTo>
                    <a:pt x="87698" y="5838"/>
                  </a:lnTo>
                  <a:lnTo>
                    <a:pt x="97926" y="11610"/>
                  </a:lnTo>
                  <a:lnTo>
                    <a:pt x="107463" y="19373"/>
                  </a:lnTo>
                  <a:lnTo>
                    <a:pt x="116187" y="28668"/>
                  </a:lnTo>
                  <a:lnTo>
                    <a:pt x="123908" y="38815"/>
                  </a:lnTo>
                  <a:lnTo>
                    <a:pt x="130619" y="49350"/>
                  </a:lnTo>
                  <a:lnTo>
                    <a:pt x="136296" y="60355"/>
                  </a:lnTo>
                  <a:lnTo>
                    <a:pt x="140821" y="72333"/>
                  </a:lnTo>
                  <a:lnTo>
                    <a:pt x="144231" y="85495"/>
                  </a:lnTo>
                  <a:lnTo>
                    <a:pt x="146541" y="99435"/>
                  </a:lnTo>
                  <a:lnTo>
                    <a:pt x="147650" y="113340"/>
                  </a:lnTo>
                  <a:lnTo>
                    <a:pt x="147619" y="126735"/>
                  </a:lnTo>
                  <a:lnTo>
                    <a:pt x="146633" y="139662"/>
                  </a:lnTo>
                  <a:lnTo>
                    <a:pt x="144909" y="152482"/>
                  </a:lnTo>
                  <a:lnTo>
                    <a:pt x="142641" y="165434"/>
                  </a:lnTo>
                  <a:lnTo>
                    <a:pt x="139984" y="178438"/>
                  </a:lnTo>
                  <a:lnTo>
                    <a:pt x="137056" y="191183"/>
                  </a:lnTo>
                  <a:lnTo>
                    <a:pt x="133930" y="203497"/>
                  </a:lnTo>
                  <a:lnTo>
                    <a:pt x="130340" y="215209"/>
                  </a:lnTo>
                  <a:lnTo>
                    <a:pt x="125713" y="226075"/>
                  </a:lnTo>
                  <a:lnTo>
                    <a:pt x="119816" y="236044"/>
                  </a:lnTo>
                  <a:lnTo>
                    <a:pt x="112736" y="245059"/>
                  </a:lnTo>
                  <a:lnTo>
                    <a:pt x="104687" y="252976"/>
                  </a:lnTo>
                  <a:lnTo>
                    <a:pt x="95901" y="259809"/>
                  </a:lnTo>
                  <a:lnTo>
                    <a:pt x="86579" y="265229"/>
                  </a:lnTo>
                  <a:lnTo>
                    <a:pt x="76876" y="268515"/>
                  </a:lnTo>
                  <a:lnTo>
                    <a:pt x="66919" y="269459"/>
                  </a:lnTo>
                  <a:lnTo>
                    <a:pt x="57115" y="268144"/>
                  </a:lnTo>
                  <a:lnTo>
                    <a:pt x="48139" y="264677"/>
                  </a:lnTo>
                  <a:lnTo>
                    <a:pt x="40298" y="259346"/>
                  </a:lnTo>
                  <a:lnTo>
                    <a:pt x="33881" y="252532"/>
                  </a:lnTo>
                  <a:lnTo>
                    <a:pt x="29319" y="244604"/>
                  </a:lnTo>
                  <a:lnTo>
                    <a:pt x="26670" y="235880"/>
                  </a:lnTo>
                  <a:lnTo>
                    <a:pt x="26009" y="226924"/>
                  </a:lnTo>
                  <a:lnTo>
                    <a:pt x="27603" y="218526"/>
                  </a:lnTo>
                  <a:lnTo>
                    <a:pt x="31376" y="211076"/>
                  </a:lnTo>
                  <a:lnTo>
                    <a:pt x="36992" y="204923"/>
                  </a:lnTo>
                  <a:lnTo>
                    <a:pt x="44040" y="200539"/>
                  </a:lnTo>
                  <a:lnTo>
                    <a:pt x="52147" y="198004"/>
                  </a:lnTo>
                  <a:lnTo>
                    <a:pt x="61011" y="197250"/>
                  </a:lnTo>
                  <a:lnTo>
                    <a:pt x="70405" y="198248"/>
                  </a:lnTo>
                  <a:lnTo>
                    <a:pt x="80165" y="200799"/>
                  </a:lnTo>
                  <a:lnTo>
                    <a:pt x="90175" y="204441"/>
                  </a:lnTo>
                  <a:lnTo>
                    <a:pt x="100355" y="208560"/>
                  </a:lnTo>
                  <a:lnTo>
                    <a:pt x="110650" y="212773"/>
                  </a:lnTo>
                  <a:lnTo>
                    <a:pt x="121021" y="217072"/>
                  </a:lnTo>
                  <a:lnTo>
                    <a:pt x="131445" y="221718"/>
                  </a:lnTo>
                  <a:lnTo>
                    <a:pt x="141908" y="226835"/>
                  </a:lnTo>
                  <a:lnTo>
                    <a:pt x="152563" y="232086"/>
                  </a:lnTo>
                  <a:lnTo>
                    <a:pt x="163708" y="236779"/>
                  </a:lnTo>
                  <a:lnTo>
                    <a:pt x="175451" y="240564"/>
                  </a:lnTo>
                  <a:lnTo>
                    <a:pt x="187145" y="243434"/>
                  </a:lnTo>
                  <a:lnTo>
                    <a:pt x="198636" y="245829"/>
                  </a:lnTo>
                  <a:lnTo>
                    <a:pt x="210934" y="247954"/>
                  </a:lnTo>
                  <a:lnTo>
                    <a:pt x="225991" y="250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42528" y="1674031"/>
              <a:ext cx="400084" cy="42115"/>
            </a:xfrm>
            <a:custGeom>
              <a:avLst/>
              <a:gdLst/>
              <a:ahLst/>
              <a:cxnLst/>
              <a:rect l="0" t="0" r="0" b="0"/>
              <a:pathLst>
                <a:path w="400084" h="42115">
                  <a:moveTo>
                    <a:pt x="400083" y="0"/>
                  </a:moveTo>
                  <a:lnTo>
                    <a:pt x="391282" y="2933"/>
                  </a:lnTo>
                  <a:lnTo>
                    <a:pt x="382935" y="5716"/>
                  </a:lnTo>
                  <a:lnTo>
                    <a:pt x="374232" y="8611"/>
                  </a:lnTo>
                  <a:lnTo>
                    <a:pt x="364938" y="11478"/>
                  </a:lnTo>
                  <a:lnTo>
                    <a:pt x="354795" y="13995"/>
                  </a:lnTo>
                  <a:lnTo>
                    <a:pt x="343754" y="16010"/>
                  </a:lnTo>
                  <a:lnTo>
                    <a:pt x="332087" y="17696"/>
                  </a:lnTo>
                  <a:lnTo>
                    <a:pt x="320265" y="19439"/>
                  </a:lnTo>
                  <a:lnTo>
                    <a:pt x="308572" y="21460"/>
                  </a:lnTo>
                  <a:lnTo>
                    <a:pt x="296942" y="23649"/>
                  </a:lnTo>
                  <a:lnTo>
                    <a:pt x="285068" y="25666"/>
                  </a:lnTo>
                  <a:lnTo>
                    <a:pt x="272778" y="27319"/>
                  </a:lnTo>
                  <a:lnTo>
                    <a:pt x="259896" y="28581"/>
                  </a:lnTo>
                  <a:lnTo>
                    <a:pt x="246177" y="29503"/>
                  </a:lnTo>
                  <a:lnTo>
                    <a:pt x="231575" y="30158"/>
                  </a:lnTo>
                  <a:lnTo>
                    <a:pt x="216361" y="30615"/>
                  </a:lnTo>
                  <a:lnTo>
                    <a:pt x="201002" y="30929"/>
                  </a:lnTo>
                  <a:lnTo>
                    <a:pt x="185780" y="31143"/>
                  </a:lnTo>
                  <a:lnTo>
                    <a:pt x="170627" y="31288"/>
                  </a:lnTo>
                  <a:lnTo>
                    <a:pt x="155235" y="31386"/>
                  </a:lnTo>
                  <a:lnTo>
                    <a:pt x="139443" y="31456"/>
                  </a:lnTo>
                  <a:lnTo>
                    <a:pt x="123566" y="31673"/>
                  </a:lnTo>
                  <a:lnTo>
                    <a:pt x="108279" y="32351"/>
                  </a:lnTo>
                  <a:lnTo>
                    <a:pt x="93917" y="33620"/>
                  </a:lnTo>
                  <a:lnTo>
                    <a:pt x="80323" y="35286"/>
                  </a:lnTo>
                  <a:lnTo>
                    <a:pt x="67047" y="36943"/>
                  </a:lnTo>
                  <a:lnTo>
                    <a:pt x="53799" y="38351"/>
                  </a:lnTo>
                  <a:lnTo>
                    <a:pt x="41057" y="39451"/>
                  </a:lnTo>
                  <a:lnTo>
                    <a:pt x="28734" y="40382"/>
                  </a:lnTo>
                  <a:lnTo>
                    <a:pt x="15741" y="4122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89927" y="1812166"/>
              <a:ext cx="184019" cy="308635"/>
            </a:xfrm>
            <a:custGeom>
              <a:avLst/>
              <a:gdLst/>
              <a:ahLst/>
              <a:cxnLst/>
              <a:rect l="0" t="0" r="0" b="0"/>
              <a:pathLst>
                <a:path w="184019" h="308635">
                  <a:moveTo>
                    <a:pt x="31586" y="30321"/>
                  </a:moveTo>
                  <a:lnTo>
                    <a:pt x="34653" y="21653"/>
                  </a:lnTo>
                  <a:lnTo>
                    <a:pt x="38716" y="14587"/>
                  </a:lnTo>
                  <a:lnTo>
                    <a:pt x="44204" y="8495"/>
                  </a:lnTo>
                  <a:lnTo>
                    <a:pt x="50791" y="3612"/>
                  </a:lnTo>
                  <a:lnTo>
                    <a:pt x="57941" y="695"/>
                  </a:lnTo>
                  <a:lnTo>
                    <a:pt x="65280" y="0"/>
                  </a:lnTo>
                  <a:lnTo>
                    <a:pt x="72467" y="1483"/>
                  </a:lnTo>
                  <a:lnTo>
                    <a:pt x="79128" y="5061"/>
                  </a:lnTo>
                  <a:lnTo>
                    <a:pt x="85109" y="10471"/>
                  </a:lnTo>
                  <a:lnTo>
                    <a:pt x="90122" y="17508"/>
                  </a:lnTo>
                  <a:lnTo>
                    <a:pt x="93665" y="26118"/>
                  </a:lnTo>
                  <a:lnTo>
                    <a:pt x="95604" y="36122"/>
                  </a:lnTo>
                  <a:lnTo>
                    <a:pt x="96110" y="47090"/>
                  </a:lnTo>
                  <a:lnTo>
                    <a:pt x="95471" y="58443"/>
                  </a:lnTo>
                  <a:lnTo>
                    <a:pt x="93961" y="69814"/>
                  </a:lnTo>
                  <a:lnTo>
                    <a:pt x="91492" y="80888"/>
                  </a:lnTo>
                  <a:lnTo>
                    <a:pt x="87633" y="91324"/>
                  </a:lnTo>
                  <a:lnTo>
                    <a:pt x="82323" y="100978"/>
                  </a:lnTo>
                  <a:lnTo>
                    <a:pt x="77950" y="108827"/>
                  </a:lnTo>
                  <a:lnTo>
                    <a:pt x="78107" y="113831"/>
                  </a:lnTo>
                  <a:lnTo>
                    <a:pt x="83098" y="116995"/>
                  </a:lnTo>
                  <a:lnTo>
                    <a:pt x="91583" y="119608"/>
                  </a:lnTo>
                  <a:lnTo>
                    <a:pt x="101878" y="122600"/>
                  </a:lnTo>
                  <a:lnTo>
                    <a:pt x="112879" y="126354"/>
                  </a:lnTo>
                  <a:lnTo>
                    <a:pt x="123882" y="130900"/>
                  </a:lnTo>
                  <a:lnTo>
                    <a:pt x="134360" y="136123"/>
                  </a:lnTo>
                  <a:lnTo>
                    <a:pt x="144112" y="141875"/>
                  </a:lnTo>
                  <a:lnTo>
                    <a:pt x="153004" y="148184"/>
                  </a:lnTo>
                  <a:lnTo>
                    <a:pt x="160848" y="155244"/>
                  </a:lnTo>
                  <a:lnTo>
                    <a:pt x="167647" y="163108"/>
                  </a:lnTo>
                  <a:lnTo>
                    <a:pt x="173386" y="171846"/>
                  </a:lnTo>
                  <a:lnTo>
                    <a:pt x="177953" y="181621"/>
                  </a:lnTo>
                  <a:lnTo>
                    <a:pt x="181389" y="192417"/>
                  </a:lnTo>
                  <a:lnTo>
                    <a:pt x="183545" y="203922"/>
                  </a:lnTo>
                  <a:lnTo>
                    <a:pt x="184018" y="215637"/>
                  </a:lnTo>
                  <a:lnTo>
                    <a:pt x="182743" y="227250"/>
                  </a:lnTo>
                  <a:lnTo>
                    <a:pt x="179938" y="238487"/>
                  </a:lnTo>
                  <a:lnTo>
                    <a:pt x="175922" y="249032"/>
                  </a:lnTo>
                  <a:lnTo>
                    <a:pt x="170996" y="258790"/>
                  </a:lnTo>
                  <a:lnTo>
                    <a:pt x="165249" y="267834"/>
                  </a:lnTo>
                  <a:lnTo>
                    <a:pt x="158569" y="276303"/>
                  </a:lnTo>
                  <a:lnTo>
                    <a:pt x="150958" y="284328"/>
                  </a:lnTo>
                  <a:lnTo>
                    <a:pt x="142219" y="291704"/>
                  </a:lnTo>
                  <a:lnTo>
                    <a:pt x="131911" y="297906"/>
                  </a:lnTo>
                  <a:lnTo>
                    <a:pt x="119938" y="302740"/>
                  </a:lnTo>
                  <a:lnTo>
                    <a:pt x="106660" y="306155"/>
                  </a:lnTo>
                  <a:lnTo>
                    <a:pt x="92683" y="308081"/>
                  </a:lnTo>
                  <a:lnTo>
                    <a:pt x="78441" y="308634"/>
                  </a:lnTo>
                  <a:lnTo>
                    <a:pt x="64367" y="308022"/>
                  </a:lnTo>
                  <a:lnTo>
                    <a:pt x="49384" y="306286"/>
                  </a:lnTo>
                  <a:lnTo>
                    <a:pt x="29948" y="302159"/>
                  </a:lnTo>
                  <a:lnTo>
                    <a:pt x="0" y="293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263419" y="2547896"/>
            <a:ext cx="1421348" cy="789638"/>
            <a:chOff x="1263419" y="2547896"/>
            <a:chExt cx="1421348" cy="789638"/>
          </a:xfrm>
        </p:grpSpPr>
        <p:sp>
          <p:nvSpPr>
            <p:cNvPr id="18" name="Freeform 17"/>
            <p:cNvSpPr/>
            <p:nvPr/>
          </p:nvSpPr>
          <p:spPr>
            <a:xfrm>
              <a:off x="1305533" y="2811108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91240" y="2934"/>
                  </a:lnTo>
                  <a:lnTo>
                    <a:pt x="182894" y="5716"/>
                  </a:lnTo>
                  <a:lnTo>
                    <a:pt x="174195" y="8616"/>
                  </a:lnTo>
                  <a:lnTo>
                    <a:pt x="165074" y="11656"/>
                  </a:lnTo>
                  <a:lnTo>
                    <a:pt x="155579" y="14822"/>
                  </a:lnTo>
                  <a:lnTo>
                    <a:pt x="145778" y="18085"/>
                  </a:lnTo>
                  <a:lnTo>
                    <a:pt x="135418" y="21423"/>
                  </a:lnTo>
                  <a:lnTo>
                    <a:pt x="123948" y="24815"/>
                  </a:lnTo>
                  <a:lnTo>
                    <a:pt x="111155" y="28244"/>
                  </a:lnTo>
                  <a:lnTo>
                    <a:pt x="97140" y="31698"/>
                  </a:lnTo>
                  <a:lnTo>
                    <a:pt x="82129" y="35171"/>
                  </a:lnTo>
                  <a:lnTo>
                    <a:pt x="66386" y="38651"/>
                  </a:lnTo>
                  <a:lnTo>
                    <a:pt x="50876" y="41983"/>
                  </a:lnTo>
                  <a:lnTo>
                    <a:pt x="35731" y="45195"/>
                  </a:lnTo>
                  <a:lnTo>
                    <a:pt x="19625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32948" y="2695295"/>
              <a:ext cx="299053" cy="442239"/>
            </a:xfrm>
            <a:custGeom>
              <a:avLst/>
              <a:gdLst/>
              <a:ahLst/>
              <a:cxnLst/>
              <a:rect l="0" t="0" r="0" b="0"/>
              <a:pathLst>
                <a:path w="299053" h="442239">
                  <a:moveTo>
                    <a:pt x="46368" y="0"/>
                  </a:moveTo>
                  <a:lnTo>
                    <a:pt x="40567" y="5934"/>
                  </a:lnTo>
                  <a:lnTo>
                    <a:pt x="35643" y="12139"/>
                  </a:lnTo>
                  <a:lnTo>
                    <a:pt x="31140" y="19235"/>
                  </a:lnTo>
                  <a:lnTo>
                    <a:pt x="26919" y="27175"/>
                  </a:lnTo>
                  <a:lnTo>
                    <a:pt x="22906" y="35822"/>
                  </a:lnTo>
                  <a:lnTo>
                    <a:pt x="19060" y="44944"/>
                  </a:lnTo>
                  <a:lnTo>
                    <a:pt x="15909" y="51874"/>
                  </a:lnTo>
                  <a:lnTo>
                    <a:pt x="14493" y="53534"/>
                  </a:lnTo>
                  <a:lnTo>
                    <a:pt x="15168" y="51214"/>
                  </a:lnTo>
                  <a:lnTo>
                    <a:pt x="17652" y="46627"/>
                  </a:lnTo>
                  <a:lnTo>
                    <a:pt x="21678" y="41013"/>
                  </a:lnTo>
                  <a:lnTo>
                    <a:pt x="27168" y="35265"/>
                  </a:lnTo>
                  <a:lnTo>
                    <a:pt x="33957" y="29825"/>
                  </a:lnTo>
                  <a:lnTo>
                    <a:pt x="41797" y="25138"/>
                  </a:lnTo>
                  <a:lnTo>
                    <a:pt x="50436" y="21795"/>
                  </a:lnTo>
                  <a:lnTo>
                    <a:pt x="59651" y="19991"/>
                  </a:lnTo>
                  <a:lnTo>
                    <a:pt x="69110" y="19910"/>
                  </a:lnTo>
                  <a:lnTo>
                    <a:pt x="78381" y="21898"/>
                  </a:lnTo>
                  <a:lnTo>
                    <a:pt x="87239" y="25938"/>
                  </a:lnTo>
                  <a:lnTo>
                    <a:pt x="95492" y="31734"/>
                  </a:lnTo>
                  <a:lnTo>
                    <a:pt x="102889" y="38903"/>
                  </a:lnTo>
                  <a:lnTo>
                    <a:pt x="109383" y="47096"/>
                  </a:lnTo>
                  <a:lnTo>
                    <a:pt x="115084" y="56187"/>
                  </a:lnTo>
                  <a:lnTo>
                    <a:pt x="120156" y="66265"/>
                  </a:lnTo>
                  <a:lnTo>
                    <a:pt x="124752" y="77302"/>
                  </a:lnTo>
                  <a:lnTo>
                    <a:pt x="128842" y="89154"/>
                  </a:lnTo>
                  <a:lnTo>
                    <a:pt x="132216" y="101641"/>
                  </a:lnTo>
                  <a:lnTo>
                    <a:pt x="134826" y="114595"/>
                  </a:lnTo>
                  <a:lnTo>
                    <a:pt x="136918" y="127717"/>
                  </a:lnTo>
                  <a:lnTo>
                    <a:pt x="138937" y="140600"/>
                  </a:lnTo>
                  <a:lnTo>
                    <a:pt x="141141" y="153046"/>
                  </a:lnTo>
                  <a:lnTo>
                    <a:pt x="143283" y="165200"/>
                  </a:lnTo>
                  <a:lnTo>
                    <a:pt x="144736" y="177434"/>
                  </a:lnTo>
                  <a:lnTo>
                    <a:pt x="145202" y="189960"/>
                  </a:lnTo>
                  <a:lnTo>
                    <a:pt x="145023" y="202662"/>
                  </a:lnTo>
                  <a:lnTo>
                    <a:pt x="144970" y="215197"/>
                  </a:lnTo>
                  <a:lnTo>
                    <a:pt x="145484" y="227377"/>
                  </a:lnTo>
                  <a:lnTo>
                    <a:pt x="146338" y="239337"/>
                  </a:lnTo>
                  <a:lnTo>
                    <a:pt x="146852" y="251433"/>
                  </a:lnTo>
                  <a:lnTo>
                    <a:pt x="146642" y="263863"/>
                  </a:lnTo>
                  <a:lnTo>
                    <a:pt x="145653" y="276500"/>
                  </a:lnTo>
                  <a:lnTo>
                    <a:pt x="143985" y="288990"/>
                  </a:lnTo>
                  <a:lnTo>
                    <a:pt x="141784" y="301135"/>
                  </a:lnTo>
                  <a:lnTo>
                    <a:pt x="139186" y="312901"/>
                  </a:lnTo>
                  <a:lnTo>
                    <a:pt x="136304" y="324335"/>
                  </a:lnTo>
                  <a:lnTo>
                    <a:pt x="133217" y="335507"/>
                  </a:lnTo>
                  <a:lnTo>
                    <a:pt x="129825" y="346485"/>
                  </a:lnTo>
                  <a:lnTo>
                    <a:pt x="125862" y="357322"/>
                  </a:lnTo>
                  <a:lnTo>
                    <a:pt x="121231" y="368062"/>
                  </a:lnTo>
                  <a:lnTo>
                    <a:pt x="115984" y="378733"/>
                  </a:lnTo>
                  <a:lnTo>
                    <a:pt x="110237" y="389358"/>
                  </a:lnTo>
                  <a:lnTo>
                    <a:pt x="104107" y="399943"/>
                  </a:lnTo>
                  <a:lnTo>
                    <a:pt x="97533" y="410169"/>
                  </a:lnTo>
                  <a:lnTo>
                    <a:pt x="90288" y="419430"/>
                  </a:lnTo>
                  <a:lnTo>
                    <a:pt x="82303" y="427462"/>
                  </a:lnTo>
                  <a:lnTo>
                    <a:pt x="73653" y="434007"/>
                  </a:lnTo>
                  <a:lnTo>
                    <a:pt x="64468" y="438654"/>
                  </a:lnTo>
                  <a:lnTo>
                    <a:pt x="54885" y="441366"/>
                  </a:lnTo>
                  <a:lnTo>
                    <a:pt x="45180" y="442238"/>
                  </a:lnTo>
                  <a:lnTo>
                    <a:pt x="35744" y="441318"/>
                  </a:lnTo>
                  <a:lnTo>
                    <a:pt x="26779" y="438806"/>
                  </a:lnTo>
                  <a:lnTo>
                    <a:pt x="18626" y="434681"/>
                  </a:lnTo>
                  <a:lnTo>
                    <a:pt x="11828" y="428641"/>
                  </a:lnTo>
                  <a:lnTo>
                    <a:pt x="6558" y="420693"/>
                  </a:lnTo>
                  <a:lnTo>
                    <a:pt x="2834" y="411272"/>
                  </a:lnTo>
                  <a:lnTo>
                    <a:pt x="693" y="401041"/>
                  </a:lnTo>
                  <a:lnTo>
                    <a:pt x="0" y="390467"/>
                  </a:lnTo>
                  <a:lnTo>
                    <a:pt x="821" y="380116"/>
                  </a:lnTo>
                  <a:lnTo>
                    <a:pt x="3491" y="370705"/>
                  </a:lnTo>
                  <a:lnTo>
                    <a:pt x="8031" y="362534"/>
                  </a:lnTo>
                  <a:lnTo>
                    <a:pt x="14350" y="355711"/>
                  </a:lnTo>
                  <a:lnTo>
                    <a:pt x="22411" y="350337"/>
                  </a:lnTo>
                  <a:lnTo>
                    <a:pt x="32019" y="346316"/>
                  </a:lnTo>
                  <a:lnTo>
                    <a:pt x="42876" y="343580"/>
                  </a:lnTo>
                  <a:lnTo>
                    <a:pt x="54680" y="342175"/>
                  </a:lnTo>
                  <a:lnTo>
                    <a:pt x="67162" y="342008"/>
                  </a:lnTo>
                  <a:lnTo>
                    <a:pt x="79796" y="343029"/>
                  </a:lnTo>
                  <a:lnTo>
                    <a:pt x="91818" y="345309"/>
                  </a:lnTo>
                  <a:lnTo>
                    <a:pt x="102868" y="348763"/>
                  </a:lnTo>
                  <a:lnTo>
                    <a:pt x="113100" y="353031"/>
                  </a:lnTo>
                  <a:lnTo>
                    <a:pt x="122974" y="357580"/>
                  </a:lnTo>
                  <a:lnTo>
                    <a:pt x="132805" y="362084"/>
                  </a:lnTo>
                  <a:lnTo>
                    <a:pt x="142734" y="366582"/>
                  </a:lnTo>
                  <a:lnTo>
                    <a:pt x="152793" y="371361"/>
                  </a:lnTo>
                  <a:lnTo>
                    <a:pt x="162975" y="376572"/>
                  </a:lnTo>
                  <a:lnTo>
                    <a:pt x="173255" y="382055"/>
                  </a:lnTo>
                  <a:lnTo>
                    <a:pt x="183610" y="387436"/>
                  </a:lnTo>
                  <a:lnTo>
                    <a:pt x="194023" y="392493"/>
                  </a:lnTo>
                  <a:lnTo>
                    <a:pt x="204642" y="396854"/>
                  </a:lnTo>
                  <a:lnTo>
                    <a:pt x="215764" y="399946"/>
                  </a:lnTo>
                  <a:lnTo>
                    <a:pt x="227499" y="401575"/>
                  </a:lnTo>
                  <a:lnTo>
                    <a:pt x="239585" y="401838"/>
                  </a:lnTo>
                  <a:lnTo>
                    <a:pt x="252869" y="400857"/>
                  </a:lnTo>
                  <a:lnTo>
                    <a:pt x="270757" y="397427"/>
                  </a:lnTo>
                  <a:lnTo>
                    <a:pt x="299052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76868" y="2547896"/>
              <a:ext cx="7816" cy="178985"/>
            </a:xfrm>
            <a:custGeom>
              <a:avLst/>
              <a:gdLst/>
              <a:ahLst/>
              <a:cxnLst/>
              <a:rect l="0" t="0" r="0" b="0"/>
              <a:pathLst>
                <a:path w="7816" h="178985">
                  <a:moveTo>
                    <a:pt x="7815" y="0"/>
                  </a:moveTo>
                  <a:lnTo>
                    <a:pt x="4949" y="8936"/>
                  </a:lnTo>
                  <a:lnTo>
                    <a:pt x="2807" y="18563"/>
                  </a:lnTo>
                  <a:lnTo>
                    <a:pt x="1208" y="29850"/>
                  </a:lnTo>
                  <a:lnTo>
                    <a:pt x="200" y="42517"/>
                  </a:lnTo>
                  <a:lnTo>
                    <a:pt x="0" y="55996"/>
                  </a:lnTo>
                  <a:lnTo>
                    <a:pt x="652" y="69868"/>
                  </a:lnTo>
                  <a:lnTo>
                    <a:pt x="1890" y="83904"/>
                  </a:lnTo>
                  <a:lnTo>
                    <a:pt x="3254" y="97996"/>
                  </a:lnTo>
                  <a:lnTo>
                    <a:pt x="4464" y="112083"/>
                  </a:lnTo>
                  <a:lnTo>
                    <a:pt x="5427" y="125736"/>
                  </a:lnTo>
                  <a:lnTo>
                    <a:pt x="6253" y="139588"/>
                  </a:lnTo>
                  <a:lnTo>
                    <a:pt x="7008" y="155971"/>
                  </a:lnTo>
                  <a:lnTo>
                    <a:pt x="7815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00455" y="2758466"/>
              <a:ext cx="147400" cy="84229"/>
            </a:xfrm>
            <a:custGeom>
              <a:avLst/>
              <a:gdLst/>
              <a:ahLst/>
              <a:cxnLst/>
              <a:rect l="0" t="0" r="0" b="0"/>
              <a:pathLst>
                <a:path w="147400" h="84229">
                  <a:moveTo>
                    <a:pt x="147399" y="0"/>
                  </a:moveTo>
                  <a:lnTo>
                    <a:pt x="138665" y="3001"/>
                  </a:lnTo>
                  <a:lnTo>
                    <a:pt x="130959" y="6423"/>
                  </a:lnTo>
                  <a:lnTo>
                    <a:pt x="123552" y="10615"/>
                  </a:lnTo>
                  <a:lnTo>
                    <a:pt x="116118" y="15342"/>
                  </a:lnTo>
                  <a:lnTo>
                    <a:pt x="108291" y="20175"/>
                  </a:lnTo>
                  <a:lnTo>
                    <a:pt x="99917" y="24857"/>
                  </a:lnTo>
                  <a:lnTo>
                    <a:pt x="91174" y="29466"/>
                  </a:lnTo>
                  <a:lnTo>
                    <a:pt x="82459" y="34316"/>
                  </a:lnTo>
                  <a:lnTo>
                    <a:pt x="74000" y="39573"/>
                  </a:lnTo>
                  <a:lnTo>
                    <a:pt x="65695" y="45086"/>
                  </a:lnTo>
                  <a:lnTo>
                    <a:pt x="57205" y="50486"/>
                  </a:lnTo>
                  <a:lnTo>
                    <a:pt x="48354" y="55565"/>
                  </a:lnTo>
                  <a:lnTo>
                    <a:pt x="39382" y="60324"/>
                  </a:lnTo>
                  <a:lnTo>
                    <a:pt x="29874" y="65468"/>
                  </a:lnTo>
                  <a:lnTo>
                    <a:pt x="17877" y="7256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00455" y="2884120"/>
              <a:ext cx="166034" cy="221787"/>
            </a:xfrm>
            <a:custGeom>
              <a:avLst/>
              <a:gdLst/>
              <a:ahLst/>
              <a:cxnLst/>
              <a:rect l="0" t="0" r="0" b="0"/>
              <a:pathLst>
                <a:path w="166034" h="221787">
                  <a:moveTo>
                    <a:pt x="0" y="32273"/>
                  </a:moveTo>
                  <a:lnTo>
                    <a:pt x="5935" y="26473"/>
                  </a:lnTo>
                  <a:lnTo>
                    <a:pt x="12140" y="21549"/>
                  </a:lnTo>
                  <a:lnTo>
                    <a:pt x="19235" y="17046"/>
                  </a:lnTo>
                  <a:lnTo>
                    <a:pt x="27176" y="12825"/>
                  </a:lnTo>
                  <a:lnTo>
                    <a:pt x="35822" y="8812"/>
                  </a:lnTo>
                  <a:lnTo>
                    <a:pt x="45017" y="4964"/>
                  </a:lnTo>
                  <a:lnTo>
                    <a:pt x="54616" y="1730"/>
                  </a:lnTo>
                  <a:lnTo>
                    <a:pt x="64506" y="0"/>
                  </a:lnTo>
                  <a:lnTo>
                    <a:pt x="74585" y="146"/>
                  </a:lnTo>
                  <a:lnTo>
                    <a:pt x="84300" y="2383"/>
                  </a:lnTo>
                  <a:lnTo>
                    <a:pt x="92685" y="7008"/>
                  </a:lnTo>
                  <a:lnTo>
                    <a:pt x="99311" y="13930"/>
                  </a:lnTo>
                  <a:lnTo>
                    <a:pt x="103927" y="22458"/>
                  </a:lnTo>
                  <a:lnTo>
                    <a:pt x="106209" y="31542"/>
                  </a:lnTo>
                  <a:lnTo>
                    <a:pt x="106218" y="40531"/>
                  </a:lnTo>
                  <a:lnTo>
                    <a:pt x="104141" y="49169"/>
                  </a:lnTo>
                  <a:lnTo>
                    <a:pt x="100097" y="57423"/>
                  </a:lnTo>
                  <a:lnTo>
                    <a:pt x="94400" y="65333"/>
                  </a:lnTo>
                  <a:lnTo>
                    <a:pt x="89317" y="72618"/>
                  </a:lnTo>
                  <a:lnTo>
                    <a:pt x="87890" y="78418"/>
                  </a:lnTo>
                  <a:lnTo>
                    <a:pt x="90149" y="82444"/>
                  </a:lnTo>
                  <a:lnTo>
                    <a:pt x="95142" y="85462"/>
                  </a:lnTo>
                  <a:lnTo>
                    <a:pt x="101998" y="88149"/>
                  </a:lnTo>
                  <a:lnTo>
                    <a:pt x="110094" y="90847"/>
                  </a:lnTo>
                  <a:lnTo>
                    <a:pt x="119005" y="93686"/>
                  </a:lnTo>
                  <a:lnTo>
                    <a:pt x="128291" y="96852"/>
                  </a:lnTo>
                  <a:lnTo>
                    <a:pt x="137460" y="100632"/>
                  </a:lnTo>
                  <a:lnTo>
                    <a:pt x="146249" y="105131"/>
                  </a:lnTo>
                  <a:lnTo>
                    <a:pt x="154119" y="110452"/>
                  </a:lnTo>
                  <a:lnTo>
                    <a:pt x="160196" y="116778"/>
                  </a:lnTo>
                  <a:lnTo>
                    <a:pt x="164165" y="124109"/>
                  </a:lnTo>
                  <a:lnTo>
                    <a:pt x="166033" y="132303"/>
                  </a:lnTo>
                  <a:lnTo>
                    <a:pt x="165857" y="141173"/>
                  </a:lnTo>
                  <a:lnTo>
                    <a:pt x="163889" y="150541"/>
                  </a:lnTo>
                  <a:lnTo>
                    <a:pt x="160486" y="160102"/>
                  </a:lnTo>
                  <a:lnTo>
                    <a:pt x="156003" y="169439"/>
                  </a:lnTo>
                  <a:lnTo>
                    <a:pt x="150722" y="178342"/>
                  </a:lnTo>
                  <a:lnTo>
                    <a:pt x="144382" y="186624"/>
                  </a:lnTo>
                  <a:lnTo>
                    <a:pt x="136232" y="194041"/>
                  </a:lnTo>
                  <a:lnTo>
                    <a:pt x="126008" y="200543"/>
                  </a:lnTo>
                  <a:lnTo>
                    <a:pt x="114056" y="206080"/>
                  </a:lnTo>
                  <a:lnTo>
                    <a:pt x="101044" y="210509"/>
                  </a:lnTo>
                  <a:lnTo>
                    <a:pt x="87486" y="213861"/>
                  </a:lnTo>
                  <a:lnTo>
                    <a:pt x="73888" y="216305"/>
                  </a:lnTo>
                  <a:lnTo>
                    <a:pt x="59284" y="218302"/>
                  </a:lnTo>
                  <a:lnTo>
                    <a:pt x="40165" y="220028"/>
                  </a:lnTo>
                  <a:lnTo>
                    <a:pt x="10529" y="2217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263419" y="3211191"/>
              <a:ext cx="1421348" cy="126343"/>
            </a:xfrm>
            <a:custGeom>
              <a:avLst/>
              <a:gdLst/>
              <a:ahLst/>
              <a:cxnLst/>
              <a:rect l="0" t="0" r="0" b="0"/>
              <a:pathLst>
                <a:path w="1421348" h="126343">
                  <a:moveTo>
                    <a:pt x="1421347" y="0"/>
                  </a:moveTo>
                  <a:lnTo>
                    <a:pt x="1409612" y="67"/>
                  </a:lnTo>
                  <a:lnTo>
                    <a:pt x="1398484" y="708"/>
                  </a:lnTo>
                  <a:lnTo>
                    <a:pt x="1386881" y="1999"/>
                  </a:lnTo>
                  <a:lnTo>
                    <a:pt x="1374546" y="3686"/>
                  </a:lnTo>
                  <a:lnTo>
                    <a:pt x="1361238" y="5354"/>
                  </a:lnTo>
                  <a:lnTo>
                    <a:pt x="1346924" y="6773"/>
                  </a:lnTo>
                  <a:lnTo>
                    <a:pt x="1331574" y="8044"/>
                  </a:lnTo>
                  <a:lnTo>
                    <a:pt x="1315064" y="9502"/>
                  </a:lnTo>
                  <a:lnTo>
                    <a:pt x="1297449" y="11330"/>
                  </a:lnTo>
                  <a:lnTo>
                    <a:pt x="1279232" y="13389"/>
                  </a:lnTo>
                  <a:lnTo>
                    <a:pt x="1261237" y="15317"/>
                  </a:lnTo>
                  <a:lnTo>
                    <a:pt x="1243915" y="16911"/>
                  </a:lnTo>
                  <a:lnTo>
                    <a:pt x="1227353" y="18133"/>
                  </a:lnTo>
                  <a:lnTo>
                    <a:pt x="1211465" y="19029"/>
                  </a:lnTo>
                  <a:lnTo>
                    <a:pt x="1196104" y="19666"/>
                  </a:lnTo>
                  <a:lnTo>
                    <a:pt x="1180974" y="20111"/>
                  </a:lnTo>
                  <a:lnTo>
                    <a:pt x="1165654" y="20417"/>
                  </a:lnTo>
                  <a:lnTo>
                    <a:pt x="1149931" y="20630"/>
                  </a:lnTo>
                  <a:lnTo>
                    <a:pt x="1133774" y="20945"/>
                  </a:lnTo>
                  <a:lnTo>
                    <a:pt x="1117242" y="21688"/>
                  </a:lnTo>
                  <a:lnTo>
                    <a:pt x="1100415" y="23002"/>
                  </a:lnTo>
                  <a:lnTo>
                    <a:pt x="1083369" y="24697"/>
                  </a:lnTo>
                  <a:lnTo>
                    <a:pt x="1066167" y="26374"/>
                  </a:lnTo>
                  <a:lnTo>
                    <a:pt x="1048850" y="27797"/>
                  </a:lnTo>
                  <a:lnTo>
                    <a:pt x="1031289" y="28902"/>
                  </a:lnTo>
                  <a:lnTo>
                    <a:pt x="1013201" y="29719"/>
                  </a:lnTo>
                  <a:lnTo>
                    <a:pt x="994477" y="30303"/>
                  </a:lnTo>
                  <a:lnTo>
                    <a:pt x="975326" y="30711"/>
                  </a:lnTo>
                  <a:lnTo>
                    <a:pt x="956162" y="30994"/>
                  </a:lnTo>
                  <a:lnTo>
                    <a:pt x="937229" y="31191"/>
                  </a:lnTo>
                  <a:lnTo>
                    <a:pt x="918431" y="31495"/>
                  </a:lnTo>
                  <a:lnTo>
                    <a:pt x="899437" y="32231"/>
                  </a:lnTo>
                  <a:lnTo>
                    <a:pt x="880064" y="33540"/>
                  </a:lnTo>
                  <a:lnTo>
                    <a:pt x="860291" y="35232"/>
                  </a:lnTo>
                  <a:lnTo>
                    <a:pt x="840170" y="36907"/>
                  </a:lnTo>
                  <a:lnTo>
                    <a:pt x="819777" y="38332"/>
                  </a:lnTo>
                  <a:lnTo>
                    <a:pt x="799183" y="39610"/>
                  </a:lnTo>
                  <a:lnTo>
                    <a:pt x="778444" y="41075"/>
                  </a:lnTo>
                  <a:lnTo>
                    <a:pt x="757600" y="42907"/>
                  </a:lnTo>
                  <a:lnTo>
                    <a:pt x="736517" y="44967"/>
                  </a:lnTo>
                  <a:lnTo>
                    <a:pt x="714911" y="46898"/>
                  </a:lnTo>
                  <a:lnTo>
                    <a:pt x="692672" y="48498"/>
                  </a:lnTo>
                  <a:lnTo>
                    <a:pt x="670007" y="49894"/>
                  </a:lnTo>
                  <a:lnTo>
                    <a:pt x="647332" y="51438"/>
                  </a:lnTo>
                  <a:lnTo>
                    <a:pt x="624887" y="53330"/>
                  </a:lnTo>
                  <a:lnTo>
                    <a:pt x="602578" y="55601"/>
                  </a:lnTo>
                  <a:lnTo>
                    <a:pt x="580074" y="58203"/>
                  </a:lnTo>
                  <a:lnTo>
                    <a:pt x="557187" y="61063"/>
                  </a:lnTo>
                  <a:lnTo>
                    <a:pt x="533730" y="63950"/>
                  </a:lnTo>
                  <a:lnTo>
                    <a:pt x="509452" y="66502"/>
                  </a:lnTo>
                  <a:lnTo>
                    <a:pt x="484305" y="68552"/>
                  </a:lnTo>
                  <a:lnTo>
                    <a:pt x="458722" y="70265"/>
                  </a:lnTo>
                  <a:lnTo>
                    <a:pt x="433473" y="72030"/>
                  </a:lnTo>
                  <a:lnTo>
                    <a:pt x="408970" y="74072"/>
                  </a:lnTo>
                  <a:lnTo>
                    <a:pt x="385110" y="76445"/>
                  </a:lnTo>
                  <a:lnTo>
                    <a:pt x="361483" y="79118"/>
                  </a:lnTo>
                  <a:lnTo>
                    <a:pt x="337808" y="82030"/>
                  </a:lnTo>
                  <a:lnTo>
                    <a:pt x="313974" y="85121"/>
                  </a:lnTo>
                  <a:lnTo>
                    <a:pt x="289966" y="88342"/>
                  </a:lnTo>
                  <a:lnTo>
                    <a:pt x="265806" y="91655"/>
                  </a:lnTo>
                  <a:lnTo>
                    <a:pt x="241528" y="95031"/>
                  </a:lnTo>
                  <a:lnTo>
                    <a:pt x="217163" y="98450"/>
                  </a:lnTo>
                  <a:lnTo>
                    <a:pt x="192743" y="101899"/>
                  </a:lnTo>
                  <a:lnTo>
                    <a:pt x="168617" y="105367"/>
                  </a:lnTo>
                  <a:lnTo>
                    <a:pt x="145411" y="108850"/>
                  </a:lnTo>
                  <a:lnTo>
                    <a:pt x="123398" y="112337"/>
                  </a:lnTo>
                  <a:lnTo>
                    <a:pt x="102685" y="115661"/>
                  </a:lnTo>
                  <a:lnTo>
                    <a:pt x="83379" y="118514"/>
                  </a:lnTo>
                  <a:lnTo>
                    <a:pt x="65409" y="120764"/>
                  </a:lnTo>
                  <a:lnTo>
                    <a:pt x="49150" y="122448"/>
                  </a:lnTo>
                  <a:lnTo>
                    <a:pt x="33919" y="123844"/>
                  </a:lnTo>
                  <a:lnTo>
                    <a:pt x="18374" y="12507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179399" y="3548103"/>
            <a:ext cx="273741" cy="726468"/>
            <a:chOff x="2179399" y="3548103"/>
            <a:chExt cx="273741" cy="726468"/>
          </a:xfrm>
        </p:grpSpPr>
        <p:sp>
          <p:nvSpPr>
            <p:cNvPr id="25" name="Freeform 24"/>
            <p:cNvSpPr/>
            <p:nvPr/>
          </p:nvSpPr>
          <p:spPr>
            <a:xfrm>
              <a:off x="2337326" y="3548103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50"/>
                  </a:lnTo>
                  <a:lnTo>
                    <a:pt x="13265" y="38831"/>
                  </a:lnTo>
                  <a:lnTo>
                    <a:pt x="12416" y="50643"/>
                  </a:lnTo>
                  <a:lnTo>
                    <a:pt x="11814" y="63106"/>
                  </a:lnTo>
                  <a:lnTo>
                    <a:pt x="11227" y="76216"/>
                  </a:lnTo>
                  <a:lnTo>
                    <a:pt x="10294" y="90145"/>
                  </a:lnTo>
                  <a:lnTo>
                    <a:pt x="8852" y="104898"/>
                  </a:lnTo>
                  <a:lnTo>
                    <a:pt x="7060" y="119604"/>
                  </a:lnTo>
                  <a:lnTo>
                    <a:pt x="5131" y="134056"/>
                  </a:lnTo>
                  <a:lnTo>
                    <a:pt x="2892" y="14952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210984" y="3832373"/>
              <a:ext cx="242156" cy="15137"/>
            </a:xfrm>
            <a:custGeom>
              <a:avLst/>
              <a:gdLst/>
              <a:ahLst/>
              <a:cxnLst/>
              <a:rect l="0" t="0" r="0" b="0"/>
              <a:pathLst>
                <a:path w="242156" h="15137">
                  <a:moveTo>
                    <a:pt x="242155" y="10528"/>
                  </a:moveTo>
                  <a:lnTo>
                    <a:pt x="230488" y="13328"/>
                  </a:lnTo>
                  <a:lnTo>
                    <a:pt x="219999" y="14830"/>
                  </a:lnTo>
                  <a:lnTo>
                    <a:pt x="209688" y="15136"/>
                  </a:lnTo>
                  <a:lnTo>
                    <a:pt x="199040" y="14457"/>
                  </a:lnTo>
                  <a:lnTo>
                    <a:pt x="187401" y="12989"/>
                  </a:lnTo>
                  <a:lnTo>
                    <a:pt x="174509" y="10925"/>
                  </a:lnTo>
                  <a:lnTo>
                    <a:pt x="160603" y="8589"/>
                  </a:lnTo>
                  <a:lnTo>
                    <a:pt x="146200" y="6414"/>
                  </a:lnTo>
                  <a:lnTo>
                    <a:pt x="131661" y="4625"/>
                  </a:lnTo>
                  <a:lnTo>
                    <a:pt x="117155" y="3257"/>
                  </a:lnTo>
                  <a:lnTo>
                    <a:pt x="102737" y="2258"/>
                  </a:lnTo>
                  <a:lnTo>
                    <a:pt x="88416" y="1548"/>
                  </a:lnTo>
                  <a:lnTo>
                    <a:pt x="74206" y="1051"/>
                  </a:lnTo>
                  <a:lnTo>
                    <a:pt x="58432" y="656"/>
                  </a:lnTo>
                  <a:lnTo>
                    <a:pt x="36353" y="3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79399" y="3906072"/>
              <a:ext cx="244263" cy="368499"/>
            </a:xfrm>
            <a:custGeom>
              <a:avLst/>
              <a:gdLst/>
              <a:ahLst/>
              <a:cxnLst/>
              <a:rect l="0" t="0" r="0" b="0"/>
              <a:pathLst>
                <a:path w="244263" h="368499">
                  <a:moveTo>
                    <a:pt x="157927" y="0"/>
                  </a:moveTo>
                  <a:lnTo>
                    <a:pt x="152127" y="5935"/>
                  </a:lnTo>
                  <a:lnTo>
                    <a:pt x="147202" y="12139"/>
                  </a:lnTo>
                  <a:lnTo>
                    <a:pt x="142695" y="19231"/>
                  </a:lnTo>
                  <a:lnTo>
                    <a:pt x="138302" y="26998"/>
                  </a:lnTo>
                  <a:lnTo>
                    <a:pt x="133640" y="34996"/>
                  </a:lnTo>
                  <a:lnTo>
                    <a:pt x="128525" y="42942"/>
                  </a:lnTo>
                  <a:lnTo>
                    <a:pt x="122947" y="50889"/>
                  </a:lnTo>
                  <a:lnTo>
                    <a:pt x="116975" y="59130"/>
                  </a:lnTo>
                  <a:lnTo>
                    <a:pt x="110697" y="67816"/>
                  </a:lnTo>
                  <a:lnTo>
                    <a:pt x="104193" y="76784"/>
                  </a:lnTo>
                  <a:lnTo>
                    <a:pt x="97528" y="85657"/>
                  </a:lnTo>
                  <a:lnTo>
                    <a:pt x="90799" y="94141"/>
                  </a:lnTo>
                  <a:lnTo>
                    <a:pt x="85776" y="99431"/>
                  </a:lnTo>
                  <a:lnTo>
                    <a:pt x="84560" y="98788"/>
                  </a:lnTo>
                  <a:lnTo>
                    <a:pt x="86362" y="94296"/>
                  </a:lnTo>
                  <a:lnTo>
                    <a:pt x="90102" y="87752"/>
                  </a:lnTo>
                  <a:lnTo>
                    <a:pt x="95047" y="80331"/>
                  </a:lnTo>
                  <a:lnTo>
                    <a:pt x="100746" y="72666"/>
                  </a:lnTo>
                  <a:lnTo>
                    <a:pt x="107084" y="65189"/>
                  </a:lnTo>
                  <a:lnTo>
                    <a:pt x="114196" y="58301"/>
                  </a:lnTo>
                  <a:lnTo>
                    <a:pt x="122106" y="52141"/>
                  </a:lnTo>
                  <a:lnTo>
                    <a:pt x="130712" y="46661"/>
                  </a:lnTo>
                  <a:lnTo>
                    <a:pt x="139871" y="41736"/>
                  </a:lnTo>
                  <a:lnTo>
                    <a:pt x="149442" y="37246"/>
                  </a:lnTo>
                  <a:lnTo>
                    <a:pt x="159310" y="33567"/>
                  </a:lnTo>
                  <a:lnTo>
                    <a:pt x="169388" y="31531"/>
                  </a:lnTo>
                  <a:lnTo>
                    <a:pt x="179597" y="31470"/>
                  </a:lnTo>
                  <a:lnTo>
                    <a:pt x="189401" y="33567"/>
                  </a:lnTo>
                  <a:lnTo>
                    <a:pt x="197845" y="38097"/>
                  </a:lnTo>
                  <a:lnTo>
                    <a:pt x="204516" y="44960"/>
                  </a:lnTo>
                  <a:lnTo>
                    <a:pt x="209333" y="53619"/>
                  </a:lnTo>
                  <a:lnTo>
                    <a:pt x="212282" y="63323"/>
                  </a:lnTo>
                  <a:lnTo>
                    <a:pt x="213561" y="73545"/>
                  </a:lnTo>
                  <a:lnTo>
                    <a:pt x="213490" y="83997"/>
                  </a:lnTo>
                  <a:lnTo>
                    <a:pt x="212397" y="94539"/>
                  </a:lnTo>
                  <a:lnTo>
                    <a:pt x="210554" y="105104"/>
                  </a:lnTo>
                  <a:lnTo>
                    <a:pt x="208016" y="115503"/>
                  </a:lnTo>
                  <a:lnTo>
                    <a:pt x="204636" y="125420"/>
                  </a:lnTo>
                  <a:lnTo>
                    <a:pt x="200399" y="134723"/>
                  </a:lnTo>
                  <a:lnTo>
                    <a:pt x="195418" y="143448"/>
                  </a:lnTo>
                  <a:lnTo>
                    <a:pt x="189849" y="151695"/>
                  </a:lnTo>
                  <a:lnTo>
                    <a:pt x="183839" y="159577"/>
                  </a:lnTo>
                  <a:lnTo>
                    <a:pt x="177345" y="167194"/>
                  </a:lnTo>
                  <a:lnTo>
                    <a:pt x="170154" y="174623"/>
                  </a:lnTo>
                  <a:lnTo>
                    <a:pt x="162210" y="181903"/>
                  </a:lnTo>
                  <a:lnTo>
                    <a:pt x="153756" y="188419"/>
                  </a:lnTo>
                  <a:lnTo>
                    <a:pt x="145235" y="192971"/>
                  </a:lnTo>
                  <a:lnTo>
                    <a:pt x="136965" y="195042"/>
                  </a:lnTo>
                  <a:lnTo>
                    <a:pt x="130870" y="194073"/>
                  </a:lnTo>
                  <a:lnTo>
                    <a:pt x="129491" y="190716"/>
                  </a:lnTo>
                  <a:lnTo>
                    <a:pt x="132525" y="187366"/>
                  </a:lnTo>
                  <a:lnTo>
                    <a:pt x="138917" y="184789"/>
                  </a:lnTo>
                  <a:lnTo>
                    <a:pt x="147547" y="183289"/>
                  </a:lnTo>
                  <a:lnTo>
                    <a:pt x="157381" y="183308"/>
                  </a:lnTo>
                  <a:lnTo>
                    <a:pt x="167759" y="184946"/>
                  </a:lnTo>
                  <a:lnTo>
                    <a:pt x="178181" y="188179"/>
                  </a:lnTo>
                  <a:lnTo>
                    <a:pt x="188189" y="193023"/>
                  </a:lnTo>
                  <a:lnTo>
                    <a:pt x="197585" y="199320"/>
                  </a:lnTo>
                  <a:lnTo>
                    <a:pt x="206220" y="206802"/>
                  </a:lnTo>
                  <a:lnTo>
                    <a:pt x="213883" y="215188"/>
                  </a:lnTo>
                  <a:lnTo>
                    <a:pt x="220560" y="224232"/>
                  </a:lnTo>
                  <a:lnTo>
                    <a:pt x="226386" y="233743"/>
                  </a:lnTo>
                  <a:lnTo>
                    <a:pt x="231542" y="243579"/>
                  </a:lnTo>
                  <a:lnTo>
                    <a:pt x="236191" y="253644"/>
                  </a:lnTo>
                  <a:lnTo>
                    <a:pt x="240146" y="264030"/>
                  </a:lnTo>
                  <a:lnTo>
                    <a:pt x="242898" y="274996"/>
                  </a:lnTo>
                  <a:lnTo>
                    <a:pt x="244262" y="286626"/>
                  </a:lnTo>
                  <a:lnTo>
                    <a:pt x="244195" y="298539"/>
                  </a:lnTo>
                  <a:lnTo>
                    <a:pt x="242629" y="310004"/>
                  </a:lnTo>
                  <a:lnTo>
                    <a:pt x="239676" y="320626"/>
                  </a:lnTo>
                  <a:lnTo>
                    <a:pt x="235252" y="329875"/>
                  </a:lnTo>
                  <a:lnTo>
                    <a:pt x="229009" y="336951"/>
                  </a:lnTo>
                  <a:lnTo>
                    <a:pt x="220916" y="341633"/>
                  </a:lnTo>
                  <a:lnTo>
                    <a:pt x="211060" y="344337"/>
                  </a:lnTo>
                  <a:lnTo>
                    <a:pt x="199470" y="345793"/>
                  </a:lnTo>
                  <a:lnTo>
                    <a:pt x="186344" y="346561"/>
                  </a:lnTo>
                  <a:lnTo>
                    <a:pt x="172142" y="346964"/>
                  </a:lnTo>
                  <a:lnTo>
                    <a:pt x="157471" y="347177"/>
                  </a:lnTo>
                  <a:lnTo>
                    <a:pt x="142715" y="347297"/>
                  </a:lnTo>
                  <a:lnTo>
                    <a:pt x="127876" y="347532"/>
                  </a:lnTo>
                  <a:lnTo>
                    <a:pt x="112694" y="348215"/>
                  </a:lnTo>
                  <a:lnTo>
                    <a:pt x="97044" y="349489"/>
                  </a:lnTo>
                  <a:lnTo>
                    <a:pt x="81261" y="351326"/>
                  </a:lnTo>
                  <a:lnTo>
                    <a:pt x="66038" y="353630"/>
                  </a:lnTo>
                  <a:lnTo>
                    <a:pt x="51736" y="356286"/>
                  </a:lnTo>
                  <a:lnTo>
                    <a:pt x="38819" y="359045"/>
                  </a:lnTo>
                  <a:lnTo>
                    <a:pt x="26748" y="361802"/>
                  </a:lnTo>
                  <a:lnTo>
                    <a:pt x="14470" y="364796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1646751" y="3712134"/>
            <a:ext cx="462645" cy="599074"/>
          </a:xfrm>
          <a:custGeom>
            <a:avLst/>
            <a:gdLst/>
            <a:ahLst/>
            <a:cxnLst/>
            <a:rect l="0" t="0" r="0" b="0"/>
            <a:pathLst>
              <a:path w="462645" h="599074">
                <a:moveTo>
                  <a:pt x="132565" y="36011"/>
                </a:moveTo>
                <a:lnTo>
                  <a:pt x="123831" y="44812"/>
                </a:lnTo>
                <a:lnTo>
                  <a:pt x="116124" y="53159"/>
                </a:lnTo>
                <a:lnTo>
                  <a:pt x="108722" y="61862"/>
                </a:lnTo>
                <a:lnTo>
                  <a:pt x="101461" y="71156"/>
                </a:lnTo>
                <a:lnTo>
                  <a:pt x="94282" y="81299"/>
                </a:lnTo>
                <a:lnTo>
                  <a:pt x="87161" y="92339"/>
                </a:lnTo>
                <a:lnTo>
                  <a:pt x="80243" y="104006"/>
                </a:lnTo>
                <a:lnTo>
                  <a:pt x="73825" y="115829"/>
                </a:lnTo>
                <a:lnTo>
                  <a:pt x="68023" y="127527"/>
                </a:lnTo>
                <a:lnTo>
                  <a:pt x="62635" y="139329"/>
                </a:lnTo>
                <a:lnTo>
                  <a:pt x="57250" y="151851"/>
                </a:lnTo>
                <a:lnTo>
                  <a:pt x="51624" y="165390"/>
                </a:lnTo>
                <a:lnTo>
                  <a:pt x="45692" y="179925"/>
                </a:lnTo>
                <a:lnTo>
                  <a:pt x="39477" y="195292"/>
                </a:lnTo>
                <a:lnTo>
                  <a:pt x="33037" y="211301"/>
                </a:lnTo>
                <a:lnTo>
                  <a:pt x="26594" y="227781"/>
                </a:lnTo>
                <a:lnTo>
                  <a:pt x="20502" y="244596"/>
                </a:lnTo>
                <a:lnTo>
                  <a:pt x="14931" y="261645"/>
                </a:lnTo>
                <a:lnTo>
                  <a:pt x="10039" y="278855"/>
                </a:lnTo>
                <a:lnTo>
                  <a:pt x="6052" y="296175"/>
                </a:lnTo>
                <a:lnTo>
                  <a:pt x="3006" y="313561"/>
                </a:lnTo>
                <a:lnTo>
                  <a:pt x="943" y="330661"/>
                </a:lnTo>
                <a:lnTo>
                  <a:pt x="0" y="346843"/>
                </a:lnTo>
                <a:lnTo>
                  <a:pt x="138" y="361843"/>
                </a:lnTo>
                <a:lnTo>
                  <a:pt x="1025" y="375881"/>
                </a:lnTo>
                <a:lnTo>
                  <a:pt x="2150" y="389464"/>
                </a:lnTo>
                <a:lnTo>
                  <a:pt x="3207" y="402943"/>
                </a:lnTo>
                <a:lnTo>
                  <a:pt x="4407" y="416643"/>
                </a:lnTo>
                <a:lnTo>
                  <a:pt x="6351" y="430921"/>
                </a:lnTo>
                <a:lnTo>
                  <a:pt x="9327" y="445896"/>
                </a:lnTo>
                <a:lnTo>
                  <a:pt x="13311" y="461192"/>
                </a:lnTo>
                <a:lnTo>
                  <a:pt x="18135" y="476074"/>
                </a:lnTo>
                <a:lnTo>
                  <a:pt x="23610" y="490154"/>
                </a:lnTo>
                <a:lnTo>
                  <a:pt x="29728" y="503385"/>
                </a:lnTo>
                <a:lnTo>
                  <a:pt x="36659" y="515884"/>
                </a:lnTo>
                <a:lnTo>
                  <a:pt x="44429" y="527806"/>
                </a:lnTo>
                <a:lnTo>
                  <a:pt x="52934" y="539134"/>
                </a:lnTo>
                <a:lnTo>
                  <a:pt x="62021" y="549684"/>
                </a:lnTo>
                <a:lnTo>
                  <a:pt x="71547" y="559411"/>
                </a:lnTo>
                <a:lnTo>
                  <a:pt x="81554" y="568250"/>
                </a:lnTo>
                <a:lnTo>
                  <a:pt x="92257" y="576042"/>
                </a:lnTo>
                <a:lnTo>
                  <a:pt x="103722" y="582797"/>
                </a:lnTo>
                <a:lnTo>
                  <a:pt x="116032" y="588503"/>
                </a:lnTo>
                <a:lnTo>
                  <a:pt x="129359" y="593045"/>
                </a:lnTo>
                <a:lnTo>
                  <a:pt x="143694" y="596463"/>
                </a:lnTo>
                <a:lnTo>
                  <a:pt x="158728" y="598607"/>
                </a:lnTo>
                <a:lnTo>
                  <a:pt x="173965" y="599073"/>
                </a:lnTo>
                <a:lnTo>
                  <a:pt x="189101" y="597792"/>
                </a:lnTo>
                <a:lnTo>
                  <a:pt x="204026" y="594983"/>
                </a:lnTo>
                <a:lnTo>
                  <a:pt x="218733" y="590964"/>
                </a:lnTo>
                <a:lnTo>
                  <a:pt x="233257" y="586036"/>
                </a:lnTo>
                <a:lnTo>
                  <a:pt x="247637" y="580289"/>
                </a:lnTo>
                <a:lnTo>
                  <a:pt x="261913" y="573607"/>
                </a:lnTo>
                <a:lnTo>
                  <a:pt x="276110" y="566004"/>
                </a:lnTo>
                <a:lnTo>
                  <a:pt x="290086" y="557611"/>
                </a:lnTo>
                <a:lnTo>
                  <a:pt x="303551" y="548600"/>
                </a:lnTo>
                <a:lnTo>
                  <a:pt x="316386" y="539125"/>
                </a:lnTo>
                <a:lnTo>
                  <a:pt x="328633" y="529151"/>
                </a:lnTo>
                <a:lnTo>
                  <a:pt x="340397" y="518470"/>
                </a:lnTo>
                <a:lnTo>
                  <a:pt x="351785" y="507029"/>
                </a:lnTo>
                <a:lnTo>
                  <a:pt x="362569" y="495075"/>
                </a:lnTo>
                <a:lnTo>
                  <a:pt x="372213" y="483051"/>
                </a:lnTo>
                <a:lnTo>
                  <a:pt x="380520" y="471218"/>
                </a:lnTo>
                <a:lnTo>
                  <a:pt x="387759" y="459492"/>
                </a:lnTo>
                <a:lnTo>
                  <a:pt x="394471" y="447553"/>
                </a:lnTo>
                <a:lnTo>
                  <a:pt x="401021" y="435229"/>
                </a:lnTo>
                <a:lnTo>
                  <a:pt x="407423" y="422663"/>
                </a:lnTo>
                <a:lnTo>
                  <a:pt x="413430" y="410221"/>
                </a:lnTo>
                <a:lnTo>
                  <a:pt x="418923" y="398099"/>
                </a:lnTo>
                <a:lnTo>
                  <a:pt x="424087" y="386008"/>
                </a:lnTo>
                <a:lnTo>
                  <a:pt x="429316" y="373291"/>
                </a:lnTo>
                <a:lnTo>
                  <a:pt x="434824" y="359622"/>
                </a:lnTo>
                <a:lnTo>
                  <a:pt x="440336" y="345000"/>
                </a:lnTo>
                <a:lnTo>
                  <a:pt x="445204" y="329573"/>
                </a:lnTo>
                <a:lnTo>
                  <a:pt x="449112" y="313534"/>
                </a:lnTo>
                <a:lnTo>
                  <a:pt x="452226" y="297373"/>
                </a:lnTo>
                <a:lnTo>
                  <a:pt x="455007" y="281837"/>
                </a:lnTo>
                <a:lnTo>
                  <a:pt x="457757" y="267274"/>
                </a:lnTo>
                <a:lnTo>
                  <a:pt x="460283" y="253361"/>
                </a:lnTo>
                <a:lnTo>
                  <a:pt x="462001" y="239332"/>
                </a:lnTo>
                <a:lnTo>
                  <a:pt x="462644" y="224744"/>
                </a:lnTo>
                <a:lnTo>
                  <a:pt x="462415" y="209656"/>
                </a:lnTo>
                <a:lnTo>
                  <a:pt x="461798" y="194439"/>
                </a:lnTo>
                <a:lnTo>
                  <a:pt x="461114" y="179346"/>
                </a:lnTo>
                <a:lnTo>
                  <a:pt x="460182" y="164464"/>
                </a:lnTo>
                <a:lnTo>
                  <a:pt x="458424" y="149792"/>
                </a:lnTo>
                <a:lnTo>
                  <a:pt x="455575" y="135296"/>
                </a:lnTo>
                <a:lnTo>
                  <a:pt x="451679" y="120935"/>
                </a:lnTo>
                <a:lnTo>
                  <a:pt x="446914" y="106673"/>
                </a:lnTo>
                <a:lnTo>
                  <a:pt x="441479" y="92491"/>
                </a:lnTo>
                <a:lnTo>
                  <a:pt x="435388" y="78695"/>
                </a:lnTo>
                <a:lnTo>
                  <a:pt x="428476" y="65883"/>
                </a:lnTo>
                <a:lnTo>
                  <a:pt x="420713" y="54303"/>
                </a:lnTo>
                <a:lnTo>
                  <a:pt x="412043" y="43884"/>
                </a:lnTo>
                <a:lnTo>
                  <a:pt x="402313" y="34418"/>
                </a:lnTo>
                <a:lnTo>
                  <a:pt x="391542" y="25687"/>
                </a:lnTo>
                <a:lnTo>
                  <a:pt x="379885" y="17822"/>
                </a:lnTo>
                <a:lnTo>
                  <a:pt x="367535" y="11283"/>
                </a:lnTo>
                <a:lnTo>
                  <a:pt x="354673" y="6220"/>
                </a:lnTo>
                <a:lnTo>
                  <a:pt x="341444" y="2649"/>
                </a:lnTo>
                <a:lnTo>
                  <a:pt x="327958" y="619"/>
                </a:lnTo>
                <a:lnTo>
                  <a:pt x="314289" y="0"/>
                </a:lnTo>
                <a:lnTo>
                  <a:pt x="300330" y="702"/>
                </a:lnTo>
                <a:lnTo>
                  <a:pt x="285813" y="2760"/>
                </a:lnTo>
                <a:lnTo>
                  <a:pt x="270640" y="6072"/>
                </a:lnTo>
                <a:lnTo>
                  <a:pt x="255026" y="10583"/>
                </a:lnTo>
                <a:lnTo>
                  <a:pt x="239391" y="16358"/>
                </a:lnTo>
                <a:lnTo>
                  <a:pt x="223989" y="23313"/>
                </a:lnTo>
                <a:lnTo>
                  <a:pt x="209054" y="31084"/>
                </a:lnTo>
                <a:lnTo>
                  <a:pt x="194871" y="39139"/>
                </a:lnTo>
                <a:lnTo>
                  <a:pt x="181523" y="47146"/>
                </a:lnTo>
                <a:lnTo>
                  <a:pt x="169085" y="54978"/>
                </a:lnTo>
                <a:lnTo>
                  <a:pt x="157717" y="62617"/>
                </a:lnTo>
                <a:lnTo>
                  <a:pt x="147400" y="70093"/>
                </a:lnTo>
                <a:lnTo>
                  <a:pt x="137978" y="77605"/>
                </a:lnTo>
                <a:lnTo>
                  <a:pt x="129255" y="85495"/>
                </a:lnTo>
                <a:lnTo>
                  <a:pt x="121049" y="93921"/>
                </a:lnTo>
                <a:lnTo>
                  <a:pt x="113213" y="102870"/>
                </a:lnTo>
                <a:lnTo>
                  <a:pt x="105638" y="112257"/>
                </a:lnTo>
                <a:lnTo>
                  <a:pt x="98237" y="121980"/>
                </a:lnTo>
                <a:lnTo>
                  <a:pt x="90791" y="131949"/>
                </a:lnTo>
                <a:lnTo>
                  <a:pt x="82952" y="142094"/>
                </a:lnTo>
                <a:lnTo>
                  <a:pt x="74574" y="152361"/>
                </a:lnTo>
                <a:lnTo>
                  <a:pt x="65999" y="162713"/>
                </a:lnTo>
                <a:lnTo>
                  <a:pt x="57928" y="173123"/>
                </a:lnTo>
                <a:lnTo>
                  <a:pt x="50726" y="183562"/>
                </a:lnTo>
                <a:lnTo>
                  <a:pt x="44369" y="193757"/>
                </a:lnTo>
                <a:lnTo>
                  <a:pt x="37899" y="204291"/>
                </a:lnTo>
                <a:lnTo>
                  <a:pt x="29633" y="217208"/>
                </a:lnTo>
                <a:lnTo>
                  <a:pt x="16751" y="23605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2969036" y="3373301"/>
            <a:ext cx="1167238" cy="1149571"/>
            <a:chOff x="2969036" y="3373301"/>
            <a:chExt cx="1167238" cy="1149571"/>
          </a:xfrm>
        </p:grpSpPr>
        <p:sp>
          <p:nvSpPr>
            <p:cNvPr id="30" name="Freeform 29"/>
            <p:cNvSpPr/>
            <p:nvPr/>
          </p:nvSpPr>
          <p:spPr>
            <a:xfrm>
              <a:off x="2979564" y="386395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7474" y="2867"/>
                  </a:lnTo>
                  <a:lnTo>
                    <a:pt x="108487" y="5009"/>
                  </a:lnTo>
                  <a:lnTo>
                    <a:pt x="98487" y="6612"/>
                  </a:lnTo>
                  <a:lnTo>
                    <a:pt x="87334" y="7792"/>
                  </a:lnTo>
                  <a:lnTo>
                    <a:pt x="74874" y="8641"/>
                  </a:lnTo>
                  <a:lnTo>
                    <a:pt x="61185" y="9238"/>
                  </a:lnTo>
                  <a:lnTo>
                    <a:pt x="47231" y="9653"/>
                  </a:lnTo>
                  <a:lnTo>
                    <a:pt x="33382" y="9983"/>
                  </a:lnTo>
                  <a:lnTo>
                    <a:pt x="18426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69036" y="3969243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21057"/>
                  </a:moveTo>
                  <a:lnTo>
                    <a:pt x="149059" y="18124"/>
                  </a:lnTo>
                  <a:lnTo>
                    <a:pt x="140072" y="15341"/>
                  </a:lnTo>
                  <a:lnTo>
                    <a:pt x="130072" y="12446"/>
                  </a:lnTo>
                  <a:lnTo>
                    <a:pt x="118919" y="9579"/>
                  </a:lnTo>
                  <a:lnTo>
                    <a:pt x="106459" y="7062"/>
                  </a:lnTo>
                  <a:lnTo>
                    <a:pt x="92756" y="5051"/>
                  </a:lnTo>
                  <a:lnTo>
                    <a:pt x="78197" y="3536"/>
                  </a:lnTo>
                  <a:lnTo>
                    <a:pt x="61644" y="2275"/>
                  </a:lnTo>
                  <a:lnTo>
                    <a:pt x="38292" y="11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48145" y="3484932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20990" y="11803"/>
                  </a:lnTo>
                  <a:lnTo>
                    <a:pt x="20349" y="23572"/>
                  </a:lnTo>
                  <a:lnTo>
                    <a:pt x="19057" y="36466"/>
                  </a:lnTo>
                  <a:lnTo>
                    <a:pt x="17371" y="50487"/>
                  </a:lnTo>
                  <a:lnTo>
                    <a:pt x="15702" y="65464"/>
                  </a:lnTo>
                  <a:lnTo>
                    <a:pt x="14289" y="81186"/>
                  </a:lnTo>
                  <a:lnTo>
                    <a:pt x="13191" y="97462"/>
                  </a:lnTo>
                  <a:lnTo>
                    <a:pt x="12380" y="114134"/>
                  </a:lnTo>
                  <a:lnTo>
                    <a:pt x="11796" y="131085"/>
                  </a:lnTo>
                  <a:lnTo>
                    <a:pt x="11218" y="148228"/>
                  </a:lnTo>
                  <a:lnTo>
                    <a:pt x="10290" y="165502"/>
                  </a:lnTo>
                  <a:lnTo>
                    <a:pt x="8850" y="182852"/>
                  </a:lnTo>
                  <a:lnTo>
                    <a:pt x="7059" y="199877"/>
                  </a:lnTo>
                  <a:lnTo>
                    <a:pt x="5130" y="217708"/>
                  </a:lnTo>
                  <a:lnTo>
                    <a:pt x="2892" y="24014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21803" y="3895543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1"/>
                  </a:moveTo>
                  <a:lnTo>
                    <a:pt x="251477" y="0"/>
                  </a:lnTo>
                  <a:lnTo>
                    <a:pt x="240348" y="0"/>
                  </a:lnTo>
                  <a:lnTo>
                    <a:pt x="228750" y="5"/>
                  </a:lnTo>
                  <a:lnTo>
                    <a:pt x="216589" y="178"/>
                  </a:lnTo>
                  <a:lnTo>
                    <a:pt x="203928" y="826"/>
                  </a:lnTo>
                  <a:lnTo>
                    <a:pt x="190868" y="2075"/>
                  </a:lnTo>
                  <a:lnTo>
                    <a:pt x="177343" y="3728"/>
                  </a:lnTo>
                  <a:lnTo>
                    <a:pt x="163130" y="5376"/>
                  </a:lnTo>
                  <a:lnTo>
                    <a:pt x="148171" y="6783"/>
                  </a:lnTo>
                  <a:lnTo>
                    <a:pt x="132872" y="8049"/>
                  </a:lnTo>
                  <a:lnTo>
                    <a:pt x="117982" y="9505"/>
                  </a:lnTo>
                  <a:lnTo>
                    <a:pt x="103889" y="11332"/>
                  </a:lnTo>
                  <a:lnTo>
                    <a:pt x="90478" y="13390"/>
                  </a:lnTo>
                  <a:lnTo>
                    <a:pt x="77325" y="15317"/>
                  </a:lnTo>
                  <a:lnTo>
                    <a:pt x="64155" y="16915"/>
                  </a:lnTo>
                  <a:lnTo>
                    <a:pt x="51267" y="18343"/>
                  </a:lnTo>
                  <a:lnTo>
                    <a:pt x="38086" y="20274"/>
                  </a:lnTo>
                  <a:lnTo>
                    <a:pt x="22329" y="2399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00746" y="3969243"/>
              <a:ext cx="236737" cy="357970"/>
            </a:xfrm>
            <a:custGeom>
              <a:avLst/>
              <a:gdLst/>
              <a:ahLst/>
              <a:cxnLst/>
              <a:rect l="0" t="0" r="0" b="0"/>
              <a:pathLst>
                <a:path w="236737" h="357970">
                  <a:moveTo>
                    <a:pt x="147399" y="0"/>
                  </a:moveTo>
                  <a:lnTo>
                    <a:pt x="141532" y="8802"/>
                  </a:lnTo>
                  <a:lnTo>
                    <a:pt x="135967" y="17148"/>
                  </a:lnTo>
                  <a:lnTo>
                    <a:pt x="130168" y="25842"/>
                  </a:lnTo>
                  <a:lnTo>
                    <a:pt x="124087" y="34790"/>
                  </a:lnTo>
                  <a:lnTo>
                    <a:pt x="117757" y="43637"/>
                  </a:lnTo>
                  <a:lnTo>
                    <a:pt x="111229" y="52176"/>
                  </a:lnTo>
                  <a:lnTo>
                    <a:pt x="104553" y="60364"/>
                  </a:lnTo>
                  <a:lnTo>
                    <a:pt x="97770" y="68241"/>
                  </a:lnTo>
                  <a:lnTo>
                    <a:pt x="90913" y="75876"/>
                  </a:lnTo>
                  <a:lnTo>
                    <a:pt x="84003" y="83495"/>
                  </a:lnTo>
                  <a:lnTo>
                    <a:pt x="77058" y="91456"/>
                  </a:lnTo>
                  <a:lnTo>
                    <a:pt x="70094" y="99902"/>
                  </a:lnTo>
                  <a:lnTo>
                    <a:pt x="63263" y="107828"/>
                  </a:lnTo>
                  <a:lnTo>
                    <a:pt x="56288" y="112692"/>
                  </a:lnTo>
                  <a:lnTo>
                    <a:pt x="49693" y="113202"/>
                  </a:lnTo>
                  <a:lnTo>
                    <a:pt x="45477" y="110295"/>
                  </a:lnTo>
                  <a:lnTo>
                    <a:pt x="44043" y="104985"/>
                  </a:lnTo>
                  <a:lnTo>
                    <a:pt x="44982" y="98173"/>
                  </a:lnTo>
                  <a:lnTo>
                    <a:pt x="47736" y="90689"/>
                  </a:lnTo>
                  <a:lnTo>
                    <a:pt x="51809" y="83029"/>
                  </a:lnTo>
                  <a:lnTo>
                    <a:pt x="56814" y="75410"/>
                  </a:lnTo>
                  <a:lnTo>
                    <a:pt x="62467" y="67906"/>
                  </a:lnTo>
                  <a:lnTo>
                    <a:pt x="68566" y="60525"/>
                  </a:lnTo>
                  <a:lnTo>
                    <a:pt x="75136" y="53413"/>
                  </a:lnTo>
                  <a:lnTo>
                    <a:pt x="82387" y="46855"/>
                  </a:lnTo>
                  <a:lnTo>
                    <a:pt x="90379" y="40968"/>
                  </a:lnTo>
                  <a:lnTo>
                    <a:pt x="99037" y="36031"/>
                  </a:lnTo>
                  <a:lnTo>
                    <a:pt x="108227" y="32544"/>
                  </a:lnTo>
                  <a:lnTo>
                    <a:pt x="117814" y="30656"/>
                  </a:lnTo>
                  <a:lnTo>
                    <a:pt x="127523" y="30524"/>
                  </a:lnTo>
                  <a:lnTo>
                    <a:pt x="136961" y="32481"/>
                  </a:lnTo>
                  <a:lnTo>
                    <a:pt x="145932" y="36502"/>
                  </a:lnTo>
                  <a:lnTo>
                    <a:pt x="154259" y="42286"/>
                  </a:lnTo>
                  <a:lnTo>
                    <a:pt x="161706" y="49447"/>
                  </a:lnTo>
                  <a:lnTo>
                    <a:pt x="168220" y="57629"/>
                  </a:lnTo>
                  <a:lnTo>
                    <a:pt x="173425" y="66544"/>
                  </a:lnTo>
                  <a:lnTo>
                    <a:pt x="176566" y="75972"/>
                  </a:lnTo>
                  <a:lnTo>
                    <a:pt x="177422" y="85755"/>
                  </a:lnTo>
                  <a:lnTo>
                    <a:pt x="176387" y="95780"/>
                  </a:lnTo>
                  <a:lnTo>
                    <a:pt x="174173" y="105970"/>
                  </a:lnTo>
                  <a:lnTo>
                    <a:pt x="171314" y="116267"/>
                  </a:lnTo>
                  <a:lnTo>
                    <a:pt x="167959" y="126471"/>
                  </a:lnTo>
                  <a:lnTo>
                    <a:pt x="163963" y="136250"/>
                  </a:lnTo>
                  <a:lnTo>
                    <a:pt x="159276" y="145457"/>
                  </a:lnTo>
                  <a:lnTo>
                    <a:pt x="153807" y="154115"/>
                  </a:lnTo>
                  <a:lnTo>
                    <a:pt x="147372" y="162316"/>
                  </a:lnTo>
                  <a:lnTo>
                    <a:pt x="139973" y="170135"/>
                  </a:lnTo>
                  <a:lnTo>
                    <a:pt x="132135" y="176472"/>
                  </a:lnTo>
                  <a:lnTo>
                    <a:pt x="125920" y="178811"/>
                  </a:lnTo>
                  <a:lnTo>
                    <a:pt x="123503" y="177073"/>
                  </a:lnTo>
                  <a:lnTo>
                    <a:pt x="124811" y="173719"/>
                  </a:lnTo>
                  <a:lnTo>
                    <a:pt x="128984" y="170263"/>
                  </a:lnTo>
                  <a:lnTo>
                    <a:pt x="135192" y="167698"/>
                  </a:lnTo>
                  <a:lnTo>
                    <a:pt x="142803" y="166396"/>
                  </a:lnTo>
                  <a:lnTo>
                    <a:pt x="151369" y="166475"/>
                  </a:lnTo>
                  <a:lnTo>
                    <a:pt x="160582" y="168035"/>
                  </a:lnTo>
                  <a:lnTo>
                    <a:pt x="170225" y="170968"/>
                  </a:lnTo>
                  <a:lnTo>
                    <a:pt x="179991" y="175035"/>
                  </a:lnTo>
                  <a:lnTo>
                    <a:pt x="189478" y="179973"/>
                  </a:lnTo>
                  <a:lnTo>
                    <a:pt x="198485" y="185557"/>
                  </a:lnTo>
                  <a:lnTo>
                    <a:pt x="206839" y="191930"/>
                  </a:lnTo>
                  <a:lnTo>
                    <a:pt x="214306" y="199572"/>
                  </a:lnTo>
                  <a:lnTo>
                    <a:pt x="220843" y="208641"/>
                  </a:lnTo>
                  <a:lnTo>
                    <a:pt x="226402" y="219004"/>
                  </a:lnTo>
                  <a:lnTo>
                    <a:pt x="230847" y="230409"/>
                  </a:lnTo>
                  <a:lnTo>
                    <a:pt x="234200" y="242592"/>
                  </a:lnTo>
                  <a:lnTo>
                    <a:pt x="236300" y="255010"/>
                  </a:lnTo>
                  <a:lnTo>
                    <a:pt x="236736" y="266879"/>
                  </a:lnTo>
                  <a:lnTo>
                    <a:pt x="235432" y="277818"/>
                  </a:lnTo>
                  <a:lnTo>
                    <a:pt x="232437" y="287805"/>
                  </a:lnTo>
                  <a:lnTo>
                    <a:pt x="227761" y="296981"/>
                  </a:lnTo>
                  <a:lnTo>
                    <a:pt x="221579" y="305521"/>
                  </a:lnTo>
                  <a:lnTo>
                    <a:pt x="214175" y="313428"/>
                  </a:lnTo>
                  <a:lnTo>
                    <a:pt x="205843" y="320528"/>
                  </a:lnTo>
                  <a:lnTo>
                    <a:pt x="196835" y="326790"/>
                  </a:lnTo>
                  <a:lnTo>
                    <a:pt x="187348" y="332320"/>
                  </a:lnTo>
                  <a:lnTo>
                    <a:pt x="177528" y="337269"/>
                  </a:lnTo>
                  <a:lnTo>
                    <a:pt x="167474" y="341780"/>
                  </a:lnTo>
                  <a:lnTo>
                    <a:pt x="157095" y="345810"/>
                  </a:lnTo>
                  <a:lnTo>
                    <a:pt x="146135" y="349145"/>
                  </a:lnTo>
                  <a:lnTo>
                    <a:pt x="134494" y="351722"/>
                  </a:lnTo>
                  <a:lnTo>
                    <a:pt x="122065" y="353623"/>
                  </a:lnTo>
                  <a:lnTo>
                    <a:pt x="108657" y="354982"/>
                  </a:lnTo>
                  <a:lnTo>
                    <a:pt x="94271" y="355933"/>
                  </a:lnTo>
                  <a:lnTo>
                    <a:pt x="79230" y="356591"/>
                  </a:lnTo>
                  <a:lnTo>
                    <a:pt x="62292" y="357113"/>
                  </a:lnTo>
                  <a:lnTo>
                    <a:pt x="38615" y="35754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370552" y="3373301"/>
              <a:ext cx="765722" cy="1149571"/>
            </a:xfrm>
            <a:custGeom>
              <a:avLst/>
              <a:gdLst/>
              <a:ahLst/>
              <a:cxnLst/>
              <a:rect l="0" t="0" r="0" b="0"/>
              <a:pathLst>
                <a:path w="765722" h="1149571">
                  <a:moveTo>
                    <a:pt x="219665" y="290616"/>
                  </a:moveTo>
                  <a:lnTo>
                    <a:pt x="213663" y="296550"/>
                  </a:lnTo>
                  <a:lnTo>
                    <a:pt x="206819" y="302755"/>
                  </a:lnTo>
                  <a:lnTo>
                    <a:pt x="198431" y="309860"/>
                  </a:lnTo>
                  <a:lnTo>
                    <a:pt x="188804" y="318146"/>
                  </a:lnTo>
                  <a:lnTo>
                    <a:pt x="178490" y="328089"/>
                  </a:lnTo>
                  <a:lnTo>
                    <a:pt x="167891" y="339781"/>
                  </a:lnTo>
                  <a:lnTo>
                    <a:pt x="157538" y="352686"/>
                  </a:lnTo>
                  <a:lnTo>
                    <a:pt x="148135" y="365871"/>
                  </a:lnTo>
                  <a:lnTo>
                    <a:pt x="139964" y="378766"/>
                  </a:lnTo>
                  <a:lnTo>
                    <a:pt x="132804" y="391012"/>
                  </a:lnTo>
                  <a:lnTo>
                    <a:pt x="126139" y="402309"/>
                  </a:lnTo>
                  <a:lnTo>
                    <a:pt x="119617" y="412616"/>
                  </a:lnTo>
                  <a:lnTo>
                    <a:pt x="113232" y="422385"/>
                  </a:lnTo>
                  <a:lnTo>
                    <a:pt x="107237" y="432412"/>
                  </a:lnTo>
                  <a:lnTo>
                    <a:pt x="101750" y="443129"/>
                  </a:lnTo>
                  <a:lnTo>
                    <a:pt x="96590" y="454449"/>
                  </a:lnTo>
                  <a:lnTo>
                    <a:pt x="91364" y="465976"/>
                  </a:lnTo>
                  <a:lnTo>
                    <a:pt x="85849" y="477439"/>
                  </a:lnTo>
                  <a:lnTo>
                    <a:pt x="79992" y="488900"/>
                  </a:lnTo>
                  <a:lnTo>
                    <a:pt x="73828" y="500652"/>
                  </a:lnTo>
                  <a:lnTo>
                    <a:pt x="67424" y="512849"/>
                  </a:lnTo>
                  <a:lnTo>
                    <a:pt x="61004" y="525326"/>
                  </a:lnTo>
                  <a:lnTo>
                    <a:pt x="54928" y="537709"/>
                  </a:lnTo>
                  <a:lnTo>
                    <a:pt x="49363" y="549787"/>
                  </a:lnTo>
                  <a:lnTo>
                    <a:pt x="44306" y="561677"/>
                  </a:lnTo>
                  <a:lnTo>
                    <a:pt x="39675" y="573727"/>
                  </a:lnTo>
                  <a:lnTo>
                    <a:pt x="35374" y="586131"/>
                  </a:lnTo>
                  <a:lnTo>
                    <a:pt x="31315" y="598920"/>
                  </a:lnTo>
                  <a:lnTo>
                    <a:pt x="27428" y="612045"/>
                  </a:lnTo>
                  <a:lnTo>
                    <a:pt x="23662" y="625438"/>
                  </a:lnTo>
                  <a:lnTo>
                    <a:pt x="19979" y="639196"/>
                  </a:lnTo>
                  <a:lnTo>
                    <a:pt x="16352" y="653571"/>
                  </a:lnTo>
                  <a:lnTo>
                    <a:pt x="12769" y="668646"/>
                  </a:lnTo>
                  <a:lnTo>
                    <a:pt x="9379" y="684192"/>
                  </a:lnTo>
                  <a:lnTo>
                    <a:pt x="6483" y="699781"/>
                  </a:lnTo>
                  <a:lnTo>
                    <a:pt x="4203" y="715156"/>
                  </a:lnTo>
                  <a:lnTo>
                    <a:pt x="2503" y="730244"/>
                  </a:lnTo>
                  <a:lnTo>
                    <a:pt x="1280" y="745060"/>
                  </a:lnTo>
                  <a:lnTo>
                    <a:pt x="424" y="759657"/>
                  </a:lnTo>
                  <a:lnTo>
                    <a:pt x="0" y="774086"/>
                  </a:lnTo>
                  <a:lnTo>
                    <a:pt x="241" y="788396"/>
                  </a:lnTo>
                  <a:lnTo>
                    <a:pt x="1212" y="802623"/>
                  </a:lnTo>
                  <a:lnTo>
                    <a:pt x="2677" y="816960"/>
                  </a:lnTo>
                  <a:lnTo>
                    <a:pt x="4199" y="831731"/>
                  </a:lnTo>
                  <a:lnTo>
                    <a:pt x="5526" y="847070"/>
                  </a:lnTo>
                  <a:lnTo>
                    <a:pt x="6907" y="862626"/>
                  </a:lnTo>
                  <a:lnTo>
                    <a:pt x="8974" y="877691"/>
                  </a:lnTo>
                  <a:lnTo>
                    <a:pt x="12028" y="891900"/>
                  </a:lnTo>
                  <a:lnTo>
                    <a:pt x="15894" y="905389"/>
                  </a:lnTo>
                  <a:lnTo>
                    <a:pt x="20107" y="918595"/>
                  </a:lnTo>
                  <a:lnTo>
                    <a:pt x="24354" y="931809"/>
                  </a:lnTo>
                  <a:lnTo>
                    <a:pt x="28662" y="944989"/>
                  </a:lnTo>
                  <a:lnTo>
                    <a:pt x="33308" y="957853"/>
                  </a:lnTo>
                  <a:lnTo>
                    <a:pt x="38425" y="970252"/>
                  </a:lnTo>
                  <a:lnTo>
                    <a:pt x="43845" y="982190"/>
                  </a:lnTo>
                  <a:lnTo>
                    <a:pt x="49182" y="993740"/>
                  </a:lnTo>
                  <a:lnTo>
                    <a:pt x="54227" y="1004991"/>
                  </a:lnTo>
                  <a:lnTo>
                    <a:pt x="59259" y="1016021"/>
                  </a:lnTo>
                  <a:lnTo>
                    <a:pt x="64931" y="1026893"/>
                  </a:lnTo>
                  <a:lnTo>
                    <a:pt x="71560" y="1037651"/>
                  </a:lnTo>
                  <a:lnTo>
                    <a:pt x="78978" y="1048165"/>
                  </a:lnTo>
                  <a:lnTo>
                    <a:pt x="86729" y="1058153"/>
                  </a:lnTo>
                  <a:lnTo>
                    <a:pt x="94500" y="1067500"/>
                  </a:lnTo>
                  <a:lnTo>
                    <a:pt x="102159" y="1076251"/>
                  </a:lnTo>
                  <a:lnTo>
                    <a:pt x="109674" y="1084516"/>
                  </a:lnTo>
                  <a:lnTo>
                    <a:pt x="117063" y="1092410"/>
                  </a:lnTo>
                  <a:lnTo>
                    <a:pt x="124515" y="1100034"/>
                  </a:lnTo>
                  <a:lnTo>
                    <a:pt x="132364" y="1107468"/>
                  </a:lnTo>
                  <a:lnTo>
                    <a:pt x="140762" y="1114764"/>
                  </a:lnTo>
                  <a:lnTo>
                    <a:pt x="149692" y="1121800"/>
                  </a:lnTo>
                  <a:lnTo>
                    <a:pt x="159066" y="1128300"/>
                  </a:lnTo>
                  <a:lnTo>
                    <a:pt x="168790" y="1134147"/>
                  </a:lnTo>
                  <a:lnTo>
                    <a:pt x="179099" y="1139225"/>
                  </a:lnTo>
                  <a:lnTo>
                    <a:pt x="190537" y="1143339"/>
                  </a:lnTo>
                  <a:lnTo>
                    <a:pt x="203313" y="1146470"/>
                  </a:lnTo>
                  <a:lnTo>
                    <a:pt x="217487" y="1148589"/>
                  </a:lnTo>
                  <a:lnTo>
                    <a:pt x="233136" y="1149570"/>
                  </a:lnTo>
                  <a:lnTo>
                    <a:pt x="250136" y="1149453"/>
                  </a:lnTo>
                  <a:lnTo>
                    <a:pt x="267754" y="1148410"/>
                  </a:lnTo>
                  <a:lnTo>
                    <a:pt x="284807" y="1146648"/>
                  </a:lnTo>
                  <a:lnTo>
                    <a:pt x="300676" y="1144353"/>
                  </a:lnTo>
                  <a:lnTo>
                    <a:pt x="315276" y="1141679"/>
                  </a:lnTo>
                  <a:lnTo>
                    <a:pt x="328777" y="1138740"/>
                  </a:lnTo>
                  <a:lnTo>
                    <a:pt x="341415" y="1135612"/>
                  </a:lnTo>
                  <a:lnTo>
                    <a:pt x="353413" y="1132189"/>
                  </a:lnTo>
                  <a:lnTo>
                    <a:pt x="364952" y="1128206"/>
                  </a:lnTo>
                  <a:lnTo>
                    <a:pt x="376170" y="1123561"/>
                  </a:lnTo>
                  <a:lnTo>
                    <a:pt x="387165" y="1118305"/>
                  </a:lnTo>
                  <a:lnTo>
                    <a:pt x="398009" y="1112551"/>
                  </a:lnTo>
                  <a:lnTo>
                    <a:pt x="408749" y="1106421"/>
                  </a:lnTo>
                  <a:lnTo>
                    <a:pt x="419420" y="1100016"/>
                  </a:lnTo>
                  <a:lnTo>
                    <a:pt x="430043" y="1093418"/>
                  </a:lnTo>
                  <a:lnTo>
                    <a:pt x="440635" y="1086684"/>
                  </a:lnTo>
                  <a:lnTo>
                    <a:pt x="451207" y="1079859"/>
                  </a:lnTo>
                  <a:lnTo>
                    <a:pt x="461764" y="1072971"/>
                  </a:lnTo>
                  <a:lnTo>
                    <a:pt x="472307" y="1066034"/>
                  </a:lnTo>
                  <a:lnTo>
                    <a:pt x="482675" y="1058901"/>
                  </a:lnTo>
                  <a:lnTo>
                    <a:pt x="492564" y="1051273"/>
                  </a:lnTo>
                  <a:lnTo>
                    <a:pt x="501849" y="1043026"/>
                  </a:lnTo>
                  <a:lnTo>
                    <a:pt x="510728" y="1034199"/>
                  </a:lnTo>
                  <a:lnTo>
                    <a:pt x="519612" y="1024895"/>
                  </a:lnTo>
                  <a:lnTo>
                    <a:pt x="528734" y="1015228"/>
                  </a:lnTo>
                  <a:lnTo>
                    <a:pt x="537998" y="1005296"/>
                  </a:lnTo>
                  <a:lnTo>
                    <a:pt x="547072" y="995176"/>
                  </a:lnTo>
                  <a:lnTo>
                    <a:pt x="555774" y="984926"/>
                  </a:lnTo>
                  <a:lnTo>
                    <a:pt x="564245" y="974585"/>
                  </a:lnTo>
                  <a:lnTo>
                    <a:pt x="572846" y="964183"/>
                  </a:lnTo>
                  <a:lnTo>
                    <a:pt x="581776" y="953735"/>
                  </a:lnTo>
                  <a:lnTo>
                    <a:pt x="590909" y="943090"/>
                  </a:lnTo>
                  <a:lnTo>
                    <a:pt x="599894" y="931952"/>
                  </a:lnTo>
                  <a:lnTo>
                    <a:pt x="608532" y="920195"/>
                  </a:lnTo>
                  <a:lnTo>
                    <a:pt x="616790" y="907859"/>
                  </a:lnTo>
                  <a:lnTo>
                    <a:pt x="624716" y="895045"/>
                  </a:lnTo>
                  <a:lnTo>
                    <a:pt x="632375" y="881872"/>
                  </a:lnTo>
                  <a:lnTo>
                    <a:pt x="639671" y="868604"/>
                  </a:lnTo>
                  <a:lnTo>
                    <a:pt x="646352" y="855622"/>
                  </a:lnTo>
                  <a:lnTo>
                    <a:pt x="652333" y="843111"/>
                  </a:lnTo>
                  <a:lnTo>
                    <a:pt x="657842" y="830912"/>
                  </a:lnTo>
                  <a:lnTo>
                    <a:pt x="663309" y="818649"/>
                  </a:lnTo>
                  <a:lnTo>
                    <a:pt x="668991" y="806099"/>
                  </a:lnTo>
                  <a:lnTo>
                    <a:pt x="674960" y="793211"/>
                  </a:lnTo>
                  <a:lnTo>
                    <a:pt x="681201" y="780019"/>
                  </a:lnTo>
                  <a:lnTo>
                    <a:pt x="687657" y="766585"/>
                  </a:lnTo>
                  <a:lnTo>
                    <a:pt x="694111" y="752969"/>
                  </a:lnTo>
                  <a:lnTo>
                    <a:pt x="700211" y="739222"/>
                  </a:lnTo>
                  <a:lnTo>
                    <a:pt x="705791" y="725382"/>
                  </a:lnTo>
                  <a:lnTo>
                    <a:pt x="710859" y="711479"/>
                  </a:lnTo>
                  <a:lnTo>
                    <a:pt x="715496" y="697532"/>
                  </a:lnTo>
                  <a:lnTo>
                    <a:pt x="719802" y="683556"/>
                  </a:lnTo>
                  <a:lnTo>
                    <a:pt x="723864" y="669558"/>
                  </a:lnTo>
                  <a:lnTo>
                    <a:pt x="727753" y="655548"/>
                  </a:lnTo>
                  <a:lnTo>
                    <a:pt x="731520" y="641529"/>
                  </a:lnTo>
                  <a:lnTo>
                    <a:pt x="735205" y="627503"/>
                  </a:lnTo>
                  <a:lnTo>
                    <a:pt x="738832" y="613473"/>
                  </a:lnTo>
                  <a:lnTo>
                    <a:pt x="742420" y="599441"/>
                  </a:lnTo>
                  <a:lnTo>
                    <a:pt x="745983" y="585406"/>
                  </a:lnTo>
                  <a:lnTo>
                    <a:pt x="749528" y="571371"/>
                  </a:lnTo>
                  <a:lnTo>
                    <a:pt x="753057" y="557334"/>
                  </a:lnTo>
                  <a:lnTo>
                    <a:pt x="756410" y="543297"/>
                  </a:lnTo>
                  <a:lnTo>
                    <a:pt x="759282" y="529260"/>
                  </a:lnTo>
                  <a:lnTo>
                    <a:pt x="761545" y="515219"/>
                  </a:lnTo>
                  <a:lnTo>
                    <a:pt x="763234" y="501008"/>
                  </a:lnTo>
                  <a:lnTo>
                    <a:pt x="764450" y="486322"/>
                  </a:lnTo>
                  <a:lnTo>
                    <a:pt x="765301" y="471022"/>
                  </a:lnTo>
                  <a:lnTo>
                    <a:pt x="765721" y="454813"/>
                  </a:lnTo>
                  <a:lnTo>
                    <a:pt x="765478" y="437182"/>
                  </a:lnTo>
                  <a:lnTo>
                    <a:pt x="764501" y="417981"/>
                  </a:lnTo>
                  <a:lnTo>
                    <a:pt x="762862" y="397374"/>
                  </a:lnTo>
                  <a:lnTo>
                    <a:pt x="760691" y="375638"/>
                  </a:lnTo>
                  <a:lnTo>
                    <a:pt x="758120" y="353072"/>
                  </a:lnTo>
                  <a:lnTo>
                    <a:pt x="755258" y="330565"/>
                  </a:lnTo>
                  <a:lnTo>
                    <a:pt x="752191" y="309528"/>
                  </a:lnTo>
                  <a:lnTo>
                    <a:pt x="748982" y="290609"/>
                  </a:lnTo>
                  <a:lnTo>
                    <a:pt x="745676" y="273774"/>
                  </a:lnTo>
                  <a:lnTo>
                    <a:pt x="742303" y="258682"/>
                  </a:lnTo>
                  <a:lnTo>
                    <a:pt x="738886" y="244933"/>
                  </a:lnTo>
                  <a:lnTo>
                    <a:pt x="735438" y="232170"/>
                  </a:lnTo>
                  <a:lnTo>
                    <a:pt x="731970" y="220109"/>
                  </a:lnTo>
                  <a:lnTo>
                    <a:pt x="728483" y="208536"/>
                  </a:lnTo>
                  <a:lnTo>
                    <a:pt x="724819" y="197302"/>
                  </a:lnTo>
                  <a:lnTo>
                    <a:pt x="720673" y="186298"/>
                  </a:lnTo>
                  <a:lnTo>
                    <a:pt x="715924" y="175449"/>
                  </a:lnTo>
                  <a:lnTo>
                    <a:pt x="710766" y="164706"/>
                  </a:lnTo>
                  <a:lnTo>
                    <a:pt x="705612" y="154034"/>
                  </a:lnTo>
                  <a:lnTo>
                    <a:pt x="700697" y="143414"/>
                  </a:lnTo>
                  <a:lnTo>
                    <a:pt x="695924" y="132995"/>
                  </a:lnTo>
                  <a:lnTo>
                    <a:pt x="690960" y="123072"/>
                  </a:lnTo>
                  <a:lnTo>
                    <a:pt x="685620" y="113767"/>
                  </a:lnTo>
                  <a:lnTo>
                    <a:pt x="679880" y="105045"/>
                  </a:lnTo>
                  <a:lnTo>
                    <a:pt x="673794" y="96801"/>
                  </a:lnTo>
                  <a:lnTo>
                    <a:pt x="667439" y="88920"/>
                  </a:lnTo>
                  <a:lnTo>
                    <a:pt x="660881" y="81304"/>
                  </a:lnTo>
                  <a:lnTo>
                    <a:pt x="654180" y="73876"/>
                  </a:lnTo>
                  <a:lnTo>
                    <a:pt x="647373" y="66583"/>
                  </a:lnTo>
                  <a:lnTo>
                    <a:pt x="640327" y="59549"/>
                  </a:lnTo>
                  <a:lnTo>
                    <a:pt x="632759" y="53052"/>
                  </a:lnTo>
                  <a:lnTo>
                    <a:pt x="624558" y="47197"/>
                  </a:lnTo>
                  <a:lnTo>
                    <a:pt x="615931" y="41773"/>
                  </a:lnTo>
                  <a:lnTo>
                    <a:pt x="607294" y="36364"/>
                  </a:lnTo>
                  <a:lnTo>
                    <a:pt x="598878" y="30727"/>
                  </a:lnTo>
                  <a:lnTo>
                    <a:pt x="590262" y="24957"/>
                  </a:lnTo>
                  <a:lnTo>
                    <a:pt x="580499" y="19383"/>
                  </a:lnTo>
                  <a:lnTo>
                    <a:pt x="569148" y="14193"/>
                  </a:lnTo>
                  <a:lnTo>
                    <a:pt x="556251" y="9571"/>
                  </a:lnTo>
                  <a:lnTo>
                    <a:pt x="542066" y="5774"/>
                  </a:lnTo>
                  <a:lnTo>
                    <a:pt x="526885" y="2858"/>
                  </a:lnTo>
                  <a:lnTo>
                    <a:pt x="510809" y="883"/>
                  </a:lnTo>
                  <a:lnTo>
                    <a:pt x="493741" y="0"/>
                  </a:lnTo>
                  <a:lnTo>
                    <a:pt x="475722" y="183"/>
                  </a:lnTo>
                  <a:lnTo>
                    <a:pt x="457387" y="1270"/>
                  </a:lnTo>
                  <a:lnTo>
                    <a:pt x="439838" y="3062"/>
                  </a:lnTo>
                  <a:lnTo>
                    <a:pt x="423629" y="5376"/>
                  </a:lnTo>
                  <a:lnTo>
                    <a:pt x="408798" y="8064"/>
                  </a:lnTo>
                  <a:lnTo>
                    <a:pt x="395142" y="11013"/>
                  </a:lnTo>
                  <a:lnTo>
                    <a:pt x="382398" y="14147"/>
                  </a:lnTo>
                  <a:lnTo>
                    <a:pt x="370330" y="17573"/>
                  </a:lnTo>
                  <a:lnTo>
                    <a:pt x="358744" y="21559"/>
                  </a:lnTo>
                  <a:lnTo>
                    <a:pt x="347494" y="26206"/>
                  </a:lnTo>
                  <a:lnTo>
                    <a:pt x="336477" y="31464"/>
                  </a:lnTo>
                  <a:lnTo>
                    <a:pt x="325620" y="37218"/>
                  </a:lnTo>
                  <a:lnTo>
                    <a:pt x="314870" y="43354"/>
                  </a:lnTo>
                  <a:lnTo>
                    <a:pt x="304193" y="49931"/>
                  </a:lnTo>
                  <a:lnTo>
                    <a:pt x="293565" y="57178"/>
                  </a:lnTo>
                  <a:lnTo>
                    <a:pt x="282970" y="65165"/>
                  </a:lnTo>
                  <a:lnTo>
                    <a:pt x="272397" y="73816"/>
                  </a:lnTo>
                  <a:lnTo>
                    <a:pt x="261839" y="83001"/>
                  </a:lnTo>
                  <a:lnTo>
                    <a:pt x="251290" y="92588"/>
                  </a:lnTo>
                  <a:lnTo>
                    <a:pt x="240748" y="102467"/>
                  </a:lnTo>
                  <a:lnTo>
                    <a:pt x="230211" y="112552"/>
                  </a:lnTo>
                  <a:lnTo>
                    <a:pt x="219677" y="122784"/>
                  </a:lnTo>
                  <a:lnTo>
                    <a:pt x="209145" y="133281"/>
                  </a:lnTo>
                  <a:lnTo>
                    <a:pt x="198613" y="144321"/>
                  </a:lnTo>
                  <a:lnTo>
                    <a:pt x="188083" y="156015"/>
                  </a:lnTo>
                  <a:lnTo>
                    <a:pt x="177553" y="168480"/>
                  </a:lnTo>
                  <a:lnTo>
                    <a:pt x="167024" y="181912"/>
                  </a:lnTo>
                  <a:lnTo>
                    <a:pt x="156495" y="196322"/>
                  </a:lnTo>
                  <a:lnTo>
                    <a:pt x="145966" y="211575"/>
                  </a:lnTo>
                  <a:lnTo>
                    <a:pt x="135438" y="227493"/>
                  </a:lnTo>
                  <a:lnTo>
                    <a:pt x="124913" y="243903"/>
                  </a:lnTo>
                  <a:lnTo>
                    <a:pt x="114558" y="260668"/>
                  </a:lnTo>
                  <a:lnTo>
                    <a:pt x="104678" y="277682"/>
                  </a:lnTo>
                  <a:lnTo>
                    <a:pt x="95398" y="294872"/>
                  </a:lnTo>
                  <a:lnTo>
                    <a:pt x="86522" y="312348"/>
                  </a:lnTo>
                  <a:lnTo>
                    <a:pt x="77641" y="330379"/>
                  </a:lnTo>
                  <a:lnTo>
                    <a:pt x="68525" y="349060"/>
                  </a:lnTo>
                  <a:lnTo>
                    <a:pt x="59435" y="368014"/>
                  </a:lnTo>
                  <a:lnTo>
                    <a:pt x="51011" y="386512"/>
                  </a:lnTo>
                  <a:lnTo>
                    <a:pt x="43567" y="404171"/>
                  </a:lnTo>
                  <a:lnTo>
                    <a:pt x="37094" y="420791"/>
                  </a:lnTo>
                  <a:lnTo>
                    <a:pt x="31438" y="436187"/>
                  </a:lnTo>
                  <a:lnTo>
                    <a:pt x="26418" y="450380"/>
                  </a:lnTo>
                  <a:lnTo>
                    <a:pt x="22014" y="463105"/>
                  </a:lnTo>
                  <a:lnTo>
                    <a:pt x="17952" y="474967"/>
                  </a:lnTo>
                  <a:lnTo>
                    <a:pt x="13868" y="487010"/>
                  </a:lnTo>
                  <a:lnTo>
                    <a:pt x="9095" y="5011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597976" y="150101"/>
            <a:ext cx="2171019" cy="660594"/>
            <a:chOff x="597976" y="150101"/>
            <a:chExt cx="2171019" cy="660594"/>
          </a:xfrm>
        </p:grpSpPr>
        <p:sp>
          <p:nvSpPr>
            <p:cNvPr id="2" name="Freeform 1"/>
            <p:cNvSpPr/>
            <p:nvPr/>
          </p:nvSpPr>
          <p:spPr>
            <a:xfrm>
              <a:off x="597976" y="326274"/>
              <a:ext cx="286418" cy="457184"/>
            </a:xfrm>
            <a:custGeom>
              <a:avLst/>
              <a:gdLst/>
              <a:ahLst/>
              <a:cxnLst/>
              <a:rect l="0" t="0" r="0" b="0"/>
              <a:pathLst>
                <a:path w="286418" h="457184">
                  <a:moveTo>
                    <a:pt x="54790" y="109"/>
                  </a:moveTo>
                  <a:lnTo>
                    <a:pt x="51857" y="8910"/>
                  </a:lnTo>
                  <a:lnTo>
                    <a:pt x="49074" y="17257"/>
                  </a:lnTo>
                  <a:lnTo>
                    <a:pt x="46175" y="25956"/>
                  </a:lnTo>
                  <a:lnTo>
                    <a:pt x="43135" y="35077"/>
                  </a:lnTo>
                  <a:lnTo>
                    <a:pt x="39969" y="44572"/>
                  </a:lnTo>
                  <a:lnTo>
                    <a:pt x="36701" y="54364"/>
                  </a:lnTo>
                  <a:lnTo>
                    <a:pt x="33190" y="64378"/>
                  </a:lnTo>
                  <a:lnTo>
                    <a:pt x="29150" y="74551"/>
                  </a:lnTo>
                  <a:lnTo>
                    <a:pt x="24455" y="84806"/>
                  </a:lnTo>
                  <a:lnTo>
                    <a:pt x="18694" y="93926"/>
                  </a:lnTo>
                  <a:lnTo>
                    <a:pt x="11980" y="98725"/>
                  </a:lnTo>
                  <a:lnTo>
                    <a:pt x="6189" y="97918"/>
                  </a:lnTo>
                  <a:lnTo>
                    <a:pt x="2716" y="93529"/>
                  </a:lnTo>
                  <a:lnTo>
                    <a:pt x="1393" y="86996"/>
                  </a:lnTo>
                  <a:lnTo>
                    <a:pt x="1646" y="79104"/>
                  </a:lnTo>
                  <a:lnTo>
                    <a:pt x="2985" y="70324"/>
                  </a:lnTo>
                  <a:lnTo>
                    <a:pt x="5218" y="60959"/>
                  </a:lnTo>
                  <a:lnTo>
                    <a:pt x="8410" y="51205"/>
                  </a:lnTo>
                  <a:lnTo>
                    <a:pt x="12534" y="41202"/>
                  </a:lnTo>
                  <a:lnTo>
                    <a:pt x="17614" y="31363"/>
                  </a:lnTo>
                  <a:lnTo>
                    <a:pt x="23783" y="22360"/>
                  </a:lnTo>
                  <a:lnTo>
                    <a:pt x="31011" y="14499"/>
                  </a:lnTo>
                  <a:lnTo>
                    <a:pt x="39138" y="8069"/>
                  </a:lnTo>
                  <a:lnTo>
                    <a:pt x="47964" y="3498"/>
                  </a:lnTo>
                  <a:lnTo>
                    <a:pt x="57303" y="838"/>
                  </a:lnTo>
                  <a:lnTo>
                    <a:pt x="66844" y="0"/>
                  </a:lnTo>
                  <a:lnTo>
                    <a:pt x="76168" y="942"/>
                  </a:lnTo>
                  <a:lnTo>
                    <a:pt x="85067" y="3465"/>
                  </a:lnTo>
                  <a:lnTo>
                    <a:pt x="93516" y="7427"/>
                  </a:lnTo>
                  <a:lnTo>
                    <a:pt x="101577" y="12826"/>
                  </a:lnTo>
                  <a:lnTo>
                    <a:pt x="109331" y="19530"/>
                  </a:lnTo>
                  <a:lnTo>
                    <a:pt x="116692" y="27300"/>
                  </a:lnTo>
                  <a:lnTo>
                    <a:pt x="123416" y="35886"/>
                  </a:lnTo>
                  <a:lnTo>
                    <a:pt x="129423" y="45072"/>
                  </a:lnTo>
                  <a:lnTo>
                    <a:pt x="134780" y="54850"/>
                  </a:lnTo>
                  <a:lnTo>
                    <a:pt x="139612" y="65399"/>
                  </a:lnTo>
                  <a:lnTo>
                    <a:pt x="144049" y="76760"/>
                  </a:lnTo>
                  <a:lnTo>
                    <a:pt x="148200" y="89000"/>
                  </a:lnTo>
                  <a:lnTo>
                    <a:pt x="152148" y="102281"/>
                  </a:lnTo>
                  <a:lnTo>
                    <a:pt x="155946" y="116585"/>
                  </a:lnTo>
                  <a:lnTo>
                    <a:pt x="159311" y="131599"/>
                  </a:lnTo>
                  <a:lnTo>
                    <a:pt x="161659" y="146822"/>
                  </a:lnTo>
                  <a:lnTo>
                    <a:pt x="162757" y="161953"/>
                  </a:lnTo>
                  <a:lnTo>
                    <a:pt x="162849" y="177045"/>
                  </a:lnTo>
                  <a:lnTo>
                    <a:pt x="162455" y="192397"/>
                  </a:lnTo>
                  <a:lnTo>
                    <a:pt x="161928" y="208166"/>
                  </a:lnTo>
                  <a:lnTo>
                    <a:pt x="161272" y="224197"/>
                  </a:lnTo>
                  <a:lnTo>
                    <a:pt x="160233" y="240120"/>
                  </a:lnTo>
                  <a:lnTo>
                    <a:pt x="158685" y="255723"/>
                  </a:lnTo>
                  <a:lnTo>
                    <a:pt x="156646" y="270964"/>
                  </a:lnTo>
                  <a:lnTo>
                    <a:pt x="154199" y="285885"/>
                  </a:lnTo>
                  <a:lnTo>
                    <a:pt x="151439" y="300552"/>
                  </a:lnTo>
                  <a:lnTo>
                    <a:pt x="148449" y="315029"/>
                  </a:lnTo>
                  <a:lnTo>
                    <a:pt x="145296" y="329369"/>
                  </a:lnTo>
                  <a:lnTo>
                    <a:pt x="142024" y="343609"/>
                  </a:lnTo>
                  <a:lnTo>
                    <a:pt x="138506" y="357614"/>
                  </a:lnTo>
                  <a:lnTo>
                    <a:pt x="134459" y="371098"/>
                  </a:lnTo>
                  <a:lnTo>
                    <a:pt x="129770" y="383941"/>
                  </a:lnTo>
                  <a:lnTo>
                    <a:pt x="124485" y="396024"/>
                  </a:lnTo>
                  <a:lnTo>
                    <a:pt x="118712" y="407146"/>
                  </a:lnTo>
                  <a:lnTo>
                    <a:pt x="112564" y="417289"/>
                  </a:lnTo>
                  <a:lnTo>
                    <a:pt x="105979" y="426423"/>
                  </a:lnTo>
                  <a:lnTo>
                    <a:pt x="98726" y="434420"/>
                  </a:lnTo>
                  <a:lnTo>
                    <a:pt x="90732" y="441316"/>
                  </a:lnTo>
                  <a:lnTo>
                    <a:pt x="81905" y="447118"/>
                  </a:lnTo>
                  <a:lnTo>
                    <a:pt x="72070" y="451725"/>
                  </a:lnTo>
                  <a:lnTo>
                    <a:pt x="61237" y="455182"/>
                  </a:lnTo>
                  <a:lnTo>
                    <a:pt x="49877" y="457183"/>
                  </a:lnTo>
                  <a:lnTo>
                    <a:pt x="38793" y="457020"/>
                  </a:lnTo>
                  <a:lnTo>
                    <a:pt x="28425" y="454495"/>
                  </a:lnTo>
                  <a:lnTo>
                    <a:pt x="19178" y="449696"/>
                  </a:lnTo>
                  <a:lnTo>
                    <a:pt x="11572" y="442738"/>
                  </a:lnTo>
                  <a:lnTo>
                    <a:pt x="5729" y="433914"/>
                  </a:lnTo>
                  <a:lnTo>
                    <a:pt x="1773" y="423772"/>
                  </a:lnTo>
                  <a:lnTo>
                    <a:pt x="0" y="412988"/>
                  </a:lnTo>
                  <a:lnTo>
                    <a:pt x="365" y="402011"/>
                  </a:lnTo>
                  <a:lnTo>
                    <a:pt x="2709" y="391374"/>
                  </a:lnTo>
                  <a:lnTo>
                    <a:pt x="6939" y="381764"/>
                  </a:lnTo>
                  <a:lnTo>
                    <a:pt x="12823" y="373453"/>
                  </a:lnTo>
                  <a:lnTo>
                    <a:pt x="20195" y="366364"/>
                  </a:lnTo>
                  <a:lnTo>
                    <a:pt x="29037" y="360278"/>
                  </a:lnTo>
                  <a:lnTo>
                    <a:pt x="39206" y="354971"/>
                  </a:lnTo>
                  <a:lnTo>
                    <a:pt x="50456" y="350726"/>
                  </a:lnTo>
                  <a:lnTo>
                    <a:pt x="62531" y="348302"/>
                  </a:lnTo>
                  <a:lnTo>
                    <a:pt x="75204" y="347964"/>
                  </a:lnTo>
                  <a:lnTo>
                    <a:pt x="88137" y="349363"/>
                  </a:lnTo>
                  <a:lnTo>
                    <a:pt x="100893" y="351829"/>
                  </a:lnTo>
                  <a:lnTo>
                    <a:pt x="113249" y="354860"/>
                  </a:lnTo>
                  <a:lnTo>
                    <a:pt x="125172" y="358333"/>
                  </a:lnTo>
                  <a:lnTo>
                    <a:pt x="136719" y="362408"/>
                  </a:lnTo>
                  <a:lnTo>
                    <a:pt x="147971" y="367140"/>
                  </a:lnTo>
                  <a:lnTo>
                    <a:pt x="159004" y="372299"/>
                  </a:lnTo>
                  <a:lnTo>
                    <a:pt x="169879" y="377461"/>
                  </a:lnTo>
                  <a:lnTo>
                    <a:pt x="180649" y="382371"/>
                  </a:lnTo>
                  <a:lnTo>
                    <a:pt x="191510" y="386634"/>
                  </a:lnTo>
                  <a:lnTo>
                    <a:pt x="202795" y="389660"/>
                  </a:lnTo>
                  <a:lnTo>
                    <a:pt x="214640" y="391249"/>
                  </a:lnTo>
                  <a:lnTo>
                    <a:pt x="226801" y="391684"/>
                  </a:lnTo>
                  <a:lnTo>
                    <a:pt x="240143" y="391581"/>
                  </a:lnTo>
                  <a:lnTo>
                    <a:pt x="258078" y="390931"/>
                  </a:lnTo>
                  <a:lnTo>
                    <a:pt x="286417" y="3896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16376" y="157927"/>
              <a:ext cx="183873" cy="229455"/>
            </a:xfrm>
            <a:custGeom>
              <a:avLst/>
              <a:gdLst/>
              <a:ahLst/>
              <a:cxnLst/>
              <a:rect l="0" t="0" r="0" b="0"/>
              <a:pathLst>
                <a:path w="183873" h="229455">
                  <a:moveTo>
                    <a:pt x="47002" y="0"/>
                  </a:moveTo>
                  <a:lnTo>
                    <a:pt x="41201" y="8801"/>
                  </a:lnTo>
                  <a:lnTo>
                    <a:pt x="36277" y="17148"/>
                  </a:lnTo>
                  <a:lnTo>
                    <a:pt x="31770" y="25842"/>
                  </a:lnTo>
                  <a:lnTo>
                    <a:pt x="27376" y="34790"/>
                  </a:lnTo>
                  <a:lnTo>
                    <a:pt x="22714" y="43637"/>
                  </a:lnTo>
                  <a:lnTo>
                    <a:pt x="17598" y="52131"/>
                  </a:lnTo>
                  <a:lnTo>
                    <a:pt x="11986" y="58658"/>
                  </a:lnTo>
                  <a:lnTo>
                    <a:pt x="6603" y="60837"/>
                  </a:lnTo>
                  <a:lnTo>
                    <a:pt x="2704" y="58739"/>
                  </a:lnTo>
                  <a:lnTo>
                    <a:pt x="575" y="53581"/>
                  </a:lnTo>
                  <a:lnTo>
                    <a:pt x="0" y="46464"/>
                  </a:lnTo>
                  <a:lnTo>
                    <a:pt x="964" y="38449"/>
                  </a:lnTo>
                  <a:lnTo>
                    <a:pt x="3763" y="30609"/>
                  </a:lnTo>
                  <a:lnTo>
                    <a:pt x="8402" y="23498"/>
                  </a:lnTo>
                  <a:lnTo>
                    <a:pt x="14626" y="17555"/>
                  </a:lnTo>
                  <a:lnTo>
                    <a:pt x="22095" y="13301"/>
                  </a:lnTo>
                  <a:lnTo>
                    <a:pt x="30484" y="10850"/>
                  </a:lnTo>
                  <a:lnTo>
                    <a:pt x="39370" y="10149"/>
                  </a:lnTo>
                  <a:lnTo>
                    <a:pt x="48248" y="11182"/>
                  </a:lnTo>
                  <a:lnTo>
                    <a:pt x="56844" y="13761"/>
                  </a:lnTo>
                  <a:lnTo>
                    <a:pt x="65088" y="17590"/>
                  </a:lnTo>
                  <a:lnTo>
                    <a:pt x="73011" y="22367"/>
                  </a:lnTo>
                  <a:lnTo>
                    <a:pt x="80672" y="27840"/>
                  </a:lnTo>
                  <a:lnTo>
                    <a:pt x="87971" y="33969"/>
                  </a:lnTo>
                  <a:lnTo>
                    <a:pt x="94654" y="40914"/>
                  </a:lnTo>
                  <a:lnTo>
                    <a:pt x="100633" y="48703"/>
                  </a:lnTo>
                  <a:lnTo>
                    <a:pt x="105971" y="57392"/>
                  </a:lnTo>
                  <a:lnTo>
                    <a:pt x="110791" y="67135"/>
                  </a:lnTo>
                  <a:lnTo>
                    <a:pt x="115211" y="77915"/>
                  </a:lnTo>
                  <a:lnTo>
                    <a:pt x="119010" y="89579"/>
                  </a:lnTo>
                  <a:lnTo>
                    <a:pt x="121658" y="101932"/>
                  </a:lnTo>
                  <a:lnTo>
                    <a:pt x="122956" y="114797"/>
                  </a:lnTo>
                  <a:lnTo>
                    <a:pt x="123014" y="128028"/>
                  </a:lnTo>
                  <a:lnTo>
                    <a:pt x="122065" y="141516"/>
                  </a:lnTo>
                  <a:lnTo>
                    <a:pt x="120348" y="155172"/>
                  </a:lnTo>
                  <a:lnTo>
                    <a:pt x="117908" y="168613"/>
                  </a:lnTo>
                  <a:lnTo>
                    <a:pt x="114601" y="181185"/>
                  </a:lnTo>
                  <a:lnTo>
                    <a:pt x="110412" y="192598"/>
                  </a:lnTo>
                  <a:lnTo>
                    <a:pt x="105294" y="202737"/>
                  </a:lnTo>
                  <a:lnTo>
                    <a:pt x="99103" y="211482"/>
                  </a:lnTo>
                  <a:lnTo>
                    <a:pt x="91865" y="218907"/>
                  </a:lnTo>
                  <a:lnTo>
                    <a:pt x="83903" y="224742"/>
                  </a:lnTo>
                  <a:lnTo>
                    <a:pt x="75720" y="228315"/>
                  </a:lnTo>
                  <a:lnTo>
                    <a:pt x="67631" y="229454"/>
                  </a:lnTo>
                  <a:lnTo>
                    <a:pt x="59914" y="228271"/>
                  </a:lnTo>
                  <a:lnTo>
                    <a:pt x="52885" y="224894"/>
                  </a:lnTo>
                  <a:lnTo>
                    <a:pt x="46654" y="219628"/>
                  </a:lnTo>
                  <a:lnTo>
                    <a:pt x="41641" y="213027"/>
                  </a:lnTo>
                  <a:lnTo>
                    <a:pt x="38629" y="205774"/>
                  </a:lnTo>
                  <a:lnTo>
                    <a:pt x="37870" y="198313"/>
                  </a:lnTo>
                  <a:lnTo>
                    <a:pt x="39308" y="190849"/>
                  </a:lnTo>
                  <a:lnTo>
                    <a:pt x="42858" y="183459"/>
                  </a:lnTo>
                  <a:lnTo>
                    <a:pt x="48239" y="176173"/>
                  </a:lnTo>
                  <a:lnTo>
                    <a:pt x="54918" y="169637"/>
                  </a:lnTo>
                  <a:lnTo>
                    <a:pt x="62222" y="165063"/>
                  </a:lnTo>
                  <a:lnTo>
                    <a:pt x="69723" y="162949"/>
                  </a:lnTo>
                  <a:lnTo>
                    <a:pt x="77382" y="162988"/>
                  </a:lnTo>
                  <a:lnTo>
                    <a:pt x="85436" y="164458"/>
                  </a:lnTo>
                  <a:lnTo>
                    <a:pt x="93999" y="166782"/>
                  </a:lnTo>
                  <a:lnTo>
                    <a:pt x="102886" y="169761"/>
                  </a:lnTo>
                  <a:lnTo>
                    <a:pt x="111706" y="173497"/>
                  </a:lnTo>
                  <a:lnTo>
                    <a:pt x="120239" y="177997"/>
                  </a:lnTo>
                  <a:lnTo>
                    <a:pt x="128597" y="182999"/>
                  </a:lnTo>
                  <a:lnTo>
                    <a:pt x="137122" y="188055"/>
                  </a:lnTo>
                  <a:lnTo>
                    <a:pt x="145992" y="192898"/>
                  </a:lnTo>
                  <a:lnTo>
                    <a:pt x="154780" y="197301"/>
                  </a:lnTo>
                  <a:lnTo>
                    <a:pt x="163398" y="201422"/>
                  </a:lnTo>
                  <a:lnTo>
                    <a:pt x="172608" y="205620"/>
                  </a:lnTo>
                  <a:lnTo>
                    <a:pt x="18387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68621" y="463253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96458" y="2867"/>
                  </a:lnTo>
                  <a:lnTo>
                    <a:pt x="287472" y="5009"/>
                  </a:lnTo>
                  <a:lnTo>
                    <a:pt x="277472" y="6612"/>
                  </a:lnTo>
                  <a:lnTo>
                    <a:pt x="266318" y="7793"/>
                  </a:lnTo>
                  <a:lnTo>
                    <a:pt x="253858" y="8641"/>
                  </a:lnTo>
                  <a:lnTo>
                    <a:pt x="240151" y="9239"/>
                  </a:lnTo>
                  <a:lnTo>
                    <a:pt x="225561" y="9653"/>
                  </a:lnTo>
                  <a:lnTo>
                    <a:pt x="210632" y="9937"/>
                  </a:lnTo>
                  <a:lnTo>
                    <a:pt x="195707" y="10131"/>
                  </a:lnTo>
                  <a:lnTo>
                    <a:pt x="180926" y="10262"/>
                  </a:lnTo>
                  <a:lnTo>
                    <a:pt x="166316" y="10350"/>
                  </a:lnTo>
                  <a:lnTo>
                    <a:pt x="151859" y="10414"/>
                  </a:lnTo>
                  <a:lnTo>
                    <a:pt x="137523" y="10626"/>
                  </a:lnTo>
                  <a:lnTo>
                    <a:pt x="123276" y="11301"/>
                  </a:lnTo>
                  <a:lnTo>
                    <a:pt x="109095" y="12568"/>
                  </a:lnTo>
                  <a:lnTo>
                    <a:pt x="94959" y="14232"/>
                  </a:lnTo>
                  <a:lnTo>
                    <a:pt x="80855" y="15888"/>
                  </a:lnTo>
                  <a:lnTo>
                    <a:pt x="66786" y="17296"/>
                  </a:lnTo>
                  <a:lnTo>
                    <a:pt x="53158" y="18395"/>
                  </a:lnTo>
                  <a:lnTo>
                    <a:pt x="39334" y="19326"/>
                  </a:lnTo>
                  <a:lnTo>
                    <a:pt x="22979" y="201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21264" y="556268"/>
              <a:ext cx="177287" cy="212313"/>
            </a:xfrm>
            <a:custGeom>
              <a:avLst/>
              <a:gdLst/>
              <a:ahLst/>
              <a:cxnLst/>
              <a:rect l="0" t="0" r="0" b="0"/>
              <a:pathLst>
                <a:path w="177287" h="212313">
                  <a:moveTo>
                    <a:pt x="0" y="33327"/>
                  </a:moveTo>
                  <a:lnTo>
                    <a:pt x="8734" y="30327"/>
                  </a:lnTo>
                  <a:lnTo>
                    <a:pt x="16441" y="26904"/>
                  </a:lnTo>
                  <a:lnTo>
                    <a:pt x="23847" y="22713"/>
                  </a:lnTo>
                  <a:lnTo>
                    <a:pt x="31281" y="17985"/>
                  </a:lnTo>
                  <a:lnTo>
                    <a:pt x="39108" y="13152"/>
                  </a:lnTo>
                  <a:lnTo>
                    <a:pt x="47492" y="8484"/>
                  </a:lnTo>
                  <a:lnTo>
                    <a:pt x="56580" y="4394"/>
                  </a:lnTo>
                  <a:lnTo>
                    <a:pt x="66592" y="1488"/>
                  </a:lnTo>
                  <a:lnTo>
                    <a:pt x="77534" y="0"/>
                  </a:lnTo>
                  <a:lnTo>
                    <a:pt x="88627" y="310"/>
                  </a:lnTo>
                  <a:lnTo>
                    <a:pt x="98468" y="3095"/>
                  </a:lnTo>
                  <a:lnTo>
                    <a:pt x="106364" y="8486"/>
                  </a:lnTo>
                  <a:lnTo>
                    <a:pt x="111983" y="16004"/>
                  </a:lnTo>
                  <a:lnTo>
                    <a:pt x="115012" y="24868"/>
                  </a:lnTo>
                  <a:lnTo>
                    <a:pt x="115558" y="34486"/>
                  </a:lnTo>
                  <a:lnTo>
                    <a:pt x="113858" y="44345"/>
                  </a:lnTo>
                  <a:lnTo>
                    <a:pt x="110075" y="53949"/>
                  </a:lnTo>
                  <a:lnTo>
                    <a:pt x="104503" y="63054"/>
                  </a:lnTo>
                  <a:lnTo>
                    <a:pt x="97513" y="71147"/>
                  </a:lnTo>
                  <a:lnTo>
                    <a:pt x="89460" y="77380"/>
                  </a:lnTo>
                  <a:lnTo>
                    <a:pt x="80713" y="81465"/>
                  </a:lnTo>
                  <a:lnTo>
                    <a:pt x="74042" y="83742"/>
                  </a:lnTo>
                  <a:lnTo>
                    <a:pt x="72899" y="84894"/>
                  </a:lnTo>
                  <a:lnTo>
                    <a:pt x="76624" y="85459"/>
                  </a:lnTo>
                  <a:lnTo>
                    <a:pt x="83777" y="85740"/>
                  </a:lnTo>
                  <a:lnTo>
                    <a:pt x="92906" y="86216"/>
                  </a:lnTo>
                  <a:lnTo>
                    <a:pt x="102619" y="87573"/>
                  </a:lnTo>
                  <a:lnTo>
                    <a:pt x="112141" y="90108"/>
                  </a:lnTo>
                  <a:lnTo>
                    <a:pt x="121192" y="93772"/>
                  </a:lnTo>
                  <a:lnTo>
                    <a:pt x="129748" y="98370"/>
                  </a:lnTo>
                  <a:lnTo>
                    <a:pt x="137883" y="103684"/>
                  </a:lnTo>
                  <a:lnTo>
                    <a:pt x="145691" y="109521"/>
                  </a:lnTo>
                  <a:lnTo>
                    <a:pt x="153258" y="115730"/>
                  </a:lnTo>
                  <a:lnTo>
                    <a:pt x="160639" y="122208"/>
                  </a:lnTo>
                  <a:lnTo>
                    <a:pt x="167396" y="129200"/>
                  </a:lnTo>
                  <a:lnTo>
                    <a:pt x="172643" y="137264"/>
                  </a:lnTo>
                  <a:lnTo>
                    <a:pt x="176010" y="146607"/>
                  </a:lnTo>
                  <a:lnTo>
                    <a:pt x="177286" y="156646"/>
                  </a:lnTo>
                  <a:lnTo>
                    <a:pt x="176171" y="166237"/>
                  </a:lnTo>
                  <a:lnTo>
                    <a:pt x="172751" y="174758"/>
                  </a:lnTo>
                  <a:lnTo>
                    <a:pt x="167387" y="182103"/>
                  </a:lnTo>
                  <a:lnTo>
                    <a:pt x="160516" y="188419"/>
                  </a:lnTo>
                  <a:lnTo>
                    <a:pt x="152522" y="193918"/>
                  </a:lnTo>
                  <a:lnTo>
                    <a:pt x="143396" y="198646"/>
                  </a:lnTo>
                  <a:lnTo>
                    <a:pt x="132762" y="202465"/>
                  </a:lnTo>
                  <a:lnTo>
                    <a:pt x="120538" y="205374"/>
                  </a:lnTo>
                  <a:lnTo>
                    <a:pt x="107075" y="207501"/>
                  </a:lnTo>
                  <a:lnTo>
                    <a:pt x="92968" y="209012"/>
                  </a:lnTo>
                  <a:lnTo>
                    <a:pt x="78640" y="210067"/>
                  </a:lnTo>
                  <a:lnTo>
                    <a:pt x="64704" y="210794"/>
                  </a:lnTo>
                  <a:lnTo>
                    <a:pt x="50573" y="211369"/>
                  </a:lnTo>
                  <a:lnTo>
                    <a:pt x="33894" y="211846"/>
                  </a:lnTo>
                  <a:lnTo>
                    <a:pt x="10528" y="212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58217" y="494839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104079" y="2867"/>
                  </a:lnTo>
                  <a:lnTo>
                    <a:pt x="92950" y="5009"/>
                  </a:lnTo>
                  <a:lnTo>
                    <a:pt x="81356" y="6612"/>
                  </a:lnTo>
                  <a:lnTo>
                    <a:pt x="69236" y="7795"/>
                  </a:lnTo>
                  <a:lnTo>
                    <a:pt x="55217" y="8773"/>
                  </a:lnTo>
                  <a:lnTo>
                    <a:pt x="34706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47813" y="252683"/>
              <a:ext cx="21058" cy="515898"/>
            </a:xfrm>
            <a:custGeom>
              <a:avLst/>
              <a:gdLst/>
              <a:ahLst/>
              <a:cxnLst/>
              <a:rect l="0" t="0" r="0" b="0"/>
              <a:pathLst>
                <a:path w="21058" h="515898">
                  <a:moveTo>
                    <a:pt x="21057" y="0"/>
                  </a:moveTo>
                  <a:lnTo>
                    <a:pt x="21057" y="14736"/>
                  </a:lnTo>
                  <a:lnTo>
                    <a:pt x="21057" y="29288"/>
                  </a:lnTo>
                  <a:lnTo>
                    <a:pt x="21057" y="45082"/>
                  </a:lnTo>
                  <a:lnTo>
                    <a:pt x="21057" y="62143"/>
                  </a:lnTo>
                  <a:lnTo>
                    <a:pt x="21057" y="80285"/>
                  </a:lnTo>
                  <a:lnTo>
                    <a:pt x="21057" y="99276"/>
                  </a:lnTo>
                  <a:lnTo>
                    <a:pt x="21057" y="119062"/>
                  </a:lnTo>
                  <a:lnTo>
                    <a:pt x="21057" y="139774"/>
                  </a:lnTo>
                  <a:lnTo>
                    <a:pt x="21053" y="161389"/>
                  </a:lnTo>
                  <a:lnTo>
                    <a:pt x="20880" y="183120"/>
                  </a:lnTo>
                  <a:lnTo>
                    <a:pt x="20231" y="203571"/>
                  </a:lnTo>
                  <a:lnTo>
                    <a:pt x="18983" y="222081"/>
                  </a:lnTo>
                  <a:lnTo>
                    <a:pt x="17330" y="239305"/>
                  </a:lnTo>
                  <a:lnTo>
                    <a:pt x="15682" y="256780"/>
                  </a:lnTo>
                  <a:lnTo>
                    <a:pt x="14279" y="275393"/>
                  </a:lnTo>
                  <a:lnTo>
                    <a:pt x="13186" y="295187"/>
                  </a:lnTo>
                  <a:lnTo>
                    <a:pt x="12378" y="315720"/>
                  </a:lnTo>
                  <a:lnTo>
                    <a:pt x="11800" y="336614"/>
                  </a:lnTo>
                  <a:lnTo>
                    <a:pt x="11396" y="357493"/>
                  </a:lnTo>
                  <a:lnTo>
                    <a:pt x="11116" y="377950"/>
                  </a:lnTo>
                  <a:lnTo>
                    <a:pt x="10920" y="397803"/>
                  </a:lnTo>
                  <a:lnTo>
                    <a:pt x="10618" y="416741"/>
                  </a:lnTo>
                  <a:lnTo>
                    <a:pt x="9882" y="434245"/>
                  </a:lnTo>
                  <a:lnTo>
                    <a:pt x="8574" y="450161"/>
                  </a:lnTo>
                  <a:lnTo>
                    <a:pt x="6873" y="464398"/>
                  </a:lnTo>
                  <a:lnTo>
                    <a:pt x="5015" y="478258"/>
                  </a:lnTo>
                  <a:lnTo>
                    <a:pt x="2836" y="494076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76079" y="150101"/>
              <a:ext cx="229745" cy="263093"/>
            </a:xfrm>
            <a:custGeom>
              <a:avLst/>
              <a:gdLst/>
              <a:ahLst/>
              <a:cxnLst/>
              <a:rect l="0" t="0" r="0" b="0"/>
              <a:pathLst>
                <a:path w="229745" h="263093">
                  <a:moveTo>
                    <a:pt x="61288" y="7826"/>
                  </a:moveTo>
                  <a:lnTo>
                    <a:pt x="55488" y="13828"/>
                  </a:lnTo>
                  <a:lnTo>
                    <a:pt x="50564" y="20672"/>
                  </a:lnTo>
                  <a:lnTo>
                    <a:pt x="46061" y="29060"/>
                  </a:lnTo>
                  <a:lnTo>
                    <a:pt x="41840" y="38687"/>
                  </a:lnTo>
                  <a:lnTo>
                    <a:pt x="37827" y="49002"/>
                  </a:lnTo>
                  <a:lnTo>
                    <a:pt x="33959" y="59540"/>
                  </a:lnTo>
                  <a:lnTo>
                    <a:pt x="30007" y="67639"/>
                  </a:lnTo>
                  <a:lnTo>
                    <a:pt x="26446" y="70080"/>
                  </a:lnTo>
                  <a:lnTo>
                    <a:pt x="24428" y="67751"/>
                  </a:lnTo>
                  <a:lnTo>
                    <a:pt x="23996" y="62296"/>
                  </a:lnTo>
                  <a:lnTo>
                    <a:pt x="24790" y="54916"/>
                  </a:lnTo>
                  <a:lnTo>
                    <a:pt x="26456" y="46363"/>
                  </a:lnTo>
                  <a:lnTo>
                    <a:pt x="28730" y="37098"/>
                  </a:lnTo>
                  <a:lnTo>
                    <a:pt x="31749" y="27720"/>
                  </a:lnTo>
                  <a:lnTo>
                    <a:pt x="35994" y="19009"/>
                  </a:lnTo>
                  <a:lnTo>
                    <a:pt x="41635" y="11341"/>
                  </a:lnTo>
                  <a:lnTo>
                    <a:pt x="48545" y="5204"/>
                  </a:lnTo>
                  <a:lnTo>
                    <a:pt x="56480" y="1360"/>
                  </a:lnTo>
                  <a:lnTo>
                    <a:pt x="65185" y="0"/>
                  </a:lnTo>
                  <a:lnTo>
                    <a:pt x="74283" y="849"/>
                  </a:lnTo>
                  <a:lnTo>
                    <a:pt x="83303" y="3462"/>
                  </a:lnTo>
                  <a:lnTo>
                    <a:pt x="91985" y="7407"/>
                  </a:lnTo>
                  <a:lnTo>
                    <a:pt x="99948" y="12644"/>
                  </a:lnTo>
                  <a:lnTo>
                    <a:pt x="106617" y="19506"/>
                  </a:lnTo>
                  <a:lnTo>
                    <a:pt x="111810" y="28041"/>
                  </a:lnTo>
                  <a:lnTo>
                    <a:pt x="115822" y="37872"/>
                  </a:lnTo>
                  <a:lnTo>
                    <a:pt x="119221" y="48387"/>
                  </a:lnTo>
                  <a:lnTo>
                    <a:pt x="122394" y="59169"/>
                  </a:lnTo>
                  <a:lnTo>
                    <a:pt x="125207" y="70170"/>
                  </a:lnTo>
                  <a:lnTo>
                    <a:pt x="127118" y="81615"/>
                  </a:lnTo>
                  <a:lnTo>
                    <a:pt x="127892" y="93609"/>
                  </a:lnTo>
                  <a:lnTo>
                    <a:pt x="127750" y="106121"/>
                  </a:lnTo>
                  <a:lnTo>
                    <a:pt x="127192" y="119060"/>
                  </a:lnTo>
                  <a:lnTo>
                    <a:pt x="126552" y="132320"/>
                  </a:lnTo>
                  <a:lnTo>
                    <a:pt x="125817" y="145649"/>
                  </a:lnTo>
                  <a:lnTo>
                    <a:pt x="124726" y="158672"/>
                  </a:lnTo>
                  <a:lnTo>
                    <a:pt x="123137" y="171207"/>
                  </a:lnTo>
                  <a:lnTo>
                    <a:pt x="120902" y="183251"/>
                  </a:lnTo>
                  <a:lnTo>
                    <a:pt x="117791" y="194878"/>
                  </a:lnTo>
                  <a:lnTo>
                    <a:pt x="113766" y="206179"/>
                  </a:lnTo>
                  <a:lnTo>
                    <a:pt x="108943" y="217075"/>
                  </a:lnTo>
                  <a:lnTo>
                    <a:pt x="103489" y="227326"/>
                  </a:lnTo>
                  <a:lnTo>
                    <a:pt x="97553" y="236844"/>
                  </a:lnTo>
                  <a:lnTo>
                    <a:pt x="90942" y="245373"/>
                  </a:lnTo>
                  <a:lnTo>
                    <a:pt x="83140" y="252423"/>
                  </a:lnTo>
                  <a:lnTo>
                    <a:pt x="73972" y="257858"/>
                  </a:lnTo>
                  <a:lnTo>
                    <a:pt x="63883" y="261523"/>
                  </a:lnTo>
                  <a:lnTo>
                    <a:pt x="53726" y="263092"/>
                  </a:lnTo>
                  <a:lnTo>
                    <a:pt x="44008" y="262587"/>
                  </a:lnTo>
                  <a:lnTo>
                    <a:pt x="34875" y="260147"/>
                  </a:lnTo>
                  <a:lnTo>
                    <a:pt x="26288" y="255852"/>
                  </a:lnTo>
                  <a:lnTo>
                    <a:pt x="18158" y="249928"/>
                  </a:lnTo>
                  <a:lnTo>
                    <a:pt x="10869" y="242700"/>
                  </a:lnTo>
                  <a:lnTo>
                    <a:pt x="5250" y="234486"/>
                  </a:lnTo>
                  <a:lnTo>
                    <a:pt x="1623" y="225562"/>
                  </a:lnTo>
                  <a:lnTo>
                    <a:pt x="0" y="216302"/>
                  </a:lnTo>
                  <a:lnTo>
                    <a:pt x="348" y="207165"/>
                  </a:lnTo>
                  <a:lnTo>
                    <a:pt x="2444" y="198402"/>
                  </a:lnTo>
                  <a:lnTo>
                    <a:pt x="6273" y="190383"/>
                  </a:lnTo>
                  <a:lnTo>
                    <a:pt x="12109" y="183675"/>
                  </a:lnTo>
                  <a:lnTo>
                    <a:pt x="19916" y="178470"/>
                  </a:lnTo>
                  <a:lnTo>
                    <a:pt x="29240" y="174959"/>
                  </a:lnTo>
                  <a:lnTo>
                    <a:pt x="39407" y="173493"/>
                  </a:lnTo>
                  <a:lnTo>
                    <a:pt x="49946" y="174058"/>
                  </a:lnTo>
                  <a:lnTo>
                    <a:pt x="60613" y="176198"/>
                  </a:lnTo>
                  <a:lnTo>
                    <a:pt x="71301" y="179227"/>
                  </a:lnTo>
                  <a:lnTo>
                    <a:pt x="81969" y="182669"/>
                  </a:lnTo>
                  <a:lnTo>
                    <a:pt x="92607" y="186433"/>
                  </a:lnTo>
                  <a:lnTo>
                    <a:pt x="103217" y="190711"/>
                  </a:lnTo>
                  <a:lnTo>
                    <a:pt x="113803" y="195582"/>
                  </a:lnTo>
                  <a:lnTo>
                    <a:pt x="124372" y="200836"/>
                  </a:lnTo>
                  <a:lnTo>
                    <a:pt x="134929" y="206063"/>
                  </a:lnTo>
                  <a:lnTo>
                    <a:pt x="145477" y="211025"/>
                  </a:lnTo>
                  <a:lnTo>
                    <a:pt x="156018" y="215662"/>
                  </a:lnTo>
                  <a:lnTo>
                    <a:pt x="166556" y="220004"/>
                  </a:lnTo>
                  <a:lnTo>
                    <a:pt x="177081" y="224104"/>
                  </a:lnTo>
                  <a:lnTo>
                    <a:pt x="187333" y="227870"/>
                  </a:lnTo>
                  <a:lnTo>
                    <a:pt x="197912" y="231428"/>
                  </a:lnTo>
                  <a:lnTo>
                    <a:pt x="210866" y="235092"/>
                  </a:lnTo>
                  <a:lnTo>
                    <a:pt x="229744" y="2394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58383" y="452725"/>
              <a:ext cx="410612" cy="42115"/>
            </a:xfrm>
            <a:custGeom>
              <a:avLst/>
              <a:gdLst/>
              <a:ahLst/>
              <a:cxnLst/>
              <a:rect l="0" t="0" r="0" b="0"/>
              <a:pathLst>
                <a:path w="410612" h="42115">
                  <a:moveTo>
                    <a:pt x="410611" y="0"/>
                  </a:moveTo>
                  <a:lnTo>
                    <a:pt x="401743" y="2934"/>
                  </a:lnTo>
                  <a:lnTo>
                    <a:pt x="392756" y="5716"/>
                  </a:lnTo>
                  <a:lnTo>
                    <a:pt x="382761" y="8611"/>
                  </a:lnTo>
                  <a:lnTo>
                    <a:pt x="371780" y="11478"/>
                  </a:lnTo>
                  <a:lnTo>
                    <a:pt x="359969" y="13995"/>
                  </a:lnTo>
                  <a:lnTo>
                    <a:pt x="347510" y="16006"/>
                  </a:lnTo>
                  <a:lnTo>
                    <a:pt x="334573" y="17518"/>
                  </a:lnTo>
                  <a:lnTo>
                    <a:pt x="321292" y="18613"/>
                  </a:lnTo>
                  <a:lnTo>
                    <a:pt x="307770" y="19390"/>
                  </a:lnTo>
                  <a:lnTo>
                    <a:pt x="294082" y="20100"/>
                  </a:lnTo>
                  <a:lnTo>
                    <a:pt x="280280" y="21116"/>
                  </a:lnTo>
                  <a:lnTo>
                    <a:pt x="266396" y="22615"/>
                  </a:lnTo>
                  <a:lnTo>
                    <a:pt x="252292" y="24438"/>
                  </a:lnTo>
                  <a:lnTo>
                    <a:pt x="237676" y="26200"/>
                  </a:lnTo>
                  <a:lnTo>
                    <a:pt x="222437" y="27680"/>
                  </a:lnTo>
                  <a:lnTo>
                    <a:pt x="206779" y="28824"/>
                  </a:lnTo>
                  <a:lnTo>
                    <a:pt x="191114" y="29666"/>
                  </a:lnTo>
                  <a:lnTo>
                    <a:pt x="175683" y="30267"/>
                  </a:lnTo>
                  <a:lnTo>
                    <a:pt x="160389" y="30688"/>
                  </a:lnTo>
                  <a:lnTo>
                    <a:pt x="144901" y="30978"/>
                  </a:lnTo>
                  <a:lnTo>
                    <a:pt x="129036" y="31180"/>
                  </a:lnTo>
                  <a:lnTo>
                    <a:pt x="112770" y="31487"/>
                  </a:lnTo>
                  <a:lnTo>
                    <a:pt x="96158" y="32226"/>
                  </a:lnTo>
                  <a:lnTo>
                    <a:pt x="79293" y="33536"/>
                  </a:lnTo>
                  <a:lnTo>
                    <a:pt x="62809" y="35238"/>
                  </a:lnTo>
                  <a:lnTo>
                    <a:pt x="46152" y="37097"/>
                  </a:lnTo>
                  <a:lnTo>
                    <a:pt x="26741" y="3927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21554" y="521737"/>
              <a:ext cx="284368" cy="288958"/>
            </a:xfrm>
            <a:custGeom>
              <a:avLst/>
              <a:gdLst/>
              <a:ahLst/>
              <a:cxnLst/>
              <a:rect l="0" t="0" r="0" b="0"/>
              <a:pathLst>
                <a:path w="284368" h="288958">
                  <a:moveTo>
                    <a:pt x="147399" y="4687"/>
                  </a:moveTo>
                  <a:lnTo>
                    <a:pt x="141598" y="10622"/>
                  </a:lnTo>
                  <a:lnTo>
                    <a:pt x="136674" y="16827"/>
                  </a:lnTo>
                  <a:lnTo>
                    <a:pt x="132167" y="23922"/>
                  </a:lnTo>
                  <a:lnTo>
                    <a:pt x="127773" y="31863"/>
                  </a:lnTo>
                  <a:lnTo>
                    <a:pt x="123112" y="40509"/>
                  </a:lnTo>
                  <a:lnTo>
                    <a:pt x="117996" y="49681"/>
                  </a:lnTo>
                  <a:lnTo>
                    <a:pt x="112419" y="58416"/>
                  </a:lnTo>
                  <a:lnTo>
                    <a:pt x="106447" y="65064"/>
                  </a:lnTo>
                  <a:lnTo>
                    <a:pt x="100178" y="68860"/>
                  </a:lnTo>
                  <a:lnTo>
                    <a:pt x="94050" y="68839"/>
                  </a:lnTo>
                  <a:lnTo>
                    <a:pt x="89228" y="64767"/>
                  </a:lnTo>
                  <a:lnTo>
                    <a:pt x="86741" y="58458"/>
                  </a:lnTo>
                  <a:lnTo>
                    <a:pt x="86645" y="50853"/>
                  </a:lnTo>
                  <a:lnTo>
                    <a:pt x="88546" y="42376"/>
                  </a:lnTo>
                  <a:lnTo>
                    <a:pt x="92139" y="33612"/>
                  </a:lnTo>
                  <a:lnTo>
                    <a:pt x="97316" y="25355"/>
                  </a:lnTo>
                  <a:lnTo>
                    <a:pt x="103888" y="18003"/>
                  </a:lnTo>
                  <a:lnTo>
                    <a:pt x="111747" y="11749"/>
                  </a:lnTo>
                  <a:lnTo>
                    <a:pt x="120928" y="6767"/>
                  </a:lnTo>
                  <a:lnTo>
                    <a:pt x="131320" y="3017"/>
                  </a:lnTo>
                  <a:lnTo>
                    <a:pt x="142383" y="634"/>
                  </a:lnTo>
                  <a:lnTo>
                    <a:pt x="153269" y="0"/>
                  </a:lnTo>
                  <a:lnTo>
                    <a:pt x="163513" y="1168"/>
                  </a:lnTo>
                  <a:lnTo>
                    <a:pt x="173016" y="4070"/>
                  </a:lnTo>
                  <a:lnTo>
                    <a:pt x="181860" y="8683"/>
                  </a:lnTo>
                  <a:lnTo>
                    <a:pt x="190165" y="14827"/>
                  </a:lnTo>
                  <a:lnTo>
                    <a:pt x="197573" y="22375"/>
                  </a:lnTo>
                  <a:lnTo>
                    <a:pt x="203273" y="31336"/>
                  </a:lnTo>
                  <a:lnTo>
                    <a:pt x="206959" y="41579"/>
                  </a:lnTo>
                  <a:lnTo>
                    <a:pt x="208791" y="52710"/>
                  </a:lnTo>
                  <a:lnTo>
                    <a:pt x="209116" y="64173"/>
                  </a:lnTo>
                  <a:lnTo>
                    <a:pt x="208294" y="75617"/>
                  </a:lnTo>
                  <a:lnTo>
                    <a:pt x="206474" y="86740"/>
                  </a:lnTo>
                  <a:lnTo>
                    <a:pt x="203590" y="97210"/>
                  </a:lnTo>
                  <a:lnTo>
                    <a:pt x="199693" y="106899"/>
                  </a:lnTo>
                  <a:lnTo>
                    <a:pt x="194943" y="115217"/>
                  </a:lnTo>
                  <a:lnTo>
                    <a:pt x="189531" y="121070"/>
                  </a:lnTo>
                  <a:lnTo>
                    <a:pt x="183686" y="124057"/>
                  </a:lnTo>
                  <a:lnTo>
                    <a:pt x="179495" y="123761"/>
                  </a:lnTo>
                  <a:lnTo>
                    <a:pt x="179444" y="121077"/>
                  </a:lnTo>
                  <a:lnTo>
                    <a:pt x="182823" y="118698"/>
                  </a:lnTo>
                  <a:lnTo>
                    <a:pt x="188567" y="117563"/>
                  </a:lnTo>
                  <a:lnTo>
                    <a:pt x="195903" y="117829"/>
                  </a:lnTo>
                  <a:lnTo>
                    <a:pt x="204301" y="119563"/>
                  </a:lnTo>
                  <a:lnTo>
                    <a:pt x="213410" y="122640"/>
                  </a:lnTo>
                  <a:lnTo>
                    <a:pt x="222992" y="126818"/>
                  </a:lnTo>
                  <a:lnTo>
                    <a:pt x="232889" y="131836"/>
                  </a:lnTo>
                  <a:lnTo>
                    <a:pt x="242988" y="137477"/>
                  </a:lnTo>
                  <a:lnTo>
                    <a:pt x="252890" y="143890"/>
                  </a:lnTo>
                  <a:lnTo>
                    <a:pt x="261935" y="151559"/>
                  </a:lnTo>
                  <a:lnTo>
                    <a:pt x="269823" y="160643"/>
                  </a:lnTo>
                  <a:lnTo>
                    <a:pt x="276272" y="170845"/>
                  </a:lnTo>
                  <a:lnTo>
                    <a:pt x="280855" y="181611"/>
                  </a:lnTo>
                  <a:lnTo>
                    <a:pt x="283524" y="192556"/>
                  </a:lnTo>
                  <a:lnTo>
                    <a:pt x="284367" y="203497"/>
                  </a:lnTo>
                  <a:lnTo>
                    <a:pt x="283429" y="214369"/>
                  </a:lnTo>
                  <a:lnTo>
                    <a:pt x="280904" y="225151"/>
                  </a:lnTo>
                  <a:lnTo>
                    <a:pt x="276771" y="235526"/>
                  </a:lnTo>
                  <a:lnTo>
                    <a:pt x="270724" y="244894"/>
                  </a:lnTo>
                  <a:lnTo>
                    <a:pt x="262773" y="253011"/>
                  </a:lnTo>
                  <a:lnTo>
                    <a:pt x="253350" y="259954"/>
                  </a:lnTo>
                  <a:lnTo>
                    <a:pt x="243117" y="265934"/>
                  </a:lnTo>
                  <a:lnTo>
                    <a:pt x="232528" y="271176"/>
                  </a:lnTo>
                  <a:lnTo>
                    <a:pt x="221657" y="275716"/>
                  </a:lnTo>
                  <a:lnTo>
                    <a:pt x="210301" y="279401"/>
                  </a:lnTo>
                  <a:lnTo>
                    <a:pt x="198361" y="282212"/>
                  </a:lnTo>
                  <a:lnTo>
                    <a:pt x="185716" y="284102"/>
                  </a:lnTo>
                  <a:lnTo>
                    <a:pt x="172155" y="284922"/>
                  </a:lnTo>
                  <a:lnTo>
                    <a:pt x="157651" y="284698"/>
                  </a:lnTo>
                  <a:lnTo>
                    <a:pt x="142163" y="283751"/>
                  </a:lnTo>
                  <a:lnTo>
                    <a:pt x="125555" y="282585"/>
                  </a:lnTo>
                  <a:lnTo>
                    <a:pt x="107876" y="281514"/>
                  </a:lnTo>
                  <a:lnTo>
                    <a:pt x="89785" y="280814"/>
                  </a:lnTo>
                  <a:lnTo>
                    <a:pt x="72408" y="280803"/>
                  </a:lnTo>
                  <a:lnTo>
                    <a:pt x="56331" y="281573"/>
                  </a:lnTo>
                  <a:lnTo>
                    <a:pt x="42053" y="282896"/>
                  </a:lnTo>
                  <a:lnTo>
                    <a:pt x="28841" y="284450"/>
                  </a:lnTo>
                  <a:lnTo>
                    <a:pt x="15541" y="286374"/>
                  </a:lnTo>
                  <a:lnTo>
                    <a:pt x="0" y="2889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26860" y="1307832"/>
            <a:ext cx="740932" cy="746964"/>
            <a:chOff x="1826860" y="1307832"/>
            <a:chExt cx="740932" cy="746964"/>
          </a:xfrm>
        </p:grpSpPr>
        <p:sp>
          <p:nvSpPr>
            <p:cNvPr id="12" name="Freeform 11"/>
            <p:cNvSpPr/>
            <p:nvPr/>
          </p:nvSpPr>
          <p:spPr>
            <a:xfrm>
              <a:off x="1826860" y="1483619"/>
              <a:ext cx="331483" cy="571177"/>
            </a:xfrm>
            <a:custGeom>
              <a:avLst/>
              <a:gdLst/>
              <a:ahLst/>
              <a:cxnLst/>
              <a:rect l="0" t="0" r="0" b="0"/>
              <a:pathLst>
                <a:path w="331483" h="571177">
                  <a:moveTo>
                    <a:pt x="68269" y="32484"/>
                  </a:moveTo>
                  <a:lnTo>
                    <a:pt x="65335" y="41353"/>
                  </a:lnTo>
                  <a:lnTo>
                    <a:pt x="62553" y="50339"/>
                  </a:lnTo>
                  <a:lnTo>
                    <a:pt x="59649" y="60326"/>
                  </a:lnTo>
                  <a:lnTo>
                    <a:pt x="56436" y="70961"/>
                  </a:lnTo>
                  <a:lnTo>
                    <a:pt x="52622" y="81475"/>
                  </a:lnTo>
                  <a:lnTo>
                    <a:pt x="48119" y="91355"/>
                  </a:lnTo>
                  <a:lnTo>
                    <a:pt x="43491" y="97983"/>
                  </a:lnTo>
                  <a:lnTo>
                    <a:pt x="40100" y="98621"/>
                  </a:lnTo>
                  <a:lnTo>
                    <a:pt x="38733" y="94898"/>
                  </a:lnTo>
                  <a:lnTo>
                    <a:pt x="39044" y="88528"/>
                  </a:lnTo>
                  <a:lnTo>
                    <a:pt x="40496" y="80573"/>
                  </a:lnTo>
                  <a:lnTo>
                    <a:pt x="42682" y="71661"/>
                  </a:lnTo>
                  <a:lnTo>
                    <a:pt x="45340" y="62160"/>
                  </a:lnTo>
                  <a:lnTo>
                    <a:pt x="48465" y="52292"/>
                  </a:lnTo>
                  <a:lnTo>
                    <a:pt x="52258" y="42192"/>
                  </a:lnTo>
                  <a:lnTo>
                    <a:pt x="56789" y="31956"/>
                  </a:lnTo>
                  <a:lnTo>
                    <a:pt x="62312" y="22130"/>
                  </a:lnTo>
                  <a:lnTo>
                    <a:pt x="69309" y="13667"/>
                  </a:lnTo>
                  <a:lnTo>
                    <a:pt x="77903" y="6987"/>
                  </a:lnTo>
                  <a:lnTo>
                    <a:pt x="87590" y="2334"/>
                  </a:lnTo>
                  <a:lnTo>
                    <a:pt x="97470" y="26"/>
                  </a:lnTo>
                  <a:lnTo>
                    <a:pt x="106999" y="0"/>
                  </a:lnTo>
                  <a:lnTo>
                    <a:pt x="116003" y="2066"/>
                  </a:lnTo>
                  <a:lnTo>
                    <a:pt x="124504" y="6103"/>
                  </a:lnTo>
                  <a:lnTo>
                    <a:pt x="132584" y="11849"/>
                  </a:lnTo>
                  <a:lnTo>
                    <a:pt x="140180" y="18957"/>
                  </a:lnTo>
                  <a:lnTo>
                    <a:pt x="147069" y="27089"/>
                  </a:lnTo>
                  <a:lnTo>
                    <a:pt x="153190" y="35967"/>
                  </a:lnTo>
                  <a:lnTo>
                    <a:pt x="158625" y="45536"/>
                  </a:lnTo>
                  <a:lnTo>
                    <a:pt x="163510" y="55945"/>
                  </a:lnTo>
                  <a:lnTo>
                    <a:pt x="167979" y="67212"/>
                  </a:lnTo>
                  <a:lnTo>
                    <a:pt x="171981" y="79389"/>
                  </a:lnTo>
                  <a:lnTo>
                    <a:pt x="175297" y="92628"/>
                  </a:lnTo>
                  <a:lnTo>
                    <a:pt x="177866" y="106903"/>
                  </a:lnTo>
                  <a:lnTo>
                    <a:pt x="179931" y="121898"/>
                  </a:lnTo>
                  <a:lnTo>
                    <a:pt x="181933" y="137108"/>
                  </a:lnTo>
                  <a:lnTo>
                    <a:pt x="184129" y="152232"/>
                  </a:lnTo>
                  <a:lnTo>
                    <a:pt x="186436" y="167318"/>
                  </a:lnTo>
                  <a:lnTo>
                    <a:pt x="188531" y="182665"/>
                  </a:lnTo>
                  <a:lnTo>
                    <a:pt x="190233" y="198427"/>
                  </a:lnTo>
                  <a:lnTo>
                    <a:pt x="191358" y="214284"/>
                  </a:lnTo>
                  <a:lnTo>
                    <a:pt x="191656" y="229558"/>
                  </a:lnTo>
                  <a:lnTo>
                    <a:pt x="191078" y="243916"/>
                  </a:lnTo>
                  <a:lnTo>
                    <a:pt x="189892" y="257677"/>
                  </a:lnTo>
                  <a:lnTo>
                    <a:pt x="188565" y="271597"/>
                  </a:lnTo>
                  <a:lnTo>
                    <a:pt x="187377" y="286114"/>
                  </a:lnTo>
                  <a:lnTo>
                    <a:pt x="186259" y="301324"/>
                  </a:lnTo>
                  <a:lnTo>
                    <a:pt x="184903" y="317153"/>
                  </a:lnTo>
                  <a:lnTo>
                    <a:pt x="183139" y="333474"/>
                  </a:lnTo>
                  <a:lnTo>
                    <a:pt x="180954" y="350166"/>
                  </a:lnTo>
                  <a:lnTo>
                    <a:pt x="178408" y="367123"/>
                  </a:lnTo>
                  <a:lnTo>
                    <a:pt x="175581" y="384263"/>
                  </a:lnTo>
                  <a:lnTo>
                    <a:pt x="172547" y="401364"/>
                  </a:lnTo>
                  <a:lnTo>
                    <a:pt x="169363" y="418079"/>
                  </a:lnTo>
                  <a:lnTo>
                    <a:pt x="166076" y="434245"/>
                  </a:lnTo>
                  <a:lnTo>
                    <a:pt x="162718" y="449710"/>
                  </a:lnTo>
                  <a:lnTo>
                    <a:pt x="159310" y="464257"/>
                  </a:lnTo>
                  <a:lnTo>
                    <a:pt x="155864" y="477858"/>
                  </a:lnTo>
                  <a:lnTo>
                    <a:pt x="152227" y="490637"/>
                  </a:lnTo>
                  <a:lnTo>
                    <a:pt x="148100" y="502767"/>
                  </a:lnTo>
                  <a:lnTo>
                    <a:pt x="143353" y="514404"/>
                  </a:lnTo>
                  <a:lnTo>
                    <a:pt x="137859" y="525357"/>
                  </a:lnTo>
                  <a:lnTo>
                    <a:pt x="131414" y="535114"/>
                  </a:lnTo>
                  <a:lnTo>
                    <a:pt x="124001" y="543493"/>
                  </a:lnTo>
                  <a:lnTo>
                    <a:pt x="115752" y="550611"/>
                  </a:lnTo>
                  <a:lnTo>
                    <a:pt x="106844" y="556708"/>
                  </a:lnTo>
                  <a:lnTo>
                    <a:pt x="97446" y="562024"/>
                  </a:lnTo>
                  <a:lnTo>
                    <a:pt x="87697" y="566443"/>
                  </a:lnTo>
                  <a:lnTo>
                    <a:pt x="77699" y="569514"/>
                  </a:lnTo>
                  <a:lnTo>
                    <a:pt x="67536" y="571096"/>
                  </a:lnTo>
                  <a:lnTo>
                    <a:pt x="57423" y="571176"/>
                  </a:lnTo>
                  <a:lnTo>
                    <a:pt x="47707" y="569709"/>
                  </a:lnTo>
                  <a:lnTo>
                    <a:pt x="38546" y="566827"/>
                  </a:lnTo>
                  <a:lnTo>
                    <a:pt x="30089" y="562621"/>
                  </a:lnTo>
                  <a:lnTo>
                    <a:pt x="22555" y="557057"/>
                  </a:lnTo>
                  <a:lnTo>
                    <a:pt x="15973" y="550238"/>
                  </a:lnTo>
                  <a:lnTo>
                    <a:pt x="10383" y="542220"/>
                  </a:lnTo>
                  <a:lnTo>
                    <a:pt x="5918" y="532936"/>
                  </a:lnTo>
                  <a:lnTo>
                    <a:pt x="2552" y="522472"/>
                  </a:lnTo>
                  <a:lnTo>
                    <a:pt x="443" y="511192"/>
                  </a:lnTo>
                  <a:lnTo>
                    <a:pt x="0" y="499628"/>
                  </a:lnTo>
                  <a:lnTo>
                    <a:pt x="1301" y="488121"/>
                  </a:lnTo>
                  <a:lnTo>
                    <a:pt x="4293" y="477125"/>
                  </a:lnTo>
                  <a:lnTo>
                    <a:pt x="8967" y="467273"/>
                  </a:lnTo>
                  <a:lnTo>
                    <a:pt x="15153" y="458808"/>
                  </a:lnTo>
                  <a:lnTo>
                    <a:pt x="22729" y="451956"/>
                  </a:lnTo>
                  <a:lnTo>
                    <a:pt x="31709" y="447094"/>
                  </a:lnTo>
                  <a:lnTo>
                    <a:pt x="41965" y="444235"/>
                  </a:lnTo>
                  <a:lnTo>
                    <a:pt x="53104" y="443263"/>
                  </a:lnTo>
                  <a:lnTo>
                    <a:pt x="64572" y="444114"/>
                  </a:lnTo>
                  <a:lnTo>
                    <a:pt x="76024" y="446571"/>
                  </a:lnTo>
                  <a:lnTo>
                    <a:pt x="87323" y="450319"/>
                  </a:lnTo>
                  <a:lnTo>
                    <a:pt x="98443" y="455043"/>
                  </a:lnTo>
                  <a:lnTo>
                    <a:pt x="109404" y="460474"/>
                  </a:lnTo>
                  <a:lnTo>
                    <a:pt x="120241" y="466407"/>
                  </a:lnTo>
                  <a:lnTo>
                    <a:pt x="130984" y="472688"/>
                  </a:lnTo>
                  <a:lnTo>
                    <a:pt x="141655" y="479208"/>
                  </a:lnTo>
                  <a:lnTo>
                    <a:pt x="152112" y="485891"/>
                  </a:lnTo>
                  <a:lnTo>
                    <a:pt x="162060" y="492685"/>
                  </a:lnTo>
                  <a:lnTo>
                    <a:pt x="171386" y="499548"/>
                  </a:lnTo>
                  <a:lnTo>
                    <a:pt x="180293" y="506293"/>
                  </a:lnTo>
                  <a:lnTo>
                    <a:pt x="189194" y="512596"/>
                  </a:lnTo>
                  <a:lnTo>
                    <a:pt x="198338" y="518312"/>
                  </a:lnTo>
                  <a:lnTo>
                    <a:pt x="207956" y="523302"/>
                  </a:lnTo>
                  <a:lnTo>
                    <a:pt x="218331" y="527356"/>
                  </a:lnTo>
                  <a:lnTo>
                    <a:pt x="229539" y="530453"/>
                  </a:lnTo>
                  <a:lnTo>
                    <a:pt x="241491" y="532719"/>
                  </a:lnTo>
                  <a:lnTo>
                    <a:pt x="254038" y="534331"/>
                  </a:lnTo>
                  <a:lnTo>
                    <a:pt x="267019" y="535451"/>
                  </a:lnTo>
                  <a:lnTo>
                    <a:pt x="279895" y="536026"/>
                  </a:lnTo>
                  <a:lnTo>
                    <a:pt x="293124" y="535738"/>
                  </a:lnTo>
                  <a:lnTo>
                    <a:pt x="308985" y="533449"/>
                  </a:lnTo>
                  <a:lnTo>
                    <a:pt x="331482" y="5273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21147" y="1307832"/>
              <a:ext cx="195164" cy="229329"/>
            </a:xfrm>
            <a:custGeom>
              <a:avLst/>
              <a:gdLst/>
              <a:ahLst/>
              <a:cxnLst/>
              <a:rect l="0" t="0" r="0" b="0"/>
              <a:pathLst>
                <a:path w="195164" h="229329">
                  <a:moveTo>
                    <a:pt x="26707" y="8230"/>
                  </a:moveTo>
                  <a:lnTo>
                    <a:pt x="23774" y="17031"/>
                  </a:lnTo>
                  <a:lnTo>
                    <a:pt x="20992" y="25378"/>
                  </a:lnTo>
                  <a:lnTo>
                    <a:pt x="18087" y="34003"/>
                  </a:lnTo>
                  <a:lnTo>
                    <a:pt x="14892" y="40404"/>
                  </a:lnTo>
                  <a:lnTo>
                    <a:pt x="11926" y="41414"/>
                  </a:lnTo>
                  <a:lnTo>
                    <a:pt x="10301" y="38109"/>
                  </a:lnTo>
                  <a:lnTo>
                    <a:pt x="10117" y="32062"/>
                  </a:lnTo>
                  <a:lnTo>
                    <a:pt x="11399" y="24667"/>
                  </a:lnTo>
                  <a:lnTo>
                    <a:pt x="14445" y="17194"/>
                  </a:lnTo>
                  <a:lnTo>
                    <a:pt x="19268" y="10307"/>
                  </a:lnTo>
                  <a:lnTo>
                    <a:pt x="25624" y="4671"/>
                  </a:lnTo>
                  <a:lnTo>
                    <a:pt x="33186" y="1150"/>
                  </a:lnTo>
                  <a:lnTo>
                    <a:pt x="41640" y="0"/>
                  </a:lnTo>
                  <a:lnTo>
                    <a:pt x="50570" y="986"/>
                  </a:lnTo>
                  <a:lnTo>
                    <a:pt x="59478" y="3689"/>
                  </a:lnTo>
                  <a:lnTo>
                    <a:pt x="68089" y="7689"/>
                  </a:lnTo>
                  <a:lnTo>
                    <a:pt x="76174" y="12793"/>
                  </a:lnTo>
                  <a:lnTo>
                    <a:pt x="83458" y="19033"/>
                  </a:lnTo>
                  <a:lnTo>
                    <a:pt x="89876" y="26340"/>
                  </a:lnTo>
                  <a:lnTo>
                    <a:pt x="95527" y="34703"/>
                  </a:lnTo>
                  <a:lnTo>
                    <a:pt x="100564" y="44226"/>
                  </a:lnTo>
                  <a:lnTo>
                    <a:pt x="105133" y="54859"/>
                  </a:lnTo>
                  <a:lnTo>
                    <a:pt x="109034" y="66423"/>
                  </a:lnTo>
                  <a:lnTo>
                    <a:pt x="111751" y="78711"/>
                  </a:lnTo>
                  <a:lnTo>
                    <a:pt x="113095" y="91531"/>
                  </a:lnTo>
                  <a:lnTo>
                    <a:pt x="113185" y="104732"/>
                  </a:lnTo>
                  <a:lnTo>
                    <a:pt x="112257" y="118200"/>
                  </a:lnTo>
                  <a:lnTo>
                    <a:pt x="110554" y="131843"/>
                  </a:lnTo>
                  <a:lnTo>
                    <a:pt x="108124" y="145275"/>
                  </a:lnTo>
                  <a:lnTo>
                    <a:pt x="104822" y="157841"/>
                  </a:lnTo>
                  <a:lnTo>
                    <a:pt x="100642" y="169255"/>
                  </a:lnTo>
                  <a:lnTo>
                    <a:pt x="95700" y="179564"/>
                  </a:lnTo>
                  <a:lnTo>
                    <a:pt x="90159" y="188956"/>
                  </a:lnTo>
                  <a:lnTo>
                    <a:pt x="84162" y="197638"/>
                  </a:lnTo>
                  <a:lnTo>
                    <a:pt x="77508" y="205470"/>
                  </a:lnTo>
                  <a:lnTo>
                    <a:pt x="69677" y="211986"/>
                  </a:lnTo>
                  <a:lnTo>
                    <a:pt x="60485" y="217035"/>
                  </a:lnTo>
                  <a:lnTo>
                    <a:pt x="50210" y="220596"/>
                  </a:lnTo>
                  <a:lnTo>
                    <a:pt x="39396" y="222619"/>
                  </a:lnTo>
                  <a:lnTo>
                    <a:pt x="28436" y="223229"/>
                  </a:lnTo>
                  <a:lnTo>
                    <a:pt x="18164" y="222352"/>
                  </a:lnTo>
                  <a:lnTo>
                    <a:pt x="9871" y="219643"/>
                  </a:lnTo>
                  <a:lnTo>
                    <a:pt x="4087" y="215085"/>
                  </a:lnTo>
                  <a:lnTo>
                    <a:pt x="835" y="209094"/>
                  </a:lnTo>
                  <a:lnTo>
                    <a:pt x="0" y="202318"/>
                  </a:lnTo>
                  <a:lnTo>
                    <a:pt x="1260" y="195223"/>
                  </a:lnTo>
                  <a:lnTo>
                    <a:pt x="4509" y="188529"/>
                  </a:lnTo>
                  <a:lnTo>
                    <a:pt x="9946" y="183260"/>
                  </a:lnTo>
                  <a:lnTo>
                    <a:pt x="17480" y="179842"/>
                  </a:lnTo>
                  <a:lnTo>
                    <a:pt x="26621" y="178347"/>
                  </a:lnTo>
                  <a:lnTo>
                    <a:pt x="36663" y="178774"/>
                  </a:lnTo>
                  <a:lnTo>
                    <a:pt x="47115" y="180911"/>
                  </a:lnTo>
                  <a:lnTo>
                    <a:pt x="57553" y="184427"/>
                  </a:lnTo>
                  <a:lnTo>
                    <a:pt x="67555" y="188987"/>
                  </a:lnTo>
                  <a:lnTo>
                    <a:pt x="76950" y="194300"/>
                  </a:lnTo>
                  <a:lnTo>
                    <a:pt x="85918" y="199982"/>
                  </a:lnTo>
                  <a:lnTo>
                    <a:pt x="94869" y="205562"/>
                  </a:lnTo>
                  <a:lnTo>
                    <a:pt x="104049" y="210788"/>
                  </a:lnTo>
                  <a:lnTo>
                    <a:pt x="113693" y="215449"/>
                  </a:lnTo>
                  <a:lnTo>
                    <a:pt x="124087" y="219281"/>
                  </a:lnTo>
                  <a:lnTo>
                    <a:pt x="135294" y="222229"/>
                  </a:lnTo>
                  <a:lnTo>
                    <a:pt x="146809" y="224400"/>
                  </a:lnTo>
                  <a:lnTo>
                    <a:pt x="158897" y="226184"/>
                  </a:lnTo>
                  <a:lnTo>
                    <a:pt x="173738" y="227737"/>
                  </a:lnTo>
                  <a:lnTo>
                    <a:pt x="195163" y="2293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53098" y="1631917"/>
              <a:ext cx="305328" cy="31586"/>
            </a:xfrm>
            <a:custGeom>
              <a:avLst/>
              <a:gdLst/>
              <a:ahLst/>
              <a:cxnLst/>
              <a:rect l="0" t="0" r="0" b="0"/>
              <a:pathLst>
                <a:path w="305328" h="31586">
                  <a:moveTo>
                    <a:pt x="305327" y="0"/>
                  </a:moveTo>
                  <a:lnTo>
                    <a:pt x="293524" y="0"/>
                  </a:lnTo>
                  <a:lnTo>
                    <a:pt x="281755" y="0"/>
                  </a:lnTo>
                  <a:lnTo>
                    <a:pt x="268869" y="4"/>
                  </a:lnTo>
                  <a:lnTo>
                    <a:pt x="255194" y="177"/>
                  </a:lnTo>
                  <a:lnTo>
                    <a:pt x="241515" y="825"/>
                  </a:lnTo>
                  <a:lnTo>
                    <a:pt x="228294" y="2074"/>
                  </a:lnTo>
                  <a:lnTo>
                    <a:pt x="215496" y="3727"/>
                  </a:lnTo>
                  <a:lnTo>
                    <a:pt x="202769" y="5375"/>
                  </a:lnTo>
                  <a:lnTo>
                    <a:pt x="189882" y="6782"/>
                  </a:lnTo>
                  <a:lnTo>
                    <a:pt x="176923" y="8048"/>
                  </a:lnTo>
                  <a:lnTo>
                    <a:pt x="164209" y="9504"/>
                  </a:lnTo>
                  <a:lnTo>
                    <a:pt x="151906" y="11331"/>
                  </a:lnTo>
                  <a:lnTo>
                    <a:pt x="139863" y="13389"/>
                  </a:lnTo>
                  <a:lnTo>
                    <a:pt x="127709" y="15316"/>
                  </a:lnTo>
                  <a:lnTo>
                    <a:pt x="115241" y="16915"/>
                  </a:lnTo>
                  <a:lnTo>
                    <a:pt x="102578" y="18310"/>
                  </a:lnTo>
                  <a:lnTo>
                    <a:pt x="90071" y="19854"/>
                  </a:lnTo>
                  <a:lnTo>
                    <a:pt x="77914" y="21740"/>
                  </a:lnTo>
                  <a:lnTo>
                    <a:pt x="66015" y="23846"/>
                  </a:lnTo>
                  <a:lnTo>
                    <a:pt x="52588" y="26028"/>
                  </a:lnTo>
                  <a:lnTo>
                    <a:pt x="33103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68911" y="1726923"/>
              <a:ext cx="198881" cy="261026"/>
            </a:xfrm>
            <a:custGeom>
              <a:avLst/>
              <a:gdLst/>
              <a:ahLst/>
              <a:cxnLst/>
              <a:rect l="0" t="0" r="0" b="0"/>
              <a:pathLst>
                <a:path w="198881" h="261026">
                  <a:moveTo>
                    <a:pt x="0" y="52393"/>
                  </a:moveTo>
                  <a:lnTo>
                    <a:pt x="3068" y="40859"/>
                  </a:lnTo>
                  <a:lnTo>
                    <a:pt x="7131" y="31650"/>
                  </a:lnTo>
                  <a:lnTo>
                    <a:pt x="12624" y="23941"/>
                  </a:lnTo>
                  <a:lnTo>
                    <a:pt x="19384" y="17359"/>
                  </a:lnTo>
                  <a:lnTo>
                    <a:pt x="27181" y="11649"/>
                  </a:lnTo>
                  <a:lnTo>
                    <a:pt x="35779" y="6606"/>
                  </a:lnTo>
                  <a:lnTo>
                    <a:pt x="44964" y="2543"/>
                  </a:lnTo>
                  <a:lnTo>
                    <a:pt x="54569" y="245"/>
                  </a:lnTo>
                  <a:lnTo>
                    <a:pt x="64460" y="0"/>
                  </a:lnTo>
                  <a:lnTo>
                    <a:pt x="74217" y="1802"/>
                  </a:lnTo>
                  <a:lnTo>
                    <a:pt x="83162" y="5603"/>
                  </a:lnTo>
                  <a:lnTo>
                    <a:pt x="90986" y="11166"/>
                  </a:lnTo>
                  <a:lnTo>
                    <a:pt x="97561" y="18308"/>
                  </a:lnTo>
                  <a:lnTo>
                    <a:pt x="102761" y="26988"/>
                  </a:lnTo>
                  <a:lnTo>
                    <a:pt x="106657" y="37035"/>
                  </a:lnTo>
                  <a:lnTo>
                    <a:pt x="109139" y="47863"/>
                  </a:lnTo>
                  <a:lnTo>
                    <a:pt x="109839" y="58589"/>
                  </a:lnTo>
                  <a:lnTo>
                    <a:pt x="108758" y="68719"/>
                  </a:lnTo>
                  <a:lnTo>
                    <a:pt x="107508" y="77894"/>
                  </a:lnTo>
                  <a:lnTo>
                    <a:pt x="109398" y="85255"/>
                  </a:lnTo>
                  <a:lnTo>
                    <a:pt x="115139" y="90349"/>
                  </a:lnTo>
                  <a:lnTo>
                    <a:pt x="122691" y="94033"/>
                  </a:lnTo>
                  <a:lnTo>
                    <a:pt x="130976" y="97289"/>
                  </a:lnTo>
                  <a:lnTo>
                    <a:pt x="139379" y="100872"/>
                  </a:lnTo>
                  <a:lnTo>
                    <a:pt x="147609" y="105109"/>
                  </a:lnTo>
                  <a:lnTo>
                    <a:pt x="155582" y="110189"/>
                  </a:lnTo>
                  <a:lnTo>
                    <a:pt x="163311" y="116322"/>
                  </a:lnTo>
                  <a:lnTo>
                    <a:pt x="170835" y="123512"/>
                  </a:lnTo>
                  <a:lnTo>
                    <a:pt x="178039" y="131774"/>
                  </a:lnTo>
                  <a:lnTo>
                    <a:pt x="184658" y="141220"/>
                  </a:lnTo>
                  <a:lnTo>
                    <a:pt x="190579" y="151790"/>
                  </a:lnTo>
                  <a:lnTo>
                    <a:pt x="195369" y="163141"/>
                  </a:lnTo>
                  <a:lnTo>
                    <a:pt x="198224" y="174752"/>
                  </a:lnTo>
                  <a:lnTo>
                    <a:pt x="198880" y="186294"/>
                  </a:lnTo>
                  <a:lnTo>
                    <a:pt x="197539" y="197484"/>
                  </a:lnTo>
                  <a:lnTo>
                    <a:pt x="194588" y="207998"/>
                  </a:lnTo>
                  <a:lnTo>
                    <a:pt x="190416" y="217730"/>
                  </a:lnTo>
                  <a:lnTo>
                    <a:pt x="185194" y="226586"/>
                  </a:lnTo>
                  <a:lnTo>
                    <a:pt x="178875" y="234397"/>
                  </a:lnTo>
                  <a:lnTo>
                    <a:pt x="171513" y="241168"/>
                  </a:lnTo>
                  <a:lnTo>
                    <a:pt x="163114" y="246886"/>
                  </a:lnTo>
                  <a:lnTo>
                    <a:pt x="153566" y="251437"/>
                  </a:lnTo>
                  <a:lnTo>
                    <a:pt x="142913" y="254871"/>
                  </a:lnTo>
                  <a:lnTo>
                    <a:pt x="131165" y="257365"/>
                  </a:lnTo>
                  <a:lnTo>
                    <a:pt x="118222" y="259130"/>
                  </a:lnTo>
                  <a:lnTo>
                    <a:pt x="104152" y="260354"/>
                  </a:lnTo>
                  <a:lnTo>
                    <a:pt x="89468" y="261025"/>
                  </a:lnTo>
                  <a:lnTo>
                    <a:pt x="74998" y="260951"/>
                  </a:lnTo>
                  <a:lnTo>
                    <a:pt x="61209" y="260092"/>
                  </a:lnTo>
                  <a:lnTo>
                    <a:pt x="48639" y="258694"/>
                  </a:lnTo>
                  <a:lnTo>
                    <a:pt x="36841" y="257072"/>
                  </a:lnTo>
                  <a:lnTo>
                    <a:pt x="24785" y="255085"/>
                  </a:lnTo>
                  <a:lnTo>
                    <a:pt x="10529" y="2524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558217" y="2241419"/>
            <a:ext cx="1200250" cy="801317"/>
            <a:chOff x="1558217" y="2241419"/>
            <a:chExt cx="1200250" cy="801317"/>
          </a:xfrm>
        </p:grpSpPr>
        <p:sp>
          <p:nvSpPr>
            <p:cNvPr id="17" name="Freeform 16"/>
            <p:cNvSpPr/>
            <p:nvPr/>
          </p:nvSpPr>
          <p:spPr>
            <a:xfrm>
              <a:off x="1558217" y="248472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731" y="67"/>
                  </a:lnTo>
                  <a:lnTo>
                    <a:pt x="125242" y="707"/>
                  </a:lnTo>
                  <a:lnTo>
                    <a:pt x="114936" y="2004"/>
                  </a:lnTo>
                  <a:lnTo>
                    <a:pt x="104462" y="3864"/>
                  </a:lnTo>
                  <a:lnTo>
                    <a:pt x="93470" y="6180"/>
                  </a:lnTo>
                  <a:lnTo>
                    <a:pt x="81831" y="8842"/>
                  </a:lnTo>
                  <a:lnTo>
                    <a:pt x="69619" y="11604"/>
                  </a:lnTo>
                  <a:lnTo>
                    <a:pt x="55494" y="14362"/>
                  </a:lnTo>
                  <a:lnTo>
                    <a:pt x="34862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947771" y="2389969"/>
              <a:ext cx="2" cy="410612"/>
            </a:xfrm>
            <a:custGeom>
              <a:avLst/>
              <a:gdLst/>
              <a:ahLst/>
              <a:cxnLst/>
              <a:rect l="0" t="0" r="0" b="0"/>
              <a:pathLst>
                <a:path w="2" h="410612">
                  <a:moveTo>
                    <a:pt x="1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4"/>
                  </a:lnTo>
                  <a:lnTo>
                    <a:pt x="0" y="54527"/>
                  </a:lnTo>
                  <a:lnTo>
                    <a:pt x="0" y="72469"/>
                  </a:lnTo>
                  <a:lnTo>
                    <a:pt x="0" y="92106"/>
                  </a:lnTo>
                  <a:lnTo>
                    <a:pt x="0" y="112958"/>
                  </a:lnTo>
                  <a:lnTo>
                    <a:pt x="0" y="134386"/>
                  </a:lnTo>
                  <a:lnTo>
                    <a:pt x="0" y="155966"/>
                  </a:lnTo>
                  <a:lnTo>
                    <a:pt x="0" y="177179"/>
                  </a:lnTo>
                  <a:lnTo>
                    <a:pt x="0" y="197350"/>
                  </a:lnTo>
                  <a:lnTo>
                    <a:pt x="0" y="216215"/>
                  </a:lnTo>
                  <a:lnTo>
                    <a:pt x="0" y="234019"/>
                  </a:lnTo>
                  <a:lnTo>
                    <a:pt x="0" y="251291"/>
                  </a:lnTo>
                  <a:lnTo>
                    <a:pt x="0" y="268400"/>
                  </a:lnTo>
                  <a:lnTo>
                    <a:pt x="0" y="285521"/>
                  </a:lnTo>
                  <a:lnTo>
                    <a:pt x="0" y="302717"/>
                  </a:lnTo>
                  <a:lnTo>
                    <a:pt x="0" y="319984"/>
                  </a:lnTo>
                  <a:lnTo>
                    <a:pt x="0" y="336936"/>
                  </a:lnTo>
                  <a:lnTo>
                    <a:pt x="1" y="354704"/>
                  </a:lnTo>
                  <a:lnTo>
                    <a:pt x="1" y="377084"/>
                  </a:lnTo>
                  <a:lnTo>
                    <a:pt x="1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75038" y="2241419"/>
              <a:ext cx="172859" cy="219115"/>
            </a:xfrm>
            <a:custGeom>
              <a:avLst/>
              <a:gdLst/>
              <a:ahLst/>
              <a:cxnLst/>
              <a:rect l="0" t="0" r="0" b="0"/>
              <a:pathLst>
                <a:path w="172859" h="219115">
                  <a:moveTo>
                    <a:pt x="14931" y="43264"/>
                  </a:moveTo>
                  <a:lnTo>
                    <a:pt x="9088" y="48434"/>
                  </a:lnTo>
                  <a:lnTo>
                    <a:pt x="4252" y="48061"/>
                  </a:lnTo>
                  <a:lnTo>
                    <a:pt x="1068" y="43697"/>
                  </a:lnTo>
                  <a:lnTo>
                    <a:pt x="0" y="37488"/>
                  </a:lnTo>
                  <a:lnTo>
                    <a:pt x="967" y="30532"/>
                  </a:lnTo>
                  <a:lnTo>
                    <a:pt x="3785" y="23485"/>
                  </a:lnTo>
                  <a:lnTo>
                    <a:pt x="8370" y="16862"/>
                  </a:lnTo>
                  <a:lnTo>
                    <a:pt x="14505" y="10879"/>
                  </a:lnTo>
                  <a:lnTo>
                    <a:pt x="21884" y="5852"/>
                  </a:lnTo>
                  <a:lnTo>
                    <a:pt x="30203" y="2292"/>
                  </a:lnTo>
                  <a:lnTo>
                    <a:pt x="39199" y="344"/>
                  </a:lnTo>
                  <a:lnTo>
                    <a:pt x="48509" y="0"/>
                  </a:lnTo>
                  <a:lnTo>
                    <a:pt x="57679" y="1280"/>
                  </a:lnTo>
                  <a:lnTo>
                    <a:pt x="66469" y="4038"/>
                  </a:lnTo>
                  <a:lnTo>
                    <a:pt x="74676" y="8328"/>
                  </a:lnTo>
                  <a:lnTo>
                    <a:pt x="82042" y="14481"/>
                  </a:lnTo>
                  <a:lnTo>
                    <a:pt x="88516" y="22503"/>
                  </a:lnTo>
                  <a:lnTo>
                    <a:pt x="94203" y="31974"/>
                  </a:lnTo>
                  <a:lnTo>
                    <a:pt x="99265" y="42239"/>
                  </a:lnTo>
                  <a:lnTo>
                    <a:pt x="103851" y="52849"/>
                  </a:lnTo>
                  <a:lnTo>
                    <a:pt x="107763" y="63734"/>
                  </a:lnTo>
                  <a:lnTo>
                    <a:pt x="110487" y="75100"/>
                  </a:lnTo>
                  <a:lnTo>
                    <a:pt x="111837" y="87041"/>
                  </a:lnTo>
                  <a:lnTo>
                    <a:pt x="111930" y="99518"/>
                  </a:lnTo>
                  <a:lnTo>
                    <a:pt x="111004" y="112433"/>
                  </a:lnTo>
                  <a:lnTo>
                    <a:pt x="109302" y="125677"/>
                  </a:lnTo>
                  <a:lnTo>
                    <a:pt x="106873" y="138996"/>
                  </a:lnTo>
                  <a:lnTo>
                    <a:pt x="103573" y="152011"/>
                  </a:lnTo>
                  <a:lnTo>
                    <a:pt x="99388" y="164537"/>
                  </a:lnTo>
                  <a:lnTo>
                    <a:pt x="94274" y="176404"/>
                  </a:lnTo>
                  <a:lnTo>
                    <a:pt x="88084" y="187381"/>
                  </a:lnTo>
                  <a:lnTo>
                    <a:pt x="80839" y="197419"/>
                  </a:lnTo>
                  <a:lnTo>
                    <a:pt x="72532" y="206142"/>
                  </a:lnTo>
                  <a:lnTo>
                    <a:pt x="63053" y="212799"/>
                  </a:lnTo>
                  <a:lnTo>
                    <a:pt x="52468" y="217155"/>
                  </a:lnTo>
                  <a:lnTo>
                    <a:pt x="41445" y="219114"/>
                  </a:lnTo>
                  <a:lnTo>
                    <a:pt x="31119" y="218467"/>
                  </a:lnTo>
                  <a:lnTo>
                    <a:pt x="22084" y="215364"/>
                  </a:lnTo>
                  <a:lnTo>
                    <a:pt x="14885" y="210215"/>
                  </a:lnTo>
                  <a:lnTo>
                    <a:pt x="10257" y="203487"/>
                  </a:lnTo>
                  <a:lnTo>
                    <a:pt x="8341" y="195609"/>
                  </a:lnTo>
                  <a:lnTo>
                    <a:pt x="8971" y="187239"/>
                  </a:lnTo>
                  <a:lnTo>
                    <a:pt x="11961" y="179242"/>
                  </a:lnTo>
                  <a:lnTo>
                    <a:pt x="16965" y="172065"/>
                  </a:lnTo>
                  <a:lnTo>
                    <a:pt x="23556" y="166097"/>
                  </a:lnTo>
                  <a:lnTo>
                    <a:pt x="31333" y="161836"/>
                  </a:lnTo>
                  <a:lnTo>
                    <a:pt x="39960" y="159385"/>
                  </a:lnTo>
                  <a:lnTo>
                    <a:pt x="49020" y="158687"/>
                  </a:lnTo>
                  <a:lnTo>
                    <a:pt x="58021" y="159723"/>
                  </a:lnTo>
                  <a:lnTo>
                    <a:pt x="66703" y="162304"/>
                  </a:lnTo>
                  <a:lnTo>
                    <a:pt x="75006" y="166135"/>
                  </a:lnTo>
                  <a:lnTo>
                    <a:pt x="82970" y="170914"/>
                  </a:lnTo>
                  <a:lnTo>
                    <a:pt x="90668" y="176383"/>
                  </a:lnTo>
                  <a:lnTo>
                    <a:pt x="98330" y="182340"/>
                  </a:lnTo>
                  <a:lnTo>
                    <a:pt x="106323" y="188637"/>
                  </a:lnTo>
                  <a:lnTo>
                    <a:pt x="114812" y="195155"/>
                  </a:lnTo>
                  <a:lnTo>
                    <a:pt x="123725" y="201322"/>
                  </a:lnTo>
                  <a:lnTo>
                    <a:pt x="133923" y="206613"/>
                  </a:lnTo>
                  <a:lnTo>
                    <a:pt x="148539" y="210374"/>
                  </a:lnTo>
                  <a:lnTo>
                    <a:pt x="172858" y="2117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16269" y="2516310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64873" y="5734"/>
                  </a:lnTo>
                  <a:lnTo>
                    <a:pt x="255886" y="10018"/>
                  </a:lnTo>
                  <a:lnTo>
                    <a:pt x="245891" y="13229"/>
                  </a:lnTo>
                  <a:lnTo>
                    <a:pt x="234910" y="15762"/>
                  </a:lnTo>
                  <a:lnTo>
                    <a:pt x="223099" y="18108"/>
                  </a:lnTo>
                  <a:lnTo>
                    <a:pt x="210635" y="20556"/>
                  </a:lnTo>
                  <a:lnTo>
                    <a:pt x="197525" y="23211"/>
                  </a:lnTo>
                  <a:lnTo>
                    <a:pt x="183596" y="26075"/>
                  </a:lnTo>
                  <a:lnTo>
                    <a:pt x="168821" y="29114"/>
                  </a:lnTo>
                  <a:lnTo>
                    <a:pt x="153307" y="32121"/>
                  </a:lnTo>
                  <a:lnTo>
                    <a:pt x="137208" y="34754"/>
                  </a:lnTo>
                  <a:lnTo>
                    <a:pt x="120682" y="36857"/>
                  </a:lnTo>
                  <a:lnTo>
                    <a:pt x="104178" y="38608"/>
                  </a:lnTo>
                  <a:lnTo>
                    <a:pt x="88404" y="40396"/>
                  </a:lnTo>
                  <a:lnTo>
                    <a:pt x="73690" y="42450"/>
                  </a:lnTo>
                  <a:lnTo>
                    <a:pt x="60083" y="44671"/>
                  </a:lnTo>
                  <a:lnTo>
                    <a:pt x="45980" y="46942"/>
                  </a:lnTo>
                  <a:lnTo>
                    <a:pt x="27910" y="4946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89969" y="2619332"/>
              <a:ext cx="169522" cy="210822"/>
            </a:xfrm>
            <a:custGeom>
              <a:avLst/>
              <a:gdLst/>
              <a:ahLst/>
              <a:cxnLst/>
              <a:rect l="0" t="0" r="0" b="0"/>
              <a:pathLst>
                <a:path w="169522" h="210822">
                  <a:moveTo>
                    <a:pt x="52642" y="2263"/>
                  </a:moveTo>
                  <a:lnTo>
                    <a:pt x="46775" y="8131"/>
                  </a:lnTo>
                  <a:lnTo>
                    <a:pt x="41210" y="13696"/>
                  </a:lnTo>
                  <a:lnTo>
                    <a:pt x="35415" y="19499"/>
                  </a:lnTo>
                  <a:lnTo>
                    <a:pt x="29508" y="25753"/>
                  </a:lnTo>
                  <a:lnTo>
                    <a:pt x="23826" y="32731"/>
                  </a:lnTo>
                  <a:lnTo>
                    <a:pt x="18577" y="40434"/>
                  </a:lnTo>
                  <a:lnTo>
                    <a:pt x="14698" y="46042"/>
                  </a:lnTo>
                  <a:lnTo>
                    <a:pt x="13486" y="46309"/>
                  </a:lnTo>
                  <a:lnTo>
                    <a:pt x="14822" y="42593"/>
                  </a:lnTo>
                  <a:lnTo>
                    <a:pt x="18208" y="36558"/>
                  </a:lnTo>
                  <a:lnTo>
                    <a:pt x="23350" y="29450"/>
                  </a:lnTo>
                  <a:lnTo>
                    <a:pt x="29954" y="21977"/>
                  </a:lnTo>
                  <a:lnTo>
                    <a:pt x="37863" y="14789"/>
                  </a:lnTo>
                  <a:lnTo>
                    <a:pt x="47092" y="8621"/>
                  </a:lnTo>
                  <a:lnTo>
                    <a:pt x="57518" y="3773"/>
                  </a:lnTo>
                  <a:lnTo>
                    <a:pt x="68437" y="665"/>
                  </a:lnTo>
                  <a:lnTo>
                    <a:pt x="78696" y="0"/>
                  </a:lnTo>
                  <a:lnTo>
                    <a:pt x="87692" y="1924"/>
                  </a:lnTo>
                  <a:lnTo>
                    <a:pt x="95034" y="6129"/>
                  </a:lnTo>
                  <a:lnTo>
                    <a:pt x="100292" y="12148"/>
                  </a:lnTo>
                  <a:lnTo>
                    <a:pt x="103449" y="19524"/>
                  </a:lnTo>
                  <a:lnTo>
                    <a:pt x="104637" y="27878"/>
                  </a:lnTo>
                  <a:lnTo>
                    <a:pt x="103938" y="36922"/>
                  </a:lnTo>
                  <a:lnTo>
                    <a:pt x="101623" y="46435"/>
                  </a:lnTo>
                  <a:lnTo>
                    <a:pt x="99354" y="55954"/>
                  </a:lnTo>
                  <a:lnTo>
                    <a:pt x="100418" y="64171"/>
                  </a:lnTo>
                  <a:lnTo>
                    <a:pt x="105565" y="70107"/>
                  </a:lnTo>
                  <a:lnTo>
                    <a:pt x="112741" y="74397"/>
                  </a:lnTo>
                  <a:lnTo>
                    <a:pt x="120801" y="78047"/>
                  </a:lnTo>
                  <a:lnTo>
                    <a:pt x="129068" y="81881"/>
                  </a:lnTo>
                  <a:lnTo>
                    <a:pt x="137211" y="86277"/>
                  </a:lnTo>
                  <a:lnTo>
                    <a:pt x="144962" y="91457"/>
                  </a:lnTo>
                  <a:lnTo>
                    <a:pt x="152012" y="97656"/>
                  </a:lnTo>
                  <a:lnTo>
                    <a:pt x="158258" y="104888"/>
                  </a:lnTo>
                  <a:lnTo>
                    <a:pt x="163452" y="113178"/>
                  </a:lnTo>
                  <a:lnTo>
                    <a:pt x="167117" y="122641"/>
                  </a:lnTo>
                  <a:lnTo>
                    <a:pt x="169133" y="133219"/>
                  </a:lnTo>
                  <a:lnTo>
                    <a:pt x="169521" y="144405"/>
                  </a:lnTo>
                  <a:lnTo>
                    <a:pt x="168270" y="155372"/>
                  </a:lnTo>
                  <a:lnTo>
                    <a:pt x="165531" y="165665"/>
                  </a:lnTo>
                  <a:lnTo>
                    <a:pt x="161253" y="175031"/>
                  </a:lnTo>
                  <a:lnTo>
                    <a:pt x="155109" y="183250"/>
                  </a:lnTo>
                  <a:lnTo>
                    <a:pt x="147087" y="190327"/>
                  </a:lnTo>
                  <a:lnTo>
                    <a:pt x="137448" y="196266"/>
                  </a:lnTo>
                  <a:lnTo>
                    <a:pt x="126537" y="200973"/>
                  </a:lnTo>
                  <a:lnTo>
                    <a:pt x="114679" y="204514"/>
                  </a:lnTo>
                  <a:lnTo>
                    <a:pt x="102143" y="207082"/>
                  </a:lnTo>
                  <a:lnTo>
                    <a:pt x="89129" y="208898"/>
                  </a:lnTo>
                  <a:lnTo>
                    <a:pt x="75795" y="210155"/>
                  </a:lnTo>
                  <a:lnTo>
                    <a:pt x="62465" y="210821"/>
                  </a:lnTo>
                  <a:lnTo>
                    <a:pt x="48130" y="210605"/>
                  </a:lnTo>
                  <a:lnTo>
                    <a:pt x="29295" y="208374"/>
                  </a:lnTo>
                  <a:lnTo>
                    <a:pt x="0" y="202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652974" y="2916393"/>
              <a:ext cx="1105493" cy="126343"/>
            </a:xfrm>
            <a:custGeom>
              <a:avLst/>
              <a:gdLst/>
              <a:ahLst/>
              <a:cxnLst/>
              <a:rect l="0" t="0" r="0" b="0"/>
              <a:pathLst>
                <a:path w="1105493" h="126343">
                  <a:moveTo>
                    <a:pt x="1105492" y="0"/>
                  </a:moveTo>
                  <a:lnTo>
                    <a:pt x="1093757" y="67"/>
                  </a:lnTo>
                  <a:lnTo>
                    <a:pt x="1082628" y="708"/>
                  </a:lnTo>
                  <a:lnTo>
                    <a:pt x="1071025" y="2000"/>
                  </a:lnTo>
                  <a:lnTo>
                    <a:pt x="1058691" y="3686"/>
                  </a:lnTo>
                  <a:lnTo>
                    <a:pt x="1045383" y="5355"/>
                  </a:lnTo>
                  <a:lnTo>
                    <a:pt x="1031073" y="6772"/>
                  </a:lnTo>
                  <a:lnTo>
                    <a:pt x="1015896" y="8043"/>
                  </a:lnTo>
                  <a:lnTo>
                    <a:pt x="1000034" y="9502"/>
                  </a:lnTo>
                  <a:lnTo>
                    <a:pt x="983672" y="11335"/>
                  </a:lnTo>
                  <a:lnTo>
                    <a:pt x="967280" y="13566"/>
                  </a:lnTo>
                  <a:lnTo>
                    <a:pt x="951582" y="16142"/>
                  </a:lnTo>
                  <a:lnTo>
                    <a:pt x="936912" y="18990"/>
                  </a:lnTo>
                  <a:lnTo>
                    <a:pt x="923095" y="22038"/>
                  </a:lnTo>
                  <a:lnTo>
                    <a:pt x="909663" y="25230"/>
                  </a:lnTo>
                  <a:lnTo>
                    <a:pt x="896275" y="28519"/>
                  </a:lnTo>
                  <a:lnTo>
                    <a:pt x="882296" y="31709"/>
                  </a:lnTo>
                  <a:lnTo>
                    <a:pt x="866768" y="34471"/>
                  </a:lnTo>
                  <a:lnTo>
                    <a:pt x="849320" y="36661"/>
                  </a:lnTo>
                  <a:lnTo>
                    <a:pt x="830566" y="38300"/>
                  </a:lnTo>
                  <a:lnTo>
                    <a:pt x="811753" y="39483"/>
                  </a:lnTo>
                  <a:lnTo>
                    <a:pt x="793623" y="40317"/>
                  </a:lnTo>
                  <a:lnTo>
                    <a:pt x="776387" y="40895"/>
                  </a:lnTo>
                  <a:lnTo>
                    <a:pt x="759980" y="41291"/>
                  </a:lnTo>
                  <a:lnTo>
                    <a:pt x="744244" y="41565"/>
                  </a:lnTo>
                  <a:lnTo>
                    <a:pt x="729016" y="41920"/>
                  </a:lnTo>
                  <a:lnTo>
                    <a:pt x="714156" y="42691"/>
                  </a:lnTo>
                  <a:lnTo>
                    <a:pt x="699556" y="44022"/>
                  </a:lnTo>
                  <a:lnTo>
                    <a:pt x="685136" y="45730"/>
                  </a:lnTo>
                  <a:lnTo>
                    <a:pt x="670840" y="47415"/>
                  </a:lnTo>
                  <a:lnTo>
                    <a:pt x="656628" y="48847"/>
                  </a:lnTo>
                  <a:lnTo>
                    <a:pt x="642474" y="50129"/>
                  </a:lnTo>
                  <a:lnTo>
                    <a:pt x="628358" y="51597"/>
                  </a:lnTo>
                  <a:lnTo>
                    <a:pt x="614263" y="53435"/>
                  </a:lnTo>
                  <a:lnTo>
                    <a:pt x="600017" y="55671"/>
                  </a:lnTo>
                  <a:lnTo>
                    <a:pt x="585307" y="58250"/>
                  </a:lnTo>
                  <a:lnTo>
                    <a:pt x="570005" y="61095"/>
                  </a:lnTo>
                  <a:lnTo>
                    <a:pt x="554304" y="63972"/>
                  </a:lnTo>
                  <a:lnTo>
                    <a:pt x="538611" y="66517"/>
                  </a:lnTo>
                  <a:lnTo>
                    <a:pt x="523165" y="68562"/>
                  </a:lnTo>
                  <a:lnTo>
                    <a:pt x="508031" y="70272"/>
                  </a:lnTo>
                  <a:lnTo>
                    <a:pt x="493183" y="72035"/>
                  </a:lnTo>
                  <a:lnTo>
                    <a:pt x="478561" y="74071"/>
                  </a:lnTo>
                  <a:lnTo>
                    <a:pt x="463945" y="76270"/>
                  </a:lnTo>
                  <a:lnTo>
                    <a:pt x="448978" y="78293"/>
                  </a:lnTo>
                  <a:lnTo>
                    <a:pt x="433500" y="79957"/>
                  </a:lnTo>
                  <a:lnTo>
                    <a:pt x="417679" y="81395"/>
                  </a:lnTo>
                  <a:lnTo>
                    <a:pt x="401905" y="82968"/>
                  </a:lnTo>
                  <a:lnTo>
                    <a:pt x="386401" y="84873"/>
                  </a:lnTo>
                  <a:lnTo>
                    <a:pt x="371057" y="86983"/>
                  </a:lnTo>
                  <a:lnTo>
                    <a:pt x="355537" y="88946"/>
                  </a:lnTo>
                  <a:lnTo>
                    <a:pt x="339654" y="90568"/>
                  </a:lnTo>
                  <a:lnTo>
                    <a:pt x="323547" y="91979"/>
                  </a:lnTo>
                  <a:lnTo>
                    <a:pt x="307573" y="93533"/>
                  </a:lnTo>
                  <a:lnTo>
                    <a:pt x="291931" y="95426"/>
                  </a:lnTo>
                  <a:lnTo>
                    <a:pt x="276494" y="97528"/>
                  </a:lnTo>
                  <a:lnTo>
                    <a:pt x="260910" y="99485"/>
                  </a:lnTo>
                  <a:lnTo>
                    <a:pt x="244984" y="101099"/>
                  </a:lnTo>
                  <a:lnTo>
                    <a:pt x="228848" y="102335"/>
                  </a:lnTo>
                  <a:lnTo>
                    <a:pt x="212855" y="103239"/>
                  </a:lnTo>
                  <a:lnTo>
                    <a:pt x="197205" y="103887"/>
                  </a:lnTo>
                  <a:lnTo>
                    <a:pt x="181932" y="104508"/>
                  </a:lnTo>
                  <a:lnTo>
                    <a:pt x="166990" y="105465"/>
                  </a:lnTo>
                  <a:lnTo>
                    <a:pt x="152310" y="106924"/>
                  </a:lnTo>
                  <a:lnTo>
                    <a:pt x="137824" y="108720"/>
                  </a:lnTo>
                  <a:lnTo>
                    <a:pt x="123478" y="110465"/>
                  </a:lnTo>
                  <a:lnTo>
                    <a:pt x="109233" y="111937"/>
                  </a:lnTo>
                  <a:lnTo>
                    <a:pt x="95226" y="113246"/>
                  </a:lnTo>
                  <a:lnTo>
                    <a:pt x="81740" y="114731"/>
                  </a:lnTo>
                  <a:lnTo>
                    <a:pt x="68895" y="116577"/>
                  </a:lnTo>
                  <a:lnTo>
                    <a:pt x="56714" y="118657"/>
                  </a:lnTo>
                  <a:lnTo>
                    <a:pt x="43804" y="120818"/>
                  </a:lnTo>
                  <a:lnTo>
                    <a:pt x="26797" y="12325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779199" y="3292022"/>
            <a:ext cx="1460749" cy="957806"/>
            <a:chOff x="1779199" y="3292022"/>
            <a:chExt cx="1460749" cy="957806"/>
          </a:xfrm>
        </p:grpSpPr>
        <p:sp>
          <p:nvSpPr>
            <p:cNvPr id="24" name="Freeform 23"/>
            <p:cNvSpPr/>
            <p:nvPr/>
          </p:nvSpPr>
          <p:spPr>
            <a:xfrm>
              <a:off x="2273311" y="3292022"/>
              <a:ext cx="200329" cy="225671"/>
            </a:xfrm>
            <a:custGeom>
              <a:avLst/>
              <a:gdLst/>
              <a:ahLst/>
              <a:cxnLst/>
              <a:rect l="0" t="0" r="0" b="0"/>
              <a:pathLst>
                <a:path w="200329" h="225671">
                  <a:moveTo>
                    <a:pt x="82242" y="10241"/>
                  </a:moveTo>
                  <a:lnTo>
                    <a:pt x="73508" y="16108"/>
                  </a:lnTo>
                  <a:lnTo>
                    <a:pt x="65802" y="21672"/>
                  </a:lnTo>
                  <a:lnTo>
                    <a:pt x="58399" y="27476"/>
                  </a:lnTo>
                  <a:lnTo>
                    <a:pt x="51138" y="33730"/>
                  </a:lnTo>
                  <a:lnTo>
                    <a:pt x="43960" y="40708"/>
                  </a:lnTo>
                  <a:lnTo>
                    <a:pt x="36839" y="48490"/>
                  </a:lnTo>
                  <a:lnTo>
                    <a:pt x="29921" y="56991"/>
                  </a:lnTo>
                  <a:lnTo>
                    <a:pt x="23503" y="66070"/>
                  </a:lnTo>
                  <a:lnTo>
                    <a:pt x="17710" y="75588"/>
                  </a:lnTo>
                  <a:lnTo>
                    <a:pt x="12668" y="85588"/>
                  </a:lnTo>
                  <a:lnTo>
                    <a:pt x="8579" y="96286"/>
                  </a:lnTo>
                  <a:lnTo>
                    <a:pt x="5460" y="107743"/>
                  </a:lnTo>
                  <a:lnTo>
                    <a:pt x="3178" y="119878"/>
                  </a:lnTo>
                  <a:lnTo>
                    <a:pt x="1556" y="132555"/>
                  </a:lnTo>
                  <a:lnTo>
                    <a:pt x="434" y="145631"/>
                  </a:lnTo>
                  <a:lnTo>
                    <a:pt x="0" y="158665"/>
                  </a:lnTo>
                  <a:lnTo>
                    <a:pt x="765" y="170958"/>
                  </a:lnTo>
                  <a:lnTo>
                    <a:pt x="2915" y="182179"/>
                  </a:lnTo>
                  <a:lnTo>
                    <a:pt x="6496" y="192188"/>
                  </a:lnTo>
                  <a:lnTo>
                    <a:pt x="11574" y="200846"/>
                  </a:lnTo>
                  <a:lnTo>
                    <a:pt x="18034" y="208220"/>
                  </a:lnTo>
                  <a:lnTo>
                    <a:pt x="25795" y="214361"/>
                  </a:lnTo>
                  <a:lnTo>
                    <a:pt x="34900" y="219203"/>
                  </a:lnTo>
                  <a:lnTo>
                    <a:pt x="45240" y="222827"/>
                  </a:lnTo>
                  <a:lnTo>
                    <a:pt x="56435" y="225110"/>
                  </a:lnTo>
                  <a:lnTo>
                    <a:pt x="67941" y="225670"/>
                  </a:lnTo>
                  <a:lnTo>
                    <a:pt x="79414" y="224453"/>
                  </a:lnTo>
                  <a:lnTo>
                    <a:pt x="90557" y="221687"/>
                  </a:lnTo>
                  <a:lnTo>
                    <a:pt x="101040" y="217696"/>
                  </a:lnTo>
                  <a:lnTo>
                    <a:pt x="110755" y="212791"/>
                  </a:lnTo>
                  <a:lnTo>
                    <a:pt x="119771" y="207230"/>
                  </a:lnTo>
                  <a:lnTo>
                    <a:pt x="128221" y="201205"/>
                  </a:lnTo>
                  <a:lnTo>
                    <a:pt x="136243" y="194861"/>
                  </a:lnTo>
                  <a:lnTo>
                    <a:pt x="143955" y="188298"/>
                  </a:lnTo>
                  <a:lnTo>
                    <a:pt x="151449" y="181585"/>
                  </a:lnTo>
                  <a:lnTo>
                    <a:pt x="158785" y="174767"/>
                  </a:lnTo>
                  <a:lnTo>
                    <a:pt x="165850" y="167714"/>
                  </a:lnTo>
                  <a:lnTo>
                    <a:pt x="172366" y="160138"/>
                  </a:lnTo>
                  <a:lnTo>
                    <a:pt x="178231" y="151923"/>
                  </a:lnTo>
                  <a:lnTo>
                    <a:pt x="183490" y="142947"/>
                  </a:lnTo>
                  <a:lnTo>
                    <a:pt x="188256" y="133010"/>
                  </a:lnTo>
                  <a:lnTo>
                    <a:pt x="192640" y="122101"/>
                  </a:lnTo>
                  <a:lnTo>
                    <a:pt x="196415" y="110350"/>
                  </a:lnTo>
                  <a:lnTo>
                    <a:pt x="199046" y="97938"/>
                  </a:lnTo>
                  <a:lnTo>
                    <a:pt x="200328" y="85039"/>
                  </a:lnTo>
                  <a:lnTo>
                    <a:pt x="200206" y="71955"/>
                  </a:lnTo>
                  <a:lnTo>
                    <a:pt x="198603" y="59098"/>
                  </a:lnTo>
                  <a:lnTo>
                    <a:pt x="195630" y="46684"/>
                  </a:lnTo>
                  <a:lnTo>
                    <a:pt x="191363" y="35060"/>
                  </a:lnTo>
                  <a:lnTo>
                    <a:pt x="185758" y="24780"/>
                  </a:lnTo>
                  <a:lnTo>
                    <a:pt x="178911" y="16024"/>
                  </a:lnTo>
                  <a:lnTo>
                    <a:pt x="170875" y="8974"/>
                  </a:lnTo>
                  <a:lnTo>
                    <a:pt x="161579" y="3980"/>
                  </a:lnTo>
                  <a:lnTo>
                    <a:pt x="151107" y="1032"/>
                  </a:lnTo>
                  <a:lnTo>
                    <a:pt x="139821" y="0"/>
                  </a:lnTo>
                  <a:lnTo>
                    <a:pt x="128254" y="811"/>
                  </a:lnTo>
                  <a:lnTo>
                    <a:pt x="116745" y="3241"/>
                  </a:lnTo>
                  <a:lnTo>
                    <a:pt x="105680" y="7047"/>
                  </a:lnTo>
                  <a:lnTo>
                    <a:pt x="94393" y="12631"/>
                  </a:lnTo>
                  <a:lnTo>
                    <a:pt x="80780" y="22713"/>
                  </a:lnTo>
                  <a:lnTo>
                    <a:pt x="61186" y="418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87098" y="3618241"/>
              <a:ext cx="379026" cy="20934"/>
            </a:xfrm>
            <a:custGeom>
              <a:avLst/>
              <a:gdLst/>
              <a:ahLst/>
              <a:cxnLst/>
              <a:rect l="0" t="0" r="0" b="0"/>
              <a:pathLst>
                <a:path w="379026" h="20934">
                  <a:moveTo>
                    <a:pt x="379025" y="10405"/>
                  </a:moveTo>
                  <a:lnTo>
                    <a:pt x="370090" y="7538"/>
                  </a:lnTo>
                  <a:lnTo>
                    <a:pt x="360463" y="5396"/>
                  </a:lnTo>
                  <a:lnTo>
                    <a:pt x="349176" y="3793"/>
                  </a:lnTo>
                  <a:lnTo>
                    <a:pt x="336508" y="2613"/>
                  </a:lnTo>
                  <a:lnTo>
                    <a:pt x="323029" y="1764"/>
                  </a:lnTo>
                  <a:lnTo>
                    <a:pt x="309152" y="1166"/>
                  </a:lnTo>
                  <a:lnTo>
                    <a:pt x="294944" y="752"/>
                  </a:lnTo>
                  <a:lnTo>
                    <a:pt x="280204" y="467"/>
                  </a:lnTo>
                  <a:lnTo>
                    <a:pt x="264854" y="274"/>
                  </a:lnTo>
                  <a:lnTo>
                    <a:pt x="249107" y="143"/>
                  </a:lnTo>
                  <a:lnTo>
                    <a:pt x="233377" y="55"/>
                  </a:lnTo>
                  <a:lnTo>
                    <a:pt x="217908" y="0"/>
                  </a:lnTo>
                  <a:lnTo>
                    <a:pt x="202927" y="134"/>
                  </a:lnTo>
                  <a:lnTo>
                    <a:pt x="188713" y="756"/>
                  </a:lnTo>
                  <a:lnTo>
                    <a:pt x="175330" y="1986"/>
                  </a:lnTo>
                  <a:lnTo>
                    <a:pt x="162359" y="3627"/>
                  </a:lnTo>
                  <a:lnTo>
                    <a:pt x="149036" y="5267"/>
                  </a:lnTo>
                  <a:lnTo>
                    <a:pt x="134958" y="6665"/>
                  </a:lnTo>
                  <a:lnTo>
                    <a:pt x="120228" y="7754"/>
                  </a:lnTo>
                  <a:lnTo>
                    <a:pt x="105260" y="8560"/>
                  </a:lnTo>
                  <a:lnTo>
                    <a:pt x="90342" y="9141"/>
                  </a:lnTo>
                  <a:lnTo>
                    <a:pt x="75749" y="9718"/>
                  </a:lnTo>
                  <a:lnTo>
                    <a:pt x="61804" y="10645"/>
                  </a:lnTo>
                  <a:lnTo>
                    <a:pt x="48628" y="12084"/>
                  </a:lnTo>
                  <a:lnTo>
                    <a:pt x="36605" y="13875"/>
                  </a:lnTo>
                  <a:lnTo>
                    <a:pt x="25301" y="15804"/>
                  </a:lnTo>
                  <a:lnTo>
                    <a:pt x="13722" y="18041"/>
                  </a:lnTo>
                  <a:lnTo>
                    <a:pt x="0" y="209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218683" y="3744459"/>
              <a:ext cx="232728" cy="320379"/>
            </a:xfrm>
            <a:custGeom>
              <a:avLst/>
              <a:gdLst/>
              <a:ahLst/>
              <a:cxnLst/>
              <a:rect l="0" t="0" r="0" b="0"/>
              <a:pathLst>
                <a:path w="232728" h="320379">
                  <a:moveTo>
                    <a:pt x="126342" y="0"/>
                  </a:moveTo>
                  <a:lnTo>
                    <a:pt x="120474" y="5935"/>
                  </a:lnTo>
                  <a:lnTo>
                    <a:pt x="114910" y="12139"/>
                  </a:lnTo>
                  <a:lnTo>
                    <a:pt x="109111" y="19235"/>
                  </a:lnTo>
                  <a:lnTo>
                    <a:pt x="103030" y="27175"/>
                  </a:lnTo>
                  <a:lnTo>
                    <a:pt x="96700" y="35822"/>
                  </a:lnTo>
                  <a:lnTo>
                    <a:pt x="90172" y="45012"/>
                  </a:lnTo>
                  <a:lnTo>
                    <a:pt x="83496" y="54439"/>
                  </a:lnTo>
                  <a:lnTo>
                    <a:pt x="76714" y="63680"/>
                  </a:lnTo>
                  <a:lnTo>
                    <a:pt x="69841" y="72488"/>
                  </a:lnTo>
                  <a:lnTo>
                    <a:pt x="62394" y="79692"/>
                  </a:lnTo>
                  <a:lnTo>
                    <a:pt x="54625" y="83346"/>
                  </a:lnTo>
                  <a:lnTo>
                    <a:pt x="48666" y="82438"/>
                  </a:lnTo>
                  <a:lnTo>
                    <a:pt x="45819" y="77773"/>
                  </a:lnTo>
                  <a:lnTo>
                    <a:pt x="45902" y="71588"/>
                  </a:lnTo>
                  <a:lnTo>
                    <a:pt x="48198" y="64510"/>
                  </a:lnTo>
                  <a:lnTo>
                    <a:pt x="52042" y="56648"/>
                  </a:lnTo>
                  <a:lnTo>
                    <a:pt x="57104" y="48264"/>
                  </a:lnTo>
                  <a:lnTo>
                    <a:pt x="63347" y="39801"/>
                  </a:lnTo>
                  <a:lnTo>
                    <a:pt x="70672" y="31531"/>
                  </a:lnTo>
                  <a:lnTo>
                    <a:pt x="79054" y="23863"/>
                  </a:lnTo>
                  <a:lnTo>
                    <a:pt x="88594" y="17400"/>
                  </a:lnTo>
                  <a:lnTo>
                    <a:pt x="99235" y="12360"/>
                  </a:lnTo>
                  <a:lnTo>
                    <a:pt x="110637" y="8790"/>
                  </a:lnTo>
                  <a:lnTo>
                    <a:pt x="122283" y="6754"/>
                  </a:lnTo>
                  <a:lnTo>
                    <a:pt x="133850" y="6128"/>
                  </a:lnTo>
                  <a:lnTo>
                    <a:pt x="145056" y="6823"/>
                  </a:lnTo>
                  <a:lnTo>
                    <a:pt x="155581" y="8877"/>
                  </a:lnTo>
                  <a:lnTo>
                    <a:pt x="165317" y="12189"/>
                  </a:lnTo>
                  <a:lnTo>
                    <a:pt x="174006" y="16870"/>
                  </a:lnTo>
                  <a:lnTo>
                    <a:pt x="181172" y="23292"/>
                  </a:lnTo>
                  <a:lnTo>
                    <a:pt x="186692" y="31498"/>
                  </a:lnTo>
                  <a:lnTo>
                    <a:pt x="190586" y="41094"/>
                  </a:lnTo>
                  <a:lnTo>
                    <a:pt x="192842" y="51445"/>
                  </a:lnTo>
                  <a:lnTo>
                    <a:pt x="193616" y="62108"/>
                  </a:lnTo>
                  <a:lnTo>
                    <a:pt x="193019" y="72858"/>
                  </a:lnTo>
                  <a:lnTo>
                    <a:pt x="191032" y="83601"/>
                  </a:lnTo>
                  <a:lnTo>
                    <a:pt x="187772" y="94302"/>
                  </a:lnTo>
                  <a:lnTo>
                    <a:pt x="183468" y="104792"/>
                  </a:lnTo>
                  <a:lnTo>
                    <a:pt x="178362" y="114769"/>
                  </a:lnTo>
                  <a:lnTo>
                    <a:pt x="172670" y="124113"/>
                  </a:lnTo>
                  <a:lnTo>
                    <a:pt x="166561" y="132864"/>
                  </a:lnTo>
                  <a:lnTo>
                    <a:pt x="160162" y="141130"/>
                  </a:lnTo>
                  <a:lnTo>
                    <a:pt x="153557" y="149020"/>
                  </a:lnTo>
                  <a:lnTo>
                    <a:pt x="146648" y="156473"/>
                  </a:lnTo>
                  <a:lnTo>
                    <a:pt x="139170" y="163259"/>
                  </a:lnTo>
                  <a:lnTo>
                    <a:pt x="131035" y="169274"/>
                  </a:lnTo>
                  <a:lnTo>
                    <a:pt x="122674" y="173408"/>
                  </a:lnTo>
                  <a:lnTo>
                    <a:pt x="116242" y="173617"/>
                  </a:lnTo>
                  <a:lnTo>
                    <a:pt x="114208" y="170670"/>
                  </a:lnTo>
                  <a:lnTo>
                    <a:pt x="116601" y="167322"/>
                  </a:lnTo>
                  <a:lnTo>
                    <a:pt x="122330" y="164745"/>
                  </a:lnTo>
                  <a:lnTo>
                    <a:pt x="130129" y="163352"/>
                  </a:lnTo>
                  <a:lnTo>
                    <a:pt x="139109" y="163164"/>
                  </a:lnTo>
                  <a:lnTo>
                    <a:pt x="148748" y="164325"/>
                  </a:lnTo>
                  <a:lnTo>
                    <a:pt x="158756" y="167225"/>
                  </a:lnTo>
                  <a:lnTo>
                    <a:pt x="168969" y="171911"/>
                  </a:lnTo>
                  <a:lnTo>
                    <a:pt x="179134" y="177988"/>
                  </a:lnTo>
                  <a:lnTo>
                    <a:pt x="188897" y="184822"/>
                  </a:lnTo>
                  <a:lnTo>
                    <a:pt x="198094" y="191974"/>
                  </a:lnTo>
                  <a:lnTo>
                    <a:pt x="206577" y="199385"/>
                  </a:lnTo>
                  <a:lnTo>
                    <a:pt x="214130" y="207264"/>
                  </a:lnTo>
                  <a:lnTo>
                    <a:pt x="220720" y="215711"/>
                  </a:lnTo>
                  <a:lnTo>
                    <a:pt x="226146" y="224689"/>
                  </a:lnTo>
                  <a:lnTo>
                    <a:pt x="229968" y="234101"/>
                  </a:lnTo>
                  <a:lnTo>
                    <a:pt x="232095" y="243845"/>
                  </a:lnTo>
                  <a:lnTo>
                    <a:pt x="232727" y="253830"/>
                  </a:lnTo>
                  <a:lnTo>
                    <a:pt x="232171" y="263986"/>
                  </a:lnTo>
                  <a:lnTo>
                    <a:pt x="230718" y="274253"/>
                  </a:lnTo>
                  <a:lnTo>
                    <a:pt x="228286" y="284265"/>
                  </a:lnTo>
                  <a:lnTo>
                    <a:pt x="224453" y="293381"/>
                  </a:lnTo>
                  <a:lnTo>
                    <a:pt x="219087" y="301321"/>
                  </a:lnTo>
                  <a:lnTo>
                    <a:pt x="212027" y="307974"/>
                  </a:lnTo>
                  <a:lnTo>
                    <a:pt x="202928" y="313227"/>
                  </a:lnTo>
                  <a:lnTo>
                    <a:pt x="191801" y="317157"/>
                  </a:lnTo>
                  <a:lnTo>
                    <a:pt x="178939" y="319662"/>
                  </a:lnTo>
                  <a:lnTo>
                    <a:pt x="164718" y="320378"/>
                  </a:lnTo>
                  <a:lnTo>
                    <a:pt x="149488" y="319269"/>
                  </a:lnTo>
                  <a:lnTo>
                    <a:pt x="133536" y="316577"/>
                  </a:lnTo>
                  <a:lnTo>
                    <a:pt x="117076" y="312637"/>
                  </a:lnTo>
                  <a:lnTo>
                    <a:pt x="100275" y="307771"/>
                  </a:lnTo>
                  <a:lnTo>
                    <a:pt x="83571" y="302405"/>
                  </a:lnTo>
                  <a:lnTo>
                    <a:pt x="67654" y="297045"/>
                  </a:lnTo>
                  <a:lnTo>
                    <a:pt x="52851" y="291969"/>
                  </a:lnTo>
                  <a:lnTo>
                    <a:pt x="39580" y="287395"/>
                  </a:lnTo>
                  <a:lnTo>
                    <a:pt x="27227" y="283135"/>
                  </a:lnTo>
                  <a:lnTo>
                    <a:pt x="14709" y="27881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79199" y="3491776"/>
              <a:ext cx="23037" cy="758052"/>
            </a:xfrm>
            <a:custGeom>
              <a:avLst/>
              <a:gdLst/>
              <a:ahLst/>
              <a:cxnLst/>
              <a:rect l="0" t="0" r="0" b="0"/>
              <a:pathLst>
                <a:path w="23037" h="758052">
                  <a:moveTo>
                    <a:pt x="7816" y="0"/>
                  </a:moveTo>
                  <a:lnTo>
                    <a:pt x="4949" y="11869"/>
                  </a:lnTo>
                  <a:lnTo>
                    <a:pt x="2807" y="24278"/>
                  </a:lnTo>
                  <a:lnTo>
                    <a:pt x="1208" y="38456"/>
                  </a:lnTo>
                  <a:lnTo>
                    <a:pt x="201" y="53818"/>
                  </a:lnTo>
                  <a:lnTo>
                    <a:pt x="0" y="69165"/>
                  </a:lnTo>
                  <a:lnTo>
                    <a:pt x="652" y="83799"/>
                  </a:lnTo>
                  <a:lnTo>
                    <a:pt x="1890" y="97695"/>
                  </a:lnTo>
                  <a:lnTo>
                    <a:pt x="3254" y="111233"/>
                  </a:lnTo>
                  <a:lnTo>
                    <a:pt x="4468" y="124705"/>
                  </a:lnTo>
                  <a:lnTo>
                    <a:pt x="5603" y="138241"/>
                  </a:lnTo>
                  <a:lnTo>
                    <a:pt x="6971" y="151884"/>
                  </a:lnTo>
                  <a:lnTo>
                    <a:pt x="8738" y="165632"/>
                  </a:lnTo>
                  <a:lnTo>
                    <a:pt x="10756" y="179630"/>
                  </a:lnTo>
                  <a:lnTo>
                    <a:pt x="12657" y="194168"/>
                  </a:lnTo>
                  <a:lnTo>
                    <a:pt x="14233" y="209356"/>
                  </a:lnTo>
                  <a:lnTo>
                    <a:pt x="15444" y="225148"/>
                  </a:lnTo>
                  <a:lnTo>
                    <a:pt x="16332" y="241435"/>
                  </a:lnTo>
                  <a:lnTo>
                    <a:pt x="16963" y="258097"/>
                  </a:lnTo>
                  <a:lnTo>
                    <a:pt x="17404" y="275032"/>
                  </a:lnTo>
                  <a:lnTo>
                    <a:pt x="17708" y="292159"/>
                  </a:lnTo>
                  <a:lnTo>
                    <a:pt x="17915" y="309421"/>
                  </a:lnTo>
                  <a:lnTo>
                    <a:pt x="18056" y="326776"/>
                  </a:lnTo>
                  <a:lnTo>
                    <a:pt x="18151" y="344194"/>
                  </a:lnTo>
                  <a:lnTo>
                    <a:pt x="18219" y="361654"/>
                  </a:lnTo>
                  <a:lnTo>
                    <a:pt x="18435" y="379143"/>
                  </a:lnTo>
                  <a:lnTo>
                    <a:pt x="19112" y="396652"/>
                  </a:lnTo>
                  <a:lnTo>
                    <a:pt x="20375" y="414177"/>
                  </a:lnTo>
                  <a:lnTo>
                    <a:pt x="21868" y="431880"/>
                  </a:lnTo>
                  <a:lnTo>
                    <a:pt x="22877" y="450064"/>
                  </a:lnTo>
                  <a:lnTo>
                    <a:pt x="23036" y="468852"/>
                  </a:lnTo>
                  <a:lnTo>
                    <a:pt x="22480" y="488047"/>
                  </a:lnTo>
                  <a:lnTo>
                    <a:pt x="21643" y="507240"/>
                  </a:lnTo>
                  <a:lnTo>
                    <a:pt x="20820" y="526188"/>
                  </a:lnTo>
                  <a:lnTo>
                    <a:pt x="20133" y="544827"/>
                  </a:lnTo>
                  <a:lnTo>
                    <a:pt x="19605" y="563181"/>
                  </a:lnTo>
                  <a:lnTo>
                    <a:pt x="19219" y="581306"/>
                  </a:lnTo>
                  <a:lnTo>
                    <a:pt x="18944" y="599258"/>
                  </a:lnTo>
                  <a:lnTo>
                    <a:pt x="18752" y="617084"/>
                  </a:lnTo>
                  <a:lnTo>
                    <a:pt x="18620" y="634823"/>
                  </a:lnTo>
                  <a:lnTo>
                    <a:pt x="18530" y="652500"/>
                  </a:lnTo>
                  <a:lnTo>
                    <a:pt x="18469" y="670135"/>
                  </a:lnTo>
                  <a:lnTo>
                    <a:pt x="18428" y="687719"/>
                  </a:lnTo>
                  <a:lnTo>
                    <a:pt x="18400" y="704503"/>
                  </a:lnTo>
                  <a:lnTo>
                    <a:pt x="18379" y="720658"/>
                  </a:lnTo>
                  <a:lnTo>
                    <a:pt x="18361" y="737604"/>
                  </a:lnTo>
                  <a:lnTo>
                    <a:pt x="18344" y="7580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029377" y="357600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56721" y="18190"/>
                  </a:lnTo>
                  <a:lnTo>
                    <a:pt x="145592" y="16048"/>
                  </a:lnTo>
                  <a:lnTo>
                    <a:pt x="133994" y="14445"/>
                  </a:lnTo>
                  <a:lnTo>
                    <a:pt x="121832" y="13264"/>
                  </a:lnTo>
                  <a:lnTo>
                    <a:pt x="109172" y="12416"/>
                  </a:lnTo>
                  <a:lnTo>
                    <a:pt x="96121" y="11814"/>
                  </a:lnTo>
                  <a:lnTo>
                    <a:pt x="82942" y="11226"/>
                  </a:lnTo>
                  <a:lnTo>
                    <a:pt x="70025" y="10294"/>
                  </a:lnTo>
                  <a:lnTo>
                    <a:pt x="57572" y="8852"/>
                  </a:lnTo>
                  <a:lnTo>
                    <a:pt x="45856" y="7060"/>
                  </a:lnTo>
                  <a:lnTo>
                    <a:pt x="34054" y="5130"/>
                  </a:lnTo>
                  <a:lnTo>
                    <a:pt x="20013" y="28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060963" y="3670760"/>
              <a:ext cx="178985" cy="15142"/>
            </a:xfrm>
            <a:custGeom>
              <a:avLst/>
              <a:gdLst/>
              <a:ahLst/>
              <a:cxnLst/>
              <a:rect l="0" t="0" r="0" b="0"/>
              <a:pathLst>
                <a:path w="178985" h="15142">
                  <a:moveTo>
                    <a:pt x="178984" y="10528"/>
                  </a:moveTo>
                  <a:lnTo>
                    <a:pt x="170116" y="13328"/>
                  </a:lnTo>
                  <a:lnTo>
                    <a:pt x="161129" y="14830"/>
                  </a:lnTo>
                  <a:lnTo>
                    <a:pt x="151134" y="15141"/>
                  </a:lnTo>
                  <a:lnTo>
                    <a:pt x="140153" y="14634"/>
                  </a:lnTo>
                  <a:lnTo>
                    <a:pt x="128342" y="13815"/>
                  </a:lnTo>
                  <a:lnTo>
                    <a:pt x="115874" y="12995"/>
                  </a:lnTo>
                  <a:lnTo>
                    <a:pt x="102591" y="12138"/>
                  </a:lnTo>
                  <a:lnTo>
                    <a:pt x="88013" y="10964"/>
                  </a:lnTo>
                  <a:lnTo>
                    <a:pt x="72012" y="9329"/>
                  </a:lnTo>
                  <a:lnTo>
                    <a:pt x="55645" y="7393"/>
                  </a:lnTo>
                  <a:lnTo>
                    <a:pt x="39366" y="5343"/>
                  </a:lnTo>
                  <a:lnTo>
                    <a:pt x="21745" y="30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711175" y="3277807"/>
            <a:ext cx="963623" cy="939851"/>
            <a:chOff x="3711175" y="3277807"/>
            <a:chExt cx="963623" cy="939851"/>
          </a:xfrm>
        </p:grpSpPr>
        <p:sp>
          <p:nvSpPr>
            <p:cNvPr id="31" name="Freeform 30"/>
            <p:cNvSpPr/>
            <p:nvPr/>
          </p:nvSpPr>
          <p:spPr>
            <a:xfrm>
              <a:off x="4057156" y="3512833"/>
              <a:ext cx="31587" cy="536954"/>
            </a:xfrm>
            <a:custGeom>
              <a:avLst/>
              <a:gdLst/>
              <a:ahLst/>
              <a:cxnLst/>
              <a:rect l="0" t="0" r="0" b="0"/>
              <a:pathLst>
                <a:path w="31587" h="536954">
                  <a:moveTo>
                    <a:pt x="31586" y="0"/>
                  </a:moveTo>
                  <a:lnTo>
                    <a:pt x="28719" y="14602"/>
                  </a:lnTo>
                  <a:lnTo>
                    <a:pt x="26577" y="27873"/>
                  </a:lnTo>
                  <a:lnTo>
                    <a:pt x="24969" y="41079"/>
                  </a:lnTo>
                  <a:lnTo>
                    <a:pt x="23616" y="54593"/>
                  </a:lnTo>
                  <a:lnTo>
                    <a:pt x="22119" y="68750"/>
                  </a:lnTo>
                  <a:lnTo>
                    <a:pt x="20273" y="83652"/>
                  </a:lnTo>
                  <a:lnTo>
                    <a:pt x="18206" y="99072"/>
                  </a:lnTo>
                  <a:lnTo>
                    <a:pt x="16273" y="114569"/>
                  </a:lnTo>
                  <a:lnTo>
                    <a:pt x="14677" y="129885"/>
                  </a:lnTo>
                  <a:lnTo>
                    <a:pt x="13453" y="145101"/>
                  </a:lnTo>
                  <a:lnTo>
                    <a:pt x="12557" y="160535"/>
                  </a:lnTo>
                  <a:lnTo>
                    <a:pt x="11920" y="176364"/>
                  </a:lnTo>
                  <a:lnTo>
                    <a:pt x="11475" y="192605"/>
                  </a:lnTo>
                  <a:lnTo>
                    <a:pt x="11169" y="209201"/>
                  </a:lnTo>
                  <a:lnTo>
                    <a:pt x="10960" y="226075"/>
                  </a:lnTo>
                  <a:lnTo>
                    <a:pt x="10818" y="243152"/>
                  </a:lnTo>
                  <a:lnTo>
                    <a:pt x="10723" y="260377"/>
                  </a:lnTo>
                  <a:lnTo>
                    <a:pt x="10659" y="277700"/>
                  </a:lnTo>
                  <a:lnTo>
                    <a:pt x="10616" y="294925"/>
                  </a:lnTo>
                  <a:lnTo>
                    <a:pt x="10587" y="311724"/>
                  </a:lnTo>
                  <a:lnTo>
                    <a:pt x="10567" y="327955"/>
                  </a:lnTo>
                  <a:lnTo>
                    <a:pt x="10554" y="343804"/>
                  </a:lnTo>
                  <a:lnTo>
                    <a:pt x="10545" y="359674"/>
                  </a:lnTo>
                  <a:lnTo>
                    <a:pt x="10535" y="375793"/>
                  </a:lnTo>
                  <a:lnTo>
                    <a:pt x="10359" y="392062"/>
                  </a:lnTo>
                  <a:lnTo>
                    <a:pt x="9708" y="408144"/>
                  </a:lnTo>
                  <a:lnTo>
                    <a:pt x="8457" y="423858"/>
                  </a:lnTo>
                  <a:lnTo>
                    <a:pt x="6804" y="439344"/>
                  </a:lnTo>
                  <a:lnTo>
                    <a:pt x="5155" y="454961"/>
                  </a:lnTo>
                  <a:lnTo>
                    <a:pt x="3751" y="470890"/>
                  </a:lnTo>
                  <a:lnTo>
                    <a:pt x="2656" y="486408"/>
                  </a:lnTo>
                  <a:lnTo>
                    <a:pt x="1728" y="501501"/>
                  </a:lnTo>
                  <a:lnTo>
                    <a:pt x="889" y="517500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11175" y="3277807"/>
              <a:ext cx="963623" cy="939851"/>
            </a:xfrm>
            <a:custGeom>
              <a:avLst/>
              <a:gdLst/>
              <a:ahLst/>
              <a:cxnLst/>
              <a:rect l="0" t="0" r="0" b="0"/>
              <a:pathLst>
                <a:path w="963623" h="939851">
                  <a:moveTo>
                    <a:pt x="567080" y="13927"/>
                  </a:moveTo>
                  <a:lnTo>
                    <a:pt x="555278" y="10994"/>
                  </a:lnTo>
                  <a:lnTo>
                    <a:pt x="543508" y="8212"/>
                  </a:lnTo>
                  <a:lnTo>
                    <a:pt x="530604" y="5321"/>
                  </a:lnTo>
                  <a:lnTo>
                    <a:pt x="516238" y="2626"/>
                  </a:lnTo>
                  <a:lnTo>
                    <a:pt x="499965" y="758"/>
                  </a:lnTo>
                  <a:lnTo>
                    <a:pt x="481754" y="0"/>
                  </a:lnTo>
                  <a:lnTo>
                    <a:pt x="462519" y="313"/>
                  </a:lnTo>
                  <a:lnTo>
                    <a:pt x="443846" y="1515"/>
                  </a:lnTo>
                  <a:lnTo>
                    <a:pt x="426597" y="3403"/>
                  </a:lnTo>
                  <a:lnTo>
                    <a:pt x="410919" y="5958"/>
                  </a:lnTo>
                  <a:lnTo>
                    <a:pt x="396622" y="9342"/>
                  </a:lnTo>
                  <a:lnTo>
                    <a:pt x="383409" y="13575"/>
                  </a:lnTo>
                  <a:lnTo>
                    <a:pt x="370839" y="18381"/>
                  </a:lnTo>
                  <a:lnTo>
                    <a:pt x="358375" y="23299"/>
                  </a:lnTo>
                  <a:lnTo>
                    <a:pt x="345721" y="28059"/>
                  </a:lnTo>
                  <a:lnTo>
                    <a:pt x="332944" y="32899"/>
                  </a:lnTo>
                  <a:lnTo>
                    <a:pt x="320366" y="38441"/>
                  </a:lnTo>
                  <a:lnTo>
                    <a:pt x="308160" y="44982"/>
                  </a:lnTo>
                  <a:lnTo>
                    <a:pt x="296185" y="52343"/>
                  </a:lnTo>
                  <a:lnTo>
                    <a:pt x="284079" y="60055"/>
                  </a:lnTo>
                  <a:lnTo>
                    <a:pt x="271642" y="67804"/>
                  </a:lnTo>
                  <a:lnTo>
                    <a:pt x="259002" y="75618"/>
                  </a:lnTo>
                  <a:lnTo>
                    <a:pt x="246509" y="83769"/>
                  </a:lnTo>
                  <a:lnTo>
                    <a:pt x="234363" y="92399"/>
                  </a:lnTo>
                  <a:lnTo>
                    <a:pt x="222596" y="101499"/>
                  </a:lnTo>
                  <a:lnTo>
                    <a:pt x="211161" y="110993"/>
                  </a:lnTo>
                  <a:lnTo>
                    <a:pt x="199988" y="120792"/>
                  </a:lnTo>
                  <a:lnTo>
                    <a:pt x="189010" y="130814"/>
                  </a:lnTo>
                  <a:lnTo>
                    <a:pt x="178172" y="140994"/>
                  </a:lnTo>
                  <a:lnTo>
                    <a:pt x="167433" y="151290"/>
                  </a:lnTo>
                  <a:lnTo>
                    <a:pt x="156761" y="161831"/>
                  </a:lnTo>
                  <a:lnTo>
                    <a:pt x="146136" y="172900"/>
                  </a:lnTo>
                  <a:lnTo>
                    <a:pt x="135547" y="184609"/>
                  </a:lnTo>
                  <a:lnTo>
                    <a:pt x="125148" y="196914"/>
                  </a:lnTo>
                  <a:lnTo>
                    <a:pt x="115239" y="209707"/>
                  </a:lnTo>
                  <a:lnTo>
                    <a:pt x="105944" y="222869"/>
                  </a:lnTo>
                  <a:lnTo>
                    <a:pt x="97228" y="236302"/>
                  </a:lnTo>
                  <a:lnTo>
                    <a:pt x="88987" y="249925"/>
                  </a:lnTo>
                  <a:lnTo>
                    <a:pt x="81109" y="263681"/>
                  </a:lnTo>
                  <a:lnTo>
                    <a:pt x="73495" y="277529"/>
                  </a:lnTo>
                  <a:lnTo>
                    <a:pt x="66068" y="291438"/>
                  </a:lnTo>
                  <a:lnTo>
                    <a:pt x="58776" y="305395"/>
                  </a:lnTo>
                  <a:lnTo>
                    <a:pt x="51743" y="319548"/>
                  </a:lnTo>
                  <a:lnTo>
                    <a:pt x="45246" y="334196"/>
                  </a:lnTo>
                  <a:lnTo>
                    <a:pt x="39396" y="349456"/>
                  </a:lnTo>
                  <a:lnTo>
                    <a:pt x="34145" y="365130"/>
                  </a:lnTo>
                  <a:lnTo>
                    <a:pt x="29385" y="380804"/>
                  </a:lnTo>
                  <a:lnTo>
                    <a:pt x="24996" y="396237"/>
                  </a:lnTo>
                  <a:lnTo>
                    <a:pt x="20878" y="411363"/>
                  </a:lnTo>
                  <a:lnTo>
                    <a:pt x="16953" y="426206"/>
                  </a:lnTo>
                  <a:lnTo>
                    <a:pt x="13165" y="440819"/>
                  </a:lnTo>
                  <a:lnTo>
                    <a:pt x="9637" y="455261"/>
                  </a:lnTo>
                  <a:lnTo>
                    <a:pt x="6647" y="469577"/>
                  </a:lnTo>
                  <a:lnTo>
                    <a:pt x="4304" y="483810"/>
                  </a:lnTo>
                  <a:lnTo>
                    <a:pt x="2562" y="498150"/>
                  </a:lnTo>
                  <a:lnTo>
                    <a:pt x="1310" y="512924"/>
                  </a:lnTo>
                  <a:lnTo>
                    <a:pt x="435" y="528269"/>
                  </a:lnTo>
                  <a:lnTo>
                    <a:pt x="0" y="544000"/>
                  </a:lnTo>
                  <a:lnTo>
                    <a:pt x="231" y="559712"/>
                  </a:lnTo>
                  <a:lnTo>
                    <a:pt x="1201" y="575170"/>
                  </a:lnTo>
                  <a:lnTo>
                    <a:pt x="2835" y="590313"/>
                  </a:lnTo>
                  <a:lnTo>
                    <a:pt x="5003" y="605167"/>
                  </a:lnTo>
                  <a:lnTo>
                    <a:pt x="7572" y="619788"/>
                  </a:lnTo>
                  <a:lnTo>
                    <a:pt x="10433" y="634235"/>
                  </a:lnTo>
                  <a:lnTo>
                    <a:pt x="13499" y="648555"/>
                  </a:lnTo>
                  <a:lnTo>
                    <a:pt x="16707" y="662781"/>
                  </a:lnTo>
                  <a:lnTo>
                    <a:pt x="20012" y="676777"/>
                  </a:lnTo>
                  <a:lnTo>
                    <a:pt x="23385" y="690255"/>
                  </a:lnTo>
                  <a:lnTo>
                    <a:pt x="26803" y="703099"/>
                  </a:lnTo>
                  <a:lnTo>
                    <a:pt x="30251" y="715352"/>
                  </a:lnTo>
                  <a:lnTo>
                    <a:pt x="33719" y="727120"/>
                  </a:lnTo>
                  <a:lnTo>
                    <a:pt x="37205" y="738520"/>
                  </a:lnTo>
                  <a:lnTo>
                    <a:pt x="40869" y="749651"/>
                  </a:lnTo>
                  <a:lnTo>
                    <a:pt x="45015" y="760593"/>
                  </a:lnTo>
                  <a:lnTo>
                    <a:pt x="49769" y="771402"/>
                  </a:lnTo>
                  <a:lnTo>
                    <a:pt x="55098" y="782120"/>
                  </a:lnTo>
                  <a:lnTo>
                    <a:pt x="60901" y="792777"/>
                  </a:lnTo>
                  <a:lnTo>
                    <a:pt x="67064" y="803386"/>
                  </a:lnTo>
                  <a:lnTo>
                    <a:pt x="73490" y="813800"/>
                  </a:lnTo>
                  <a:lnTo>
                    <a:pt x="80103" y="823719"/>
                  </a:lnTo>
                  <a:lnTo>
                    <a:pt x="86846" y="833020"/>
                  </a:lnTo>
                  <a:lnTo>
                    <a:pt x="93678" y="841739"/>
                  </a:lnTo>
                  <a:lnTo>
                    <a:pt x="100572" y="849983"/>
                  </a:lnTo>
                  <a:lnTo>
                    <a:pt x="107511" y="857859"/>
                  </a:lnTo>
                  <a:lnTo>
                    <a:pt x="114646" y="865302"/>
                  </a:lnTo>
                  <a:lnTo>
                    <a:pt x="122275" y="872081"/>
                  </a:lnTo>
                  <a:lnTo>
                    <a:pt x="130522" y="878128"/>
                  </a:lnTo>
                  <a:lnTo>
                    <a:pt x="139350" y="883682"/>
                  </a:lnTo>
                  <a:lnTo>
                    <a:pt x="148654" y="889180"/>
                  </a:lnTo>
                  <a:lnTo>
                    <a:pt x="158321" y="894877"/>
                  </a:lnTo>
                  <a:lnTo>
                    <a:pt x="168254" y="900686"/>
                  </a:lnTo>
                  <a:lnTo>
                    <a:pt x="178374" y="906287"/>
                  </a:lnTo>
                  <a:lnTo>
                    <a:pt x="188629" y="911501"/>
                  </a:lnTo>
                  <a:lnTo>
                    <a:pt x="199143" y="916306"/>
                  </a:lnTo>
                  <a:lnTo>
                    <a:pt x="210193" y="920761"/>
                  </a:lnTo>
                  <a:lnTo>
                    <a:pt x="221903" y="924935"/>
                  </a:lnTo>
                  <a:lnTo>
                    <a:pt x="234719" y="928738"/>
                  </a:lnTo>
                  <a:lnTo>
                    <a:pt x="249451" y="931920"/>
                  </a:lnTo>
                  <a:lnTo>
                    <a:pt x="266356" y="934395"/>
                  </a:lnTo>
                  <a:lnTo>
                    <a:pt x="284744" y="936228"/>
                  </a:lnTo>
                  <a:lnTo>
                    <a:pt x="303310" y="937541"/>
                  </a:lnTo>
                  <a:lnTo>
                    <a:pt x="321273" y="938461"/>
                  </a:lnTo>
                  <a:lnTo>
                    <a:pt x="338399" y="939098"/>
                  </a:lnTo>
                  <a:lnTo>
                    <a:pt x="354731" y="939532"/>
                  </a:lnTo>
                  <a:lnTo>
                    <a:pt x="370417" y="939823"/>
                  </a:lnTo>
                  <a:lnTo>
                    <a:pt x="385612" y="939850"/>
                  </a:lnTo>
                  <a:lnTo>
                    <a:pt x="400450" y="939337"/>
                  </a:lnTo>
                  <a:lnTo>
                    <a:pt x="415035" y="938173"/>
                  </a:lnTo>
                  <a:lnTo>
                    <a:pt x="429445" y="936409"/>
                  </a:lnTo>
                  <a:lnTo>
                    <a:pt x="443734" y="934153"/>
                  </a:lnTo>
                  <a:lnTo>
                    <a:pt x="457942" y="931523"/>
                  </a:lnTo>
                  <a:lnTo>
                    <a:pt x="472093" y="928624"/>
                  </a:lnTo>
                  <a:lnTo>
                    <a:pt x="486207" y="925531"/>
                  </a:lnTo>
                  <a:lnTo>
                    <a:pt x="500297" y="922305"/>
                  </a:lnTo>
                  <a:lnTo>
                    <a:pt x="514369" y="918987"/>
                  </a:lnTo>
                  <a:lnTo>
                    <a:pt x="528430" y="915607"/>
                  </a:lnTo>
                  <a:lnTo>
                    <a:pt x="542483" y="912180"/>
                  </a:lnTo>
                  <a:lnTo>
                    <a:pt x="556531" y="908555"/>
                  </a:lnTo>
                  <a:lnTo>
                    <a:pt x="570576" y="904436"/>
                  </a:lnTo>
                  <a:lnTo>
                    <a:pt x="584614" y="899700"/>
                  </a:lnTo>
                  <a:lnTo>
                    <a:pt x="598482" y="894382"/>
                  </a:lnTo>
                  <a:lnTo>
                    <a:pt x="611873" y="888587"/>
                  </a:lnTo>
                  <a:lnTo>
                    <a:pt x="624664" y="882425"/>
                  </a:lnTo>
                  <a:lnTo>
                    <a:pt x="637050" y="875829"/>
                  </a:lnTo>
                  <a:lnTo>
                    <a:pt x="649441" y="868570"/>
                  </a:lnTo>
                  <a:lnTo>
                    <a:pt x="662072" y="860581"/>
                  </a:lnTo>
                  <a:lnTo>
                    <a:pt x="674844" y="852097"/>
                  </a:lnTo>
                  <a:lnTo>
                    <a:pt x="687427" y="843556"/>
                  </a:lnTo>
                  <a:lnTo>
                    <a:pt x="699633" y="835215"/>
                  </a:lnTo>
                  <a:lnTo>
                    <a:pt x="711440" y="826987"/>
                  </a:lnTo>
                  <a:lnTo>
                    <a:pt x="722903" y="818550"/>
                  </a:lnTo>
                  <a:lnTo>
                    <a:pt x="734093" y="809721"/>
                  </a:lnTo>
                  <a:lnTo>
                    <a:pt x="745084" y="800315"/>
                  </a:lnTo>
                  <a:lnTo>
                    <a:pt x="755929" y="790083"/>
                  </a:lnTo>
                  <a:lnTo>
                    <a:pt x="766674" y="778976"/>
                  </a:lnTo>
                  <a:lnTo>
                    <a:pt x="777349" y="767261"/>
                  </a:lnTo>
                  <a:lnTo>
                    <a:pt x="787977" y="755406"/>
                  </a:lnTo>
                  <a:lnTo>
                    <a:pt x="798567" y="743693"/>
                  </a:lnTo>
                  <a:lnTo>
                    <a:pt x="808968" y="732220"/>
                  </a:lnTo>
                  <a:lnTo>
                    <a:pt x="818878" y="720983"/>
                  </a:lnTo>
                  <a:lnTo>
                    <a:pt x="828173" y="709939"/>
                  </a:lnTo>
                  <a:lnTo>
                    <a:pt x="836889" y="698878"/>
                  </a:lnTo>
                  <a:lnTo>
                    <a:pt x="845130" y="687452"/>
                  </a:lnTo>
                  <a:lnTo>
                    <a:pt x="853009" y="675499"/>
                  </a:lnTo>
                  <a:lnTo>
                    <a:pt x="860623" y="663029"/>
                  </a:lnTo>
                  <a:lnTo>
                    <a:pt x="868050" y="650125"/>
                  </a:lnTo>
                  <a:lnTo>
                    <a:pt x="875346" y="636888"/>
                  </a:lnTo>
                  <a:lnTo>
                    <a:pt x="882551" y="623406"/>
                  </a:lnTo>
                  <a:lnTo>
                    <a:pt x="889697" y="609748"/>
                  </a:lnTo>
                  <a:lnTo>
                    <a:pt x="896796" y="595970"/>
                  </a:lnTo>
                  <a:lnTo>
                    <a:pt x="903700" y="582107"/>
                  </a:lnTo>
                  <a:lnTo>
                    <a:pt x="910109" y="568188"/>
                  </a:lnTo>
                  <a:lnTo>
                    <a:pt x="915900" y="554229"/>
                  </a:lnTo>
                  <a:lnTo>
                    <a:pt x="921110" y="540245"/>
                  </a:lnTo>
                  <a:lnTo>
                    <a:pt x="925844" y="526242"/>
                  </a:lnTo>
                  <a:lnTo>
                    <a:pt x="930214" y="512228"/>
                  </a:lnTo>
                  <a:lnTo>
                    <a:pt x="934320" y="498206"/>
                  </a:lnTo>
                  <a:lnTo>
                    <a:pt x="938238" y="484179"/>
                  </a:lnTo>
                  <a:lnTo>
                    <a:pt x="942025" y="470148"/>
                  </a:lnTo>
                  <a:lnTo>
                    <a:pt x="945722" y="456115"/>
                  </a:lnTo>
                  <a:lnTo>
                    <a:pt x="949359" y="442080"/>
                  </a:lnTo>
                  <a:lnTo>
                    <a:pt x="952948" y="428030"/>
                  </a:lnTo>
                  <a:lnTo>
                    <a:pt x="956342" y="413475"/>
                  </a:lnTo>
                  <a:lnTo>
                    <a:pt x="959241" y="397493"/>
                  </a:lnTo>
                  <a:lnTo>
                    <a:pt x="961518" y="379714"/>
                  </a:lnTo>
                  <a:lnTo>
                    <a:pt x="963047" y="360891"/>
                  </a:lnTo>
                  <a:lnTo>
                    <a:pt x="963622" y="342558"/>
                  </a:lnTo>
                  <a:lnTo>
                    <a:pt x="963231" y="325551"/>
                  </a:lnTo>
                  <a:lnTo>
                    <a:pt x="962001" y="309542"/>
                  </a:lnTo>
                  <a:lnTo>
                    <a:pt x="960113" y="293431"/>
                  </a:lnTo>
                  <a:lnTo>
                    <a:pt x="957730" y="276569"/>
                  </a:lnTo>
                  <a:lnTo>
                    <a:pt x="954827" y="259277"/>
                  </a:lnTo>
                  <a:lnTo>
                    <a:pt x="951200" y="242560"/>
                  </a:lnTo>
                  <a:lnTo>
                    <a:pt x="946802" y="226975"/>
                  </a:lnTo>
                  <a:lnTo>
                    <a:pt x="941883" y="212592"/>
                  </a:lnTo>
                  <a:lnTo>
                    <a:pt x="936889" y="199251"/>
                  </a:lnTo>
                  <a:lnTo>
                    <a:pt x="932082" y="186732"/>
                  </a:lnTo>
                  <a:lnTo>
                    <a:pt x="927381" y="174986"/>
                  </a:lnTo>
                  <a:lnTo>
                    <a:pt x="922465" y="164150"/>
                  </a:lnTo>
                  <a:lnTo>
                    <a:pt x="917157" y="154223"/>
                  </a:lnTo>
                  <a:lnTo>
                    <a:pt x="911438" y="145078"/>
                  </a:lnTo>
                  <a:lnTo>
                    <a:pt x="905367" y="136548"/>
                  </a:lnTo>
                  <a:lnTo>
                    <a:pt x="899016" y="128470"/>
                  </a:lnTo>
                  <a:lnTo>
                    <a:pt x="892292" y="120553"/>
                  </a:lnTo>
                  <a:lnTo>
                    <a:pt x="884946" y="112391"/>
                  </a:lnTo>
                  <a:lnTo>
                    <a:pt x="876894" y="103788"/>
                  </a:lnTo>
                  <a:lnTo>
                    <a:pt x="868197" y="94889"/>
                  </a:lnTo>
                  <a:lnTo>
                    <a:pt x="858982" y="86069"/>
                  </a:lnTo>
                  <a:lnTo>
                    <a:pt x="849374" y="77550"/>
                  </a:lnTo>
                  <a:lnTo>
                    <a:pt x="839482" y="69543"/>
                  </a:lnTo>
                  <a:lnTo>
                    <a:pt x="829389" y="62318"/>
                  </a:lnTo>
                  <a:lnTo>
                    <a:pt x="819156" y="55939"/>
                  </a:lnTo>
                  <a:lnTo>
                    <a:pt x="808827" y="50148"/>
                  </a:lnTo>
                  <a:lnTo>
                    <a:pt x="798433" y="44484"/>
                  </a:lnTo>
                  <a:lnTo>
                    <a:pt x="787991" y="38671"/>
                  </a:lnTo>
                  <a:lnTo>
                    <a:pt x="777351" y="32783"/>
                  </a:lnTo>
                  <a:lnTo>
                    <a:pt x="766214" y="27128"/>
                  </a:lnTo>
                  <a:lnTo>
                    <a:pt x="754459" y="21883"/>
                  </a:lnTo>
                  <a:lnTo>
                    <a:pt x="742124" y="17226"/>
                  </a:lnTo>
                  <a:lnTo>
                    <a:pt x="729310" y="13404"/>
                  </a:lnTo>
                  <a:lnTo>
                    <a:pt x="716134" y="10467"/>
                  </a:lnTo>
                  <a:lnTo>
                    <a:pt x="702692" y="8309"/>
                  </a:lnTo>
                  <a:lnTo>
                    <a:pt x="689063" y="6770"/>
                  </a:lnTo>
                  <a:lnTo>
                    <a:pt x="675303" y="5695"/>
                  </a:lnTo>
                  <a:lnTo>
                    <a:pt x="661453" y="4953"/>
                  </a:lnTo>
                  <a:lnTo>
                    <a:pt x="647541" y="4446"/>
                  </a:lnTo>
                  <a:lnTo>
                    <a:pt x="633588" y="4103"/>
                  </a:lnTo>
                  <a:lnTo>
                    <a:pt x="619607" y="3871"/>
                  </a:lnTo>
                  <a:lnTo>
                    <a:pt x="605607" y="3715"/>
                  </a:lnTo>
                  <a:lnTo>
                    <a:pt x="591595" y="3615"/>
                  </a:lnTo>
                  <a:lnTo>
                    <a:pt x="577573" y="3718"/>
                  </a:lnTo>
                  <a:lnTo>
                    <a:pt x="563547" y="4319"/>
                  </a:lnTo>
                  <a:lnTo>
                    <a:pt x="549517" y="5541"/>
                  </a:lnTo>
                  <a:lnTo>
                    <a:pt x="535484" y="7346"/>
                  </a:lnTo>
                  <a:lnTo>
                    <a:pt x="521449" y="9628"/>
                  </a:lnTo>
                  <a:lnTo>
                    <a:pt x="507413" y="12279"/>
                  </a:lnTo>
                  <a:lnTo>
                    <a:pt x="493377" y="15364"/>
                  </a:lnTo>
                  <a:lnTo>
                    <a:pt x="479340" y="19112"/>
                  </a:lnTo>
                  <a:lnTo>
                    <a:pt x="465303" y="23593"/>
                  </a:lnTo>
                  <a:lnTo>
                    <a:pt x="451265" y="28567"/>
                  </a:lnTo>
                  <a:lnTo>
                    <a:pt x="437227" y="33598"/>
                  </a:lnTo>
                  <a:lnTo>
                    <a:pt x="423198" y="38425"/>
                  </a:lnTo>
                  <a:lnTo>
                    <a:pt x="409400" y="43014"/>
                  </a:lnTo>
                  <a:lnTo>
                    <a:pt x="394697" y="48024"/>
                  </a:lnTo>
                  <a:lnTo>
                    <a:pt x="375563" y="55009"/>
                  </a:lnTo>
                  <a:lnTo>
                    <a:pt x="345981" y="66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26466" y="189512"/>
            <a:ext cx="1358177" cy="727484"/>
            <a:chOff x="726466" y="189512"/>
            <a:chExt cx="1358177" cy="727484"/>
          </a:xfrm>
        </p:grpSpPr>
        <p:sp>
          <p:nvSpPr>
            <p:cNvPr id="2" name="Freeform 1"/>
            <p:cNvSpPr/>
            <p:nvPr/>
          </p:nvSpPr>
          <p:spPr>
            <a:xfrm>
              <a:off x="726466" y="400082"/>
              <a:ext cx="18382" cy="515898"/>
            </a:xfrm>
            <a:custGeom>
              <a:avLst/>
              <a:gdLst/>
              <a:ahLst/>
              <a:cxnLst/>
              <a:rect l="0" t="0" r="0" b="0"/>
              <a:pathLst>
                <a:path w="18382" h="515898">
                  <a:moveTo>
                    <a:pt x="10528" y="0"/>
                  </a:moveTo>
                  <a:lnTo>
                    <a:pt x="10528" y="14669"/>
                  </a:lnTo>
                  <a:lnTo>
                    <a:pt x="10528" y="28580"/>
                  </a:lnTo>
                  <a:lnTo>
                    <a:pt x="10528" y="43087"/>
                  </a:lnTo>
                  <a:lnTo>
                    <a:pt x="10528" y="58635"/>
                  </a:lnTo>
                  <a:lnTo>
                    <a:pt x="10528" y="75756"/>
                  </a:lnTo>
                  <a:lnTo>
                    <a:pt x="10528" y="94583"/>
                  </a:lnTo>
                  <a:lnTo>
                    <a:pt x="10528" y="114924"/>
                  </a:lnTo>
                  <a:lnTo>
                    <a:pt x="10528" y="136473"/>
                  </a:lnTo>
                  <a:lnTo>
                    <a:pt x="10533" y="158916"/>
                  </a:lnTo>
                  <a:lnTo>
                    <a:pt x="10706" y="181508"/>
                  </a:lnTo>
                  <a:lnTo>
                    <a:pt x="11354" y="203134"/>
                  </a:lnTo>
                  <a:lnTo>
                    <a:pt x="12603" y="223266"/>
                  </a:lnTo>
                  <a:lnTo>
                    <a:pt x="14255" y="241900"/>
                  </a:lnTo>
                  <a:lnTo>
                    <a:pt x="15904" y="259270"/>
                  </a:lnTo>
                  <a:lnTo>
                    <a:pt x="17302" y="275658"/>
                  </a:lnTo>
                  <a:lnTo>
                    <a:pt x="18222" y="291158"/>
                  </a:lnTo>
                  <a:lnTo>
                    <a:pt x="18381" y="305671"/>
                  </a:lnTo>
                  <a:lnTo>
                    <a:pt x="17711" y="319225"/>
                  </a:lnTo>
                  <a:lnTo>
                    <a:pt x="16463" y="332127"/>
                  </a:lnTo>
                  <a:lnTo>
                    <a:pt x="15094" y="344866"/>
                  </a:lnTo>
                  <a:lnTo>
                    <a:pt x="13883" y="357740"/>
                  </a:lnTo>
                  <a:lnTo>
                    <a:pt x="12920" y="371016"/>
                  </a:lnTo>
                  <a:lnTo>
                    <a:pt x="12199" y="384999"/>
                  </a:lnTo>
                  <a:lnTo>
                    <a:pt x="11676" y="399778"/>
                  </a:lnTo>
                  <a:lnTo>
                    <a:pt x="11138" y="415111"/>
                  </a:lnTo>
                  <a:lnTo>
                    <a:pt x="10236" y="430549"/>
                  </a:lnTo>
                  <a:lnTo>
                    <a:pt x="8814" y="445806"/>
                  </a:lnTo>
                  <a:lnTo>
                    <a:pt x="7035" y="460383"/>
                  </a:lnTo>
                  <a:lnTo>
                    <a:pt x="5115" y="475021"/>
                  </a:lnTo>
                  <a:lnTo>
                    <a:pt x="2885" y="492120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84435" y="189512"/>
              <a:ext cx="247255" cy="292170"/>
            </a:xfrm>
            <a:custGeom>
              <a:avLst/>
              <a:gdLst/>
              <a:ahLst/>
              <a:cxnLst/>
              <a:rect l="0" t="0" r="0" b="0"/>
              <a:pathLst>
                <a:path w="247255" h="292170">
                  <a:moveTo>
                    <a:pt x="63171" y="0"/>
                  </a:moveTo>
                  <a:lnTo>
                    <a:pt x="60237" y="8802"/>
                  </a:lnTo>
                  <a:lnTo>
                    <a:pt x="57455" y="17148"/>
                  </a:lnTo>
                  <a:lnTo>
                    <a:pt x="54555" y="25847"/>
                  </a:lnTo>
                  <a:lnTo>
                    <a:pt x="51515" y="34968"/>
                  </a:lnTo>
                  <a:lnTo>
                    <a:pt x="48350" y="44463"/>
                  </a:lnTo>
                  <a:lnTo>
                    <a:pt x="45086" y="54255"/>
                  </a:lnTo>
                  <a:lnTo>
                    <a:pt x="41748" y="64269"/>
                  </a:lnTo>
                  <a:lnTo>
                    <a:pt x="38357" y="74443"/>
                  </a:lnTo>
                  <a:lnTo>
                    <a:pt x="34923" y="84725"/>
                  </a:lnTo>
                  <a:lnTo>
                    <a:pt x="31296" y="94916"/>
                  </a:lnTo>
                  <a:lnTo>
                    <a:pt x="27175" y="104686"/>
                  </a:lnTo>
                  <a:lnTo>
                    <a:pt x="22451" y="113813"/>
                  </a:lnTo>
                  <a:lnTo>
                    <a:pt x="17664" y="119752"/>
                  </a:lnTo>
                  <a:lnTo>
                    <a:pt x="14322" y="119634"/>
                  </a:lnTo>
                  <a:lnTo>
                    <a:pt x="13523" y="114864"/>
                  </a:lnTo>
                  <a:lnTo>
                    <a:pt x="15040" y="106998"/>
                  </a:lnTo>
                  <a:lnTo>
                    <a:pt x="18289" y="97243"/>
                  </a:lnTo>
                  <a:lnTo>
                    <a:pt x="22755" y="86593"/>
                  </a:lnTo>
                  <a:lnTo>
                    <a:pt x="28058" y="75639"/>
                  </a:lnTo>
                  <a:lnTo>
                    <a:pt x="34095" y="64817"/>
                  </a:lnTo>
                  <a:lnTo>
                    <a:pt x="40989" y="54536"/>
                  </a:lnTo>
                  <a:lnTo>
                    <a:pt x="48743" y="44953"/>
                  </a:lnTo>
                  <a:lnTo>
                    <a:pt x="57242" y="36193"/>
                  </a:lnTo>
                  <a:lnTo>
                    <a:pt x="66326" y="28445"/>
                  </a:lnTo>
                  <a:lnTo>
                    <a:pt x="75847" y="21720"/>
                  </a:lnTo>
                  <a:lnTo>
                    <a:pt x="85681" y="16201"/>
                  </a:lnTo>
                  <a:lnTo>
                    <a:pt x="95736" y="12316"/>
                  </a:lnTo>
                  <a:lnTo>
                    <a:pt x="105938" y="10157"/>
                  </a:lnTo>
                  <a:lnTo>
                    <a:pt x="116077" y="9842"/>
                  </a:lnTo>
                  <a:lnTo>
                    <a:pt x="125812" y="11675"/>
                  </a:lnTo>
                  <a:lnTo>
                    <a:pt x="134984" y="15617"/>
                  </a:lnTo>
                  <a:lnTo>
                    <a:pt x="143449" y="21518"/>
                  </a:lnTo>
                  <a:lnTo>
                    <a:pt x="150989" y="29291"/>
                  </a:lnTo>
                  <a:lnTo>
                    <a:pt x="157570" y="38697"/>
                  </a:lnTo>
                  <a:lnTo>
                    <a:pt x="162989" y="49248"/>
                  </a:lnTo>
                  <a:lnTo>
                    <a:pt x="166807" y="60313"/>
                  </a:lnTo>
                  <a:lnTo>
                    <a:pt x="168930" y="71491"/>
                  </a:lnTo>
                  <a:lnTo>
                    <a:pt x="169560" y="82604"/>
                  </a:lnTo>
                  <a:lnTo>
                    <a:pt x="169003" y="93599"/>
                  </a:lnTo>
                  <a:lnTo>
                    <a:pt x="167553" y="104472"/>
                  </a:lnTo>
                  <a:lnTo>
                    <a:pt x="165294" y="115079"/>
                  </a:lnTo>
                  <a:lnTo>
                    <a:pt x="162108" y="125136"/>
                  </a:lnTo>
                  <a:lnTo>
                    <a:pt x="158005" y="134534"/>
                  </a:lnTo>
                  <a:lnTo>
                    <a:pt x="153116" y="143321"/>
                  </a:lnTo>
                  <a:lnTo>
                    <a:pt x="147609" y="151610"/>
                  </a:lnTo>
                  <a:lnTo>
                    <a:pt x="141645" y="159502"/>
                  </a:lnTo>
                  <a:lnTo>
                    <a:pt x="135352" y="166447"/>
                  </a:lnTo>
                  <a:lnTo>
                    <a:pt x="128828" y="171295"/>
                  </a:lnTo>
                  <a:lnTo>
                    <a:pt x="122178" y="173569"/>
                  </a:lnTo>
                  <a:lnTo>
                    <a:pt x="116653" y="172753"/>
                  </a:lnTo>
                  <a:lnTo>
                    <a:pt x="114262" y="169038"/>
                  </a:lnTo>
                  <a:lnTo>
                    <a:pt x="115346" y="164175"/>
                  </a:lnTo>
                  <a:lnTo>
                    <a:pt x="119260" y="159161"/>
                  </a:lnTo>
                  <a:lnTo>
                    <a:pt x="125246" y="154363"/>
                  </a:lnTo>
                  <a:lnTo>
                    <a:pt x="132685" y="150190"/>
                  </a:lnTo>
                  <a:lnTo>
                    <a:pt x="141126" y="147234"/>
                  </a:lnTo>
                  <a:lnTo>
                    <a:pt x="150249" y="145700"/>
                  </a:lnTo>
                  <a:lnTo>
                    <a:pt x="159834" y="145471"/>
                  </a:lnTo>
                  <a:lnTo>
                    <a:pt x="169730" y="146299"/>
                  </a:lnTo>
                  <a:lnTo>
                    <a:pt x="179831" y="147932"/>
                  </a:lnTo>
                  <a:lnTo>
                    <a:pt x="189903" y="150313"/>
                  </a:lnTo>
                  <a:lnTo>
                    <a:pt x="199595" y="153581"/>
                  </a:lnTo>
                  <a:lnTo>
                    <a:pt x="208739" y="157744"/>
                  </a:lnTo>
                  <a:lnTo>
                    <a:pt x="217185" y="162843"/>
                  </a:lnTo>
                  <a:lnTo>
                    <a:pt x="224712" y="169022"/>
                  </a:lnTo>
                  <a:lnTo>
                    <a:pt x="231290" y="176261"/>
                  </a:lnTo>
                  <a:lnTo>
                    <a:pt x="236876" y="184563"/>
                  </a:lnTo>
                  <a:lnTo>
                    <a:pt x="241339" y="194039"/>
                  </a:lnTo>
                  <a:lnTo>
                    <a:pt x="244704" y="204627"/>
                  </a:lnTo>
                  <a:lnTo>
                    <a:pt x="246812" y="215821"/>
                  </a:lnTo>
                  <a:lnTo>
                    <a:pt x="247254" y="226795"/>
                  </a:lnTo>
                  <a:lnTo>
                    <a:pt x="245953" y="237096"/>
                  </a:lnTo>
                  <a:lnTo>
                    <a:pt x="242961" y="246638"/>
                  </a:lnTo>
                  <a:lnTo>
                    <a:pt x="238286" y="255508"/>
                  </a:lnTo>
                  <a:lnTo>
                    <a:pt x="232096" y="263835"/>
                  </a:lnTo>
                  <a:lnTo>
                    <a:pt x="224347" y="271427"/>
                  </a:lnTo>
                  <a:lnTo>
                    <a:pt x="214719" y="277783"/>
                  </a:lnTo>
                  <a:lnTo>
                    <a:pt x="203205" y="282728"/>
                  </a:lnTo>
                  <a:lnTo>
                    <a:pt x="190068" y="286389"/>
                  </a:lnTo>
                  <a:lnTo>
                    <a:pt x="175654" y="289013"/>
                  </a:lnTo>
                  <a:lnTo>
                    <a:pt x="160302" y="290848"/>
                  </a:lnTo>
                  <a:lnTo>
                    <a:pt x="144605" y="291947"/>
                  </a:lnTo>
                  <a:lnTo>
                    <a:pt x="129381" y="292169"/>
                  </a:lnTo>
                  <a:lnTo>
                    <a:pt x="115027" y="291511"/>
                  </a:lnTo>
                  <a:lnTo>
                    <a:pt x="101254" y="290257"/>
                  </a:lnTo>
                  <a:lnTo>
                    <a:pt x="87319" y="288878"/>
                  </a:lnTo>
                  <a:lnTo>
                    <a:pt x="72808" y="287656"/>
                  </a:lnTo>
                  <a:lnTo>
                    <a:pt x="58194" y="286681"/>
                  </a:lnTo>
                  <a:lnTo>
                    <a:pt x="43135" y="285848"/>
                  </a:lnTo>
                  <a:lnTo>
                    <a:pt x="25182" y="28508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1264" y="547481"/>
              <a:ext cx="421141" cy="10530"/>
            </a:xfrm>
            <a:custGeom>
              <a:avLst/>
              <a:gdLst/>
              <a:ahLst/>
              <a:cxnLst/>
              <a:rect l="0" t="0" r="0" b="0"/>
              <a:pathLst>
                <a:path w="421141" h="10530">
                  <a:moveTo>
                    <a:pt x="421140" y="0"/>
                  </a:moveTo>
                  <a:lnTo>
                    <a:pt x="412271" y="2867"/>
                  </a:lnTo>
                  <a:lnTo>
                    <a:pt x="403284" y="5009"/>
                  </a:lnTo>
                  <a:lnTo>
                    <a:pt x="393285" y="6612"/>
                  </a:lnTo>
                  <a:lnTo>
                    <a:pt x="382131" y="7793"/>
                  </a:lnTo>
                  <a:lnTo>
                    <a:pt x="369671" y="8641"/>
                  </a:lnTo>
                  <a:lnTo>
                    <a:pt x="355960" y="9239"/>
                  </a:lnTo>
                  <a:lnTo>
                    <a:pt x="341197" y="9653"/>
                  </a:lnTo>
                  <a:lnTo>
                    <a:pt x="325619" y="9937"/>
                  </a:lnTo>
                  <a:lnTo>
                    <a:pt x="309446" y="10131"/>
                  </a:lnTo>
                  <a:lnTo>
                    <a:pt x="293012" y="10262"/>
                  </a:lnTo>
                  <a:lnTo>
                    <a:pt x="276754" y="10350"/>
                  </a:lnTo>
                  <a:lnTo>
                    <a:pt x="260894" y="10409"/>
                  </a:lnTo>
                  <a:lnTo>
                    <a:pt x="245465" y="10449"/>
                  </a:lnTo>
                  <a:lnTo>
                    <a:pt x="230410" y="10475"/>
                  </a:lnTo>
                  <a:lnTo>
                    <a:pt x="215646" y="10493"/>
                  </a:lnTo>
                  <a:lnTo>
                    <a:pt x="200933" y="10505"/>
                  </a:lnTo>
                  <a:lnTo>
                    <a:pt x="185900" y="10513"/>
                  </a:lnTo>
                  <a:lnTo>
                    <a:pt x="170373" y="10518"/>
                  </a:lnTo>
                  <a:lnTo>
                    <a:pt x="154350" y="10522"/>
                  </a:lnTo>
                  <a:lnTo>
                    <a:pt x="137908" y="10524"/>
                  </a:lnTo>
                  <a:lnTo>
                    <a:pt x="121141" y="10526"/>
                  </a:lnTo>
                  <a:lnTo>
                    <a:pt x="104136" y="10527"/>
                  </a:lnTo>
                  <a:lnTo>
                    <a:pt x="86961" y="10528"/>
                  </a:lnTo>
                  <a:lnTo>
                    <a:pt x="69690" y="10528"/>
                  </a:lnTo>
                  <a:lnTo>
                    <a:pt x="53118" y="10528"/>
                  </a:lnTo>
                  <a:lnTo>
                    <a:pt x="37128" y="10528"/>
                  </a:lnTo>
                  <a:lnTo>
                    <a:pt x="20317" y="1052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08135" y="638922"/>
              <a:ext cx="224356" cy="278074"/>
            </a:xfrm>
            <a:custGeom>
              <a:avLst/>
              <a:gdLst/>
              <a:ahLst/>
              <a:cxnLst/>
              <a:rect l="0" t="0" r="0" b="0"/>
              <a:pathLst>
                <a:path w="224356" h="278074">
                  <a:moveTo>
                    <a:pt x="155284" y="3316"/>
                  </a:moveTo>
                  <a:lnTo>
                    <a:pt x="146483" y="6116"/>
                  </a:lnTo>
                  <a:lnTo>
                    <a:pt x="138136" y="7617"/>
                  </a:lnTo>
                  <a:lnTo>
                    <a:pt x="129433" y="7928"/>
                  </a:lnTo>
                  <a:lnTo>
                    <a:pt x="120139" y="7422"/>
                  </a:lnTo>
                  <a:lnTo>
                    <a:pt x="109996" y="6603"/>
                  </a:lnTo>
                  <a:lnTo>
                    <a:pt x="98950" y="5782"/>
                  </a:lnTo>
                  <a:lnTo>
                    <a:pt x="87111" y="4926"/>
                  </a:lnTo>
                  <a:lnTo>
                    <a:pt x="74641" y="3751"/>
                  </a:lnTo>
                  <a:lnTo>
                    <a:pt x="61708" y="2125"/>
                  </a:lnTo>
                  <a:lnTo>
                    <a:pt x="48771" y="544"/>
                  </a:lnTo>
                  <a:lnTo>
                    <a:pt x="36545" y="0"/>
                  </a:lnTo>
                  <a:lnTo>
                    <a:pt x="25377" y="977"/>
                  </a:lnTo>
                  <a:lnTo>
                    <a:pt x="15745" y="3617"/>
                  </a:lnTo>
                  <a:lnTo>
                    <a:pt x="8404" y="7990"/>
                  </a:lnTo>
                  <a:lnTo>
                    <a:pt x="3545" y="13936"/>
                  </a:lnTo>
                  <a:lnTo>
                    <a:pt x="891" y="21165"/>
                  </a:lnTo>
                  <a:lnTo>
                    <a:pt x="0" y="29373"/>
                  </a:lnTo>
                  <a:lnTo>
                    <a:pt x="425" y="38298"/>
                  </a:lnTo>
                  <a:lnTo>
                    <a:pt x="1637" y="47897"/>
                  </a:lnTo>
                  <a:lnTo>
                    <a:pt x="3047" y="58325"/>
                  </a:lnTo>
                  <a:lnTo>
                    <a:pt x="4327" y="69573"/>
                  </a:lnTo>
                  <a:lnTo>
                    <a:pt x="5711" y="80544"/>
                  </a:lnTo>
                  <a:lnTo>
                    <a:pt x="8508" y="89086"/>
                  </a:lnTo>
                  <a:lnTo>
                    <a:pt x="13429" y="94135"/>
                  </a:lnTo>
                  <a:lnTo>
                    <a:pt x="19639" y="96098"/>
                  </a:lnTo>
                  <a:lnTo>
                    <a:pt x="26822" y="95958"/>
                  </a:lnTo>
                  <a:lnTo>
                    <a:pt x="34843" y="94518"/>
                  </a:lnTo>
                  <a:lnTo>
                    <a:pt x="43554" y="92292"/>
                  </a:lnTo>
                  <a:lnTo>
                    <a:pt x="52800" y="89597"/>
                  </a:lnTo>
                  <a:lnTo>
                    <a:pt x="62606" y="86946"/>
                  </a:lnTo>
                  <a:lnTo>
                    <a:pt x="73167" y="85063"/>
                  </a:lnTo>
                  <a:lnTo>
                    <a:pt x="84525" y="84273"/>
                  </a:lnTo>
                  <a:lnTo>
                    <a:pt x="96422" y="84554"/>
                  </a:lnTo>
                  <a:lnTo>
                    <a:pt x="108407" y="85729"/>
                  </a:lnTo>
                  <a:lnTo>
                    <a:pt x="120209" y="87597"/>
                  </a:lnTo>
                  <a:lnTo>
                    <a:pt x="131744" y="90136"/>
                  </a:lnTo>
                  <a:lnTo>
                    <a:pt x="143023" y="93511"/>
                  </a:lnTo>
                  <a:lnTo>
                    <a:pt x="154086" y="97745"/>
                  </a:lnTo>
                  <a:lnTo>
                    <a:pt x="164821" y="102891"/>
                  </a:lnTo>
                  <a:lnTo>
                    <a:pt x="174963" y="109103"/>
                  </a:lnTo>
                  <a:lnTo>
                    <a:pt x="184413" y="116358"/>
                  </a:lnTo>
                  <a:lnTo>
                    <a:pt x="193065" y="124502"/>
                  </a:lnTo>
                  <a:lnTo>
                    <a:pt x="200732" y="133339"/>
                  </a:lnTo>
                  <a:lnTo>
                    <a:pt x="207402" y="142694"/>
                  </a:lnTo>
                  <a:lnTo>
                    <a:pt x="213051" y="152585"/>
                  </a:lnTo>
                  <a:lnTo>
                    <a:pt x="217555" y="163209"/>
                  </a:lnTo>
                  <a:lnTo>
                    <a:pt x="220953" y="174612"/>
                  </a:lnTo>
                  <a:lnTo>
                    <a:pt x="223252" y="186541"/>
                  </a:lnTo>
                  <a:lnTo>
                    <a:pt x="224355" y="198548"/>
                  </a:lnTo>
                  <a:lnTo>
                    <a:pt x="224311" y="210361"/>
                  </a:lnTo>
                  <a:lnTo>
                    <a:pt x="222977" y="221733"/>
                  </a:lnTo>
                  <a:lnTo>
                    <a:pt x="219954" y="232370"/>
                  </a:lnTo>
                  <a:lnTo>
                    <a:pt x="215174" y="242185"/>
                  </a:lnTo>
                  <a:lnTo>
                    <a:pt x="208692" y="251097"/>
                  </a:lnTo>
                  <a:lnTo>
                    <a:pt x="200521" y="258945"/>
                  </a:lnTo>
                  <a:lnTo>
                    <a:pt x="190840" y="265736"/>
                  </a:lnTo>
                  <a:lnTo>
                    <a:pt x="179933" y="271298"/>
                  </a:lnTo>
                  <a:lnTo>
                    <a:pt x="168096" y="275212"/>
                  </a:lnTo>
                  <a:lnTo>
                    <a:pt x="155586" y="277400"/>
                  </a:lnTo>
                  <a:lnTo>
                    <a:pt x="142765" y="278073"/>
                  </a:lnTo>
                  <a:lnTo>
                    <a:pt x="130085" y="277545"/>
                  </a:lnTo>
                  <a:lnTo>
                    <a:pt x="117784" y="276115"/>
                  </a:lnTo>
                  <a:lnTo>
                    <a:pt x="106068" y="273869"/>
                  </a:lnTo>
                  <a:lnTo>
                    <a:pt x="95192" y="270692"/>
                  </a:lnTo>
                  <a:lnTo>
                    <a:pt x="85218" y="266604"/>
                  </a:lnTo>
                  <a:lnTo>
                    <a:pt x="76338" y="262044"/>
                  </a:lnTo>
                  <a:lnTo>
                    <a:pt x="68095" y="257344"/>
                  </a:lnTo>
                  <a:lnTo>
                    <a:pt x="59767" y="252092"/>
                  </a:lnTo>
                  <a:lnTo>
                    <a:pt x="49999" y="2454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47772" y="515896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7661" y="8868"/>
                  </a:lnTo>
                  <a:lnTo>
                    <a:pt x="5519" y="17855"/>
                  </a:lnTo>
                  <a:lnTo>
                    <a:pt x="3921" y="27860"/>
                  </a:lnTo>
                  <a:lnTo>
                    <a:pt x="2913" y="39186"/>
                  </a:lnTo>
                  <a:lnTo>
                    <a:pt x="2713" y="52294"/>
                  </a:lnTo>
                  <a:lnTo>
                    <a:pt x="3359" y="67245"/>
                  </a:lnTo>
                  <a:lnTo>
                    <a:pt x="4425" y="83315"/>
                  </a:lnTo>
                  <a:lnTo>
                    <a:pt x="5141" y="99245"/>
                  </a:lnTo>
                  <a:lnTo>
                    <a:pt x="5102" y="114328"/>
                  </a:lnTo>
                  <a:lnTo>
                    <a:pt x="4410" y="128722"/>
                  </a:lnTo>
                  <a:lnTo>
                    <a:pt x="3482" y="143140"/>
                  </a:lnTo>
                  <a:lnTo>
                    <a:pt x="2598" y="158007"/>
                  </a:lnTo>
                  <a:lnTo>
                    <a:pt x="1869" y="172875"/>
                  </a:lnTo>
                  <a:lnTo>
                    <a:pt x="1234" y="188140"/>
                  </a:lnTo>
                  <a:lnTo>
                    <a:pt x="643" y="20626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21430" y="631709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54344" y="2867"/>
                  </a:lnTo>
                  <a:lnTo>
                    <a:pt x="245357" y="5009"/>
                  </a:lnTo>
                  <a:lnTo>
                    <a:pt x="235362" y="6612"/>
                  </a:lnTo>
                  <a:lnTo>
                    <a:pt x="224381" y="7793"/>
                  </a:lnTo>
                  <a:lnTo>
                    <a:pt x="212570" y="8641"/>
                  </a:lnTo>
                  <a:lnTo>
                    <a:pt x="200111" y="9239"/>
                  </a:lnTo>
                  <a:lnTo>
                    <a:pt x="187173" y="9653"/>
                  </a:lnTo>
                  <a:lnTo>
                    <a:pt x="173892" y="9937"/>
                  </a:lnTo>
                  <a:lnTo>
                    <a:pt x="160366" y="10131"/>
                  </a:lnTo>
                  <a:lnTo>
                    <a:pt x="146505" y="10262"/>
                  </a:lnTo>
                  <a:lnTo>
                    <a:pt x="132055" y="10350"/>
                  </a:lnTo>
                  <a:lnTo>
                    <a:pt x="116927" y="10414"/>
                  </a:lnTo>
                  <a:lnTo>
                    <a:pt x="101343" y="10626"/>
                  </a:lnTo>
                  <a:lnTo>
                    <a:pt x="85728" y="11301"/>
                  </a:lnTo>
                  <a:lnTo>
                    <a:pt x="70348" y="12567"/>
                  </a:lnTo>
                  <a:lnTo>
                    <a:pt x="55688" y="14241"/>
                  </a:lnTo>
                  <a:lnTo>
                    <a:pt x="40983" y="16077"/>
                  </a:lnTo>
                  <a:lnTo>
                    <a:pt x="23829" y="182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684186" y="126341"/>
            <a:ext cx="758633" cy="715939"/>
            <a:chOff x="2684186" y="126341"/>
            <a:chExt cx="758633" cy="715939"/>
          </a:xfrm>
        </p:grpSpPr>
        <p:sp>
          <p:nvSpPr>
            <p:cNvPr id="9" name="Freeform 8"/>
            <p:cNvSpPr/>
            <p:nvPr/>
          </p:nvSpPr>
          <p:spPr>
            <a:xfrm>
              <a:off x="2684186" y="263212"/>
              <a:ext cx="326965" cy="562049"/>
            </a:xfrm>
            <a:custGeom>
              <a:avLst/>
              <a:gdLst/>
              <a:ahLst/>
              <a:cxnLst/>
              <a:rect l="0" t="0" r="0" b="0"/>
              <a:pathLst>
                <a:path w="326965" h="562049">
                  <a:moveTo>
                    <a:pt x="42694" y="0"/>
                  </a:moveTo>
                  <a:lnTo>
                    <a:pt x="39761" y="8801"/>
                  </a:lnTo>
                  <a:lnTo>
                    <a:pt x="36978" y="17148"/>
                  </a:lnTo>
                  <a:lnTo>
                    <a:pt x="34079" y="25851"/>
                  </a:lnTo>
                  <a:lnTo>
                    <a:pt x="31039" y="35145"/>
                  </a:lnTo>
                  <a:lnTo>
                    <a:pt x="27874" y="45288"/>
                  </a:lnTo>
                  <a:lnTo>
                    <a:pt x="24605" y="56324"/>
                  </a:lnTo>
                  <a:lnTo>
                    <a:pt x="21094" y="67818"/>
                  </a:lnTo>
                  <a:lnTo>
                    <a:pt x="17055" y="78992"/>
                  </a:lnTo>
                  <a:lnTo>
                    <a:pt x="12387" y="89357"/>
                  </a:lnTo>
                  <a:lnTo>
                    <a:pt x="7635" y="96349"/>
                  </a:lnTo>
                  <a:lnTo>
                    <a:pt x="4150" y="97266"/>
                  </a:lnTo>
                  <a:lnTo>
                    <a:pt x="2721" y="93725"/>
                  </a:lnTo>
                  <a:lnTo>
                    <a:pt x="2996" y="87464"/>
                  </a:lnTo>
                  <a:lnTo>
                    <a:pt x="4427" y="79574"/>
                  </a:lnTo>
                  <a:lnTo>
                    <a:pt x="6600" y="70700"/>
                  </a:lnTo>
                  <a:lnTo>
                    <a:pt x="9254" y="61227"/>
                  </a:lnTo>
                  <a:lnTo>
                    <a:pt x="12547" y="51546"/>
                  </a:lnTo>
                  <a:lnTo>
                    <a:pt x="16985" y="42103"/>
                  </a:lnTo>
                  <a:lnTo>
                    <a:pt x="22764" y="33126"/>
                  </a:lnTo>
                  <a:lnTo>
                    <a:pt x="29938" y="25129"/>
                  </a:lnTo>
                  <a:lnTo>
                    <a:pt x="38583" y="18965"/>
                  </a:lnTo>
                  <a:lnTo>
                    <a:pt x="48584" y="14938"/>
                  </a:lnTo>
                  <a:lnTo>
                    <a:pt x="59536" y="13031"/>
                  </a:lnTo>
                  <a:lnTo>
                    <a:pt x="70872" y="13181"/>
                  </a:lnTo>
                  <a:lnTo>
                    <a:pt x="82227" y="15131"/>
                  </a:lnTo>
                  <a:lnTo>
                    <a:pt x="93290" y="18522"/>
                  </a:lnTo>
                  <a:lnTo>
                    <a:pt x="103717" y="22998"/>
                  </a:lnTo>
                  <a:lnTo>
                    <a:pt x="113391" y="28269"/>
                  </a:lnTo>
                  <a:lnTo>
                    <a:pt x="122210" y="34432"/>
                  </a:lnTo>
                  <a:lnTo>
                    <a:pt x="129995" y="41932"/>
                  </a:lnTo>
                  <a:lnTo>
                    <a:pt x="136757" y="50906"/>
                  </a:lnTo>
                  <a:lnTo>
                    <a:pt x="142810" y="61204"/>
                  </a:lnTo>
                  <a:lnTo>
                    <a:pt x="148650" y="72567"/>
                  </a:lnTo>
                  <a:lnTo>
                    <a:pt x="154580" y="84731"/>
                  </a:lnTo>
                  <a:lnTo>
                    <a:pt x="160549" y="97475"/>
                  </a:lnTo>
                  <a:lnTo>
                    <a:pt x="166257" y="110628"/>
                  </a:lnTo>
                  <a:lnTo>
                    <a:pt x="171542" y="124070"/>
                  </a:lnTo>
                  <a:lnTo>
                    <a:pt x="176396" y="137875"/>
                  </a:lnTo>
                  <a:lnTo>
                    <a:pt x="180882" y="152288"/>
                  </a:lnTo>
                  <a:lnTo>
                    <a:pt x="185079" y="167401"/>
                  </a:lnTo>
                  <a:lnTo>
                    <a:pt x="188896" y="183314"/>
                  </a:lnTo>
                  <a:lnTo>
                    <a:pt x="192088" y="200215"/>
                  </a:lnTo>
                  <a:lnTo>
                    <a:pt x="194569" y="218102"/>
                  </a:lnTo>
                  <a:lnTo>
                    <a:pt x="196406" y="236675"/>
                  </a:lnTo>
                  <a:lnTo>
                    <a:pt x="197721" y="255441"/>
                  </a:lnTo>
                  <a:lnTo>
                    <a:pt x="198644" y="274099"/>
                  </a:lnTo>
                  <a:lnTo>
                    <a:pt x="199282" y="292542"/>
                  </a:lnTo>
                  <a:lnTo>
                    <a:pt x="199718" y="310765"/>
                  </a:lnTo>
                  <a:lnTo>
                    <a:pt x="200009" y="328792"/>
                  </a:lnTo>
                  <a:lnTo>
                    <a:pt x="200036" y="346339"/>
                  </a:lnTo>
                  <a:lnTo>
                    <a:pt x="199523" y="362830"/>
                  </a:lnTo>
                  <a:lnTo>
                    <a:pt x="198360" y="378040"/>
                  </a:lnTo>
                  <a:lnTo>
                    <a:pt x="196595" y="392221"/>
                  </a:lnTo>
                  <a:lnTo>
                    <a:pt x="194339" y="405899"/>
                  </a:lnTo>
                  <a:lnTo>
                    <a:pt x="191706" y="419439"/>
                  </a:lnTo>
                  <a:lnTo>
                    <a:pt x="188633" y="433010"/>
                  </a:lnTo>
                  <a:lnTo>
                    <a:pt x="184892" y="446668"/>
                  </a:lnTo>
                  <a:lnTo>
                    <a:pt x="180413" y="460414"/>
                  </a:lnTo>
                  <a:lnTo>
                    <a:pt x="175270" y="474071"/>
                  </a:lnTo>
                  <a:lnTo>
                    <a:pt x="169593" y="487313"/>
                  </a:lnTo>
                  <a:lnTo>
                    <a:pt x="163509" y="499991"/>
                  </a:lnTo>
                  <a:lnTo>
                    <a:pt x="156967" y="511961"/>
                  </a:lnTo>
                  <a:lnTo>
                    <a:pt x="149743" y="523006"/>
                  </a:lnTo>
                  <a:lnTo>
                    <a:pt x="141768" y="533093"/>
                  </a:lnTo>
                  <a:lnTo>
                    <a:pt x="132954" y="542020"/>
                  </a:lnTo>
                  <a:lnTo>
                    <a:pt x="123127" y="549346"/>
                  </a:lnTo>
                  <a:lnTo>
                    <a:pt x="112291" y="554973"/>
                  </a:lnTo>
                  <a:lnTo>
                    <a:pt x="100590" y="558939"/>
                  </a:lnTo>
                  <a:lnTo>
                    <a:pt x="88211" y="561243"/>
                  </a:lnTo>
                  <a:lnTo>
                    <a:pt x="75339" y="562048"/>
                  </a:lnTo>
                  <a:lnTo>
                    <a:pt x="62442" y="561473"/>
                  </a:lnTo>
                  <a:lnTo>
                    <a:pt x="50244" y="559500"/>
                  </a:lnTo>
                  <a:lnTo>
                    <a:pt x="39085" y="556241"/>
                  </a:lnTo>
                  <a:lnTo>
                    <a:pt x="29119" y="551597"/>
                  </a:lnTo>
                  <a:lnTo>
                    <a:pt x="20489" y="545199"/>
                  </a:lnTo>
                  <a:lnTo>
                    <a:pt x="13137" y="537008"/>
                  </a:lnTo>
                  <a:lnTo>
                    <a:pt x="7182" y="527423"/>
                  </a:lnTo>
                  <a:lnTo>
                    <a:pt x="2996" y="517080"/>
                  </a:lnTo>
                  <a:lnTo>
                    <a:pt x="627" y="506427"/>
                  </a:lnTo>
                  <a:lnTo>
                    <a:pt x="0" y="495853"/>
                  </a:lnTo>
                  <a:lnTo>
                    <a:pt x="1091" y="485760"/>
                  </a:lnTo>
                  <a:lnTo>
                    <a:pt x="3718" y="476309"/>
                  </a:lnTo>
                  <a:lnTo>
                    <a:pt x="7751" y="467473"/>
                  </a:lnTo>
                  <a:lnTo>
                    <a:pt x="13198" y="459144"/>
                  </a:lnTo>
                  <a:lnTo>
                    <a:pt x="19939" y="451217"/>
                  </a:lnTo>
                  <a:lnTo>
                    <a:pt x="27904" y="444077"/>
                  </a:lnTo>
                  <a:lnTo>
                    <a:pt x="37153" y="438565"/>
                  </a:lnTo>
                  <a:lnTo>
                    <a:pt x="47593" y="435008"/>
                  </a:lnTo>
                  <a:lnTo>
                    <a:pt x="58858" y="433264"/>
                  </a:lnTo>
                  <a:lnTo>
                    <a:pt x="70410" y="432999"/>
                  </a:lnTo>
                  <a:lnTo>
                    <a:pt x="81920" y="433862"/>
                  </a:lnTo>
                  <a:lnTo>
                    <a:pt x="93257" y="435709"/>
                  </a:lnTo>
                  <a:lnTo>
                    <a:pt x="104402" y="438611"/>
                  </a:lnTo>
                  <a:lnTo>
                    <a:pt x="115381" y="442520"/>
                  </a:lnTo>
                  <a:lnTo>
                    <a:pt x="126228" y="447279"/>
                  </a:lnTo>
                  <a:lnTo>
                    <a:pt x="136979" y="452696"/>
                  </a:lnTo>
                  <a:lnTo>
                    <a:pt x="147660" y="458600"/>
                  </a:lnTo>
                  <a:lnTo>
                    <a:pt x="158293" y="464853"/>
                  </a:lnTo>
                  <a:lnTo>
                    <a:pt x="168892" y="471350"/>
                  </a:lnTo>
                  <a:lnTo>
                    <a:pt x="179468" y="478011"/>
                  </a:lnTo>
                  <a:lnTo>
                    <a:pt x="190029" y="484619"/>
                  </a:lnTo>
                  <a:lnTo>
                    <a:pt x="200579" y="490829"/>
                  </a:lnTo>
                  <a:lnTo>
                    <a:pt x="211126" y="496483"/>
                  </a:lnTo>
                  <a:lnTo>
                    <a:pt x="221837" y="501431"/>
                  </a:lnTo>
                  <a:lnTo>
                    <a:pt x="233020" y="505457"/>
                  </a:lnTo>
                  <a:lnTo>
                    <a:pt x="244802" y="508530"/>
                  </a:lnTo>
                  <a:lnTo>
                    <a:pt x="256986" y="510611"/>
                  </a:lnTo>
                  <a:lnTo>
                    <a:pt x="269164" y="511566"/>
                  </a:lnTo>
                  <a:lnTo>
                    <a:pt x="281083" y="511437"/>
                  </a:lnTo>
                  <a:lnTo>
                    <a:pt x="292226" y="510548"/>
                  </a:lnTo>
                  <a:lnTo>
                    <a:pt x="302829" y="509332"/>
                  </a:lnTo>
                  <a:lnTo>
                    <a:pt x="313821" y="507685"/>
                  </a:lnTo>
                  <a:lnTo>
                    <a:pt x="326964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16476" y="126341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40"/>
                  </a:lnTo>
                  <a:lnTo>
                    <a:pt x="178" y="85692"/>
                  </a:lnTo>
                  <a:lnTo>
                    <a:pt x="826" y="99257"/>
                  </a:lnTo>
                  <a:lnTo>
                    <a:pt x="2074" y="112972"/>
                  </a:lnTo>
                  <a:lnTo>
                    <a:pt x="3727" y="126791"/>
                  </a:lnTo>
                  <a:lnTo>
                    <a:pt x="5375" y="140681"/>
                  </a:lnTo>
                  <a:lnTo>
                    <a:pt x="6778" y="154620"/>
                  </a:lnTo>
                  <a:lnTo>
                    <a:pt x="7871" y="168591"/>
                  </a:lnTo>
                  <a:lnTo>
                    <a:pt x="8679" y="182585"/>
                  </a:lnTo>
                  <a:lnTo>
                    <a:pt x="9257" y="196593"/>
                  </a:lnTo>
                  <a:lnTo>
                    <a:pt x="9662" y="210611"/>
                  </a:lnTo>
                  <a:lnTo>
                    <a:pt x="9942" y="224635"/>
                  </a:lnTo>
                  <a:lnTo>
                    <a:pt x="10133" y="238646"/>
                  </a:lnTo>
                  <a:lnTo>
                    <a:pt x="10263" y="252036"/>
                  </a:lnTo>
                  <a:lnTo>
                    <a:pt x="10365" y="264930"/>
                  </a:lnTo>
                  <a:lnTo>
                    <a:pt x="10448" y="278464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55603" y="126341"/>
              <a:ext cx="171403" cy="209890"/>
            </a:xfrm>
            <a:custGeom>
              <a:avLst/>
              <a:gdLst/>
              <a:ahLst/>
              <a:cxnLst/>
              <a:rect l="0" t="0" r="0" b="0"/>
              <a:pathLst>
                <a:path w="171403" h="209890">
                  <a:moveTo>
                    <a:pt x="171402" y="136871"/>
                  </a:moveTo>
                  <a:lnTo>
                    <a:pt x="162668" y="142738"/>
                  </a:lnTo>
                  <a:lnTo>
                    <a:pt x="154961" y="148303"/>
                  </a:lnTo>
                  <a:lnTo>
                    <a:pt x="147554" y="154098"/>
                  </a:lnTo>
                  <a:lnTo>
                    <a:pt x="140120" y="160005"/>
                  </a:lnTo>
                  <a:lnTo>
                    <a:pt x="132293" y="165687"/>
                  </a:lnTo>
                  <a:lnTo>
                    <a:pt x="123915" y="170962"/>
                  </a:lnTo>
                  <a:lnTo>
                    <a:pt x="114999" y="175812"/>
                  </a:lnTo>
                  <a:lnTo>
                    <a:pt x="105635" y="180298"/>
                  </a:lnTo>
                  <a:lnTo>
                    <a:pt x="95929" y="184500"/>
                  </a:lnTo>
                  <a:lnTo>
                    <a:pt x="85970" y="188491"/>
                  </a:lnTo>
                  <a:lnTo>
                    <a:pt x="75832" y="192332"/>
                  </a:lnTo>
                  <a:lnTo>
                    <a:pt x="65570" y="196067"/>
                  </a:lnTo>
                  <a:lnTo>
                    <a:pt x="55221" y="199729"/>
                  </a:lnTo>
                  <a:lnTo>
                    <a:pt x="44814" y="203342"/>
                  </a:lnTo>
                  <a:lnTo>
                    <a:pt x="34380" y="206898"/>
                  </a:lnTo>
                  <a:lnTo>
                    <a:pt x="24425" y="209590"/>
                  </a:lnTo>
                  <a:lnTo>
                    <a:pt x="15878" y="209889"/>
                  </a:lnTo>
                  <a:lnTo>
                    <a:pt x="9138" y="207157"/>
                  </a:lnTo>
                  <a:lnTo>
                    <a:pt x="4276" y="201726"/>
                  </a:lnTo>
                  <a:lnTo>
                    <a:pt x="1296" y="194411"/>
                  </a:lnTo>
                  <a:lnTo>
                    <a:pt x="0" y="185899"/>
                  </a:lnTo>
                  <a:lnTo>
                    <a:pt x="230" y="176647"/>
                  </a:lnTo>
                  <a:lnTo>
                    <a:pt x="1963" y="166933"/>
                  </a:lnTo>
                  <a:lnTo>
                    <a:pt x="5044" y="156930"/>
                  </a:lnTo>
                  <a:lnTo>
                    <a:pt x="9057" y="146743"/>
                  </a:lnTo>
                  <a:lnTo>
                    <a:pt x="13435" y="136438"/>
                  </a:lnTo>
                  <a:lnTo>
                    <a:pt x="17824" y="126056"/>
                  </a:lnTo>
                  <a:lnTo>
                    <a:pt x="22244" y="115624"/>
                  </a:lnTo>
                  <a:lnTo>
                    <a:pt x="26971" y="105159"/>
                  </a:lnTo>
                  <a:lnTo>
                    <a:pt x="32147" y="94673"/>
                  </a:lnTo>
                  <a:lnTo>
                    <a:pt x="37607" y="84173"/>
                  </a:lnTo>
                  <a:lnTo>
                    <a:pt x="42973" y="73663"/>
                  </a:lnTo>
                  <a:lnTo>
                    <a:pt x="48028" y="63151"/>
                  </a:lnTo>
                  <a:lnTo>
                    <a:pt x="52772" y="52709"/>
                  </a:lnTo>
                  <a:lnTo>
                    <a:pt x="57904" y="41238"/>
                  </a:lnTo>
                  <a:lnTo>
                    <a:pt x="64988" y="25494"/>
                  </a:lnTo>
                  <a:lnTo>
                    <a:pt x="766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05906" y="473782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328044" y="2867"/>
                  </a:lnTo>
                  <a:lnTo>
                    <a:pt x="319058" y="5009"/>
                  </a:lnTo>
                  <a:lnTo>
                    <a:pt x="309062" y="6612"/>
                  </a:lnTo>
                  <a:lnTo>
                    <a:pt x="298081" y="7792"/>
                  </a:lnTo>
                  <a:lnTo>
                    <a:pt x="286269" y="8641"/>
                  </a:lnTo>
                  <a:lnTo>
                    <a:pt x="273811" y="9238"/>
                  </a:lnTo>
                  <a:lnTo>
                    <a:pt x="260874" y="9653"/>
                  </a:lnTo>
                  <a:lnTo>
                    <a:pt x="247593" y="9937"/>
                  </a:lnTo>
                  <a:lnTo>
                    <a:pt x="234066" y="10135"/>
                  </a:lnTo>
                  <a:lnTo>
                    <a:pt x="220206" y="10438"/>
                  </a:lnTo>
                  <a:lnTo>
                    <a:pt x="205755" y="11175"/>
                  </a:lnTo>
                  <a:lnTo>
                    <a:pt x="190627" y="12483"/>
                  </a:lnTo>
                  <a:lnTo>
                    <a:pt x="175043" y="14175"/>
                  </a:lnTo>
                  <a:lnTo>
                    <a:pt x="159428" y="15850"/>
                  </a:lnTo>
                  <a:lnTo>
                    <a:pt x="144035" y="17271"/>
                  </a:lnTo>
                  <a:lnTo>
                    <a:pt x="128936" y="18375"/>
                  </a:lnTo>
                  <a:lnTo>
                    <a:pt x="114111" y="19191"/>
                  </a:lnTo>
                  <a:lnTo>
                    <a:pt x="99509" y="19779"/>
                  </a:lnTo>
                  <a:lnTo>
                    <a:pt x="85076" y="20361"/>
                  </a:lnTo>
                  <a:lnTo>
                    <a:pt x="70765" y="21291"/>
                  </a:lnTo>
                  <a:lnTo>
                    <a:pt x="56558" y="22732"/>
                  </a:lnTo>
                  <a:lnTo>
                    <a:pt x="43036" y="24524"/>
                  </a:lnTo>
                  <a:lnTo>
                    <a:pt x="30037" y="26454"/>
                  </a:lnTo>
                  <a:lnTo>
                    <a:pt x="16418" y="286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37492" y="560723"/>
              <a:ext cx="264269" cy="281557"/>
            </a:xfrm>
            <a:custGeom>
              <a:avLst/>
              <a:gdLst/>
              <a:ahLst/>
              <a:cxnLst/>
              <a:rect l="0" t="0" r="0" b="0"/>
              <a:pathLst>
                <a:path w="264269" h="281557">
                  <a:moveTo>
                    <a:pt x="221098" y="7815"/>
                  </a:moveTo>
                  <a:lnTo>
                    <a:pt x="206496" y="4949"/>
                  </a:lnTo>
                  <a:lnTo>
                    <a:pt x="193225" y="2807"/>
                  </a:lnTo>
                  <a:lnTo>
                    <a:pt x="180029" y="1208"/>
                  </a:lnTo>
                  <a:lnTo>
                    <a:pt x="166860" y="200"/>
                  </a:lnTo>
                  <a:lnTo>
                    <a:pt x="154000" y="0"/>
                  </a:lnTo>
                  <a:lnTo>
                    <a:pt x="141599" y="660"/>
                  </a:lnTo>
                  <a:lnTo>
                    <a:pt x="129659" y="2244"/>
                  </a:lnTo>
                  <a:lnTo>
                    <a:pt x="118106" y="4905"/>
                  </a:lnTo>
                  <a:lnTo>
                    <a:pt x="106867" y="8630"/>
                  </a:lnTo>
                  <a:lnTo>
                    <a:pt x="96354" y="13589"/>
                  </a:lnTo>
                  <a:lnTo>
                    <a:pt x="87425" y="20198"/>
                  </a:lnTo>
                  <a:lnTo>
                    <a:pt x="80426" y="28531"/>
                  </a:lnTo>
                  <a:lnTo>
                    <a:pt x="75387" y="38211"/>
                  </a:lnTo>
                  <a:lnTo>
                    <a:pt x="72289" y="48618"/>
                  </a:lnTo>
                  <a:lnTo>
                    <a:pt x="70910" y="59323"/>
                  </a:lnTo>
                  <a:lnTo>
                    <a:pt x="70913" y="70271"/>
                  </a:lnTo>
                  <a:lnTo>
                    <a:pt x="71962" y="81679"/>
                  </a:lnTo>
                  <a:lnTo>
                    <a:pt x="73775" y="93622"/>
                  </a:lnTo>
                  <a:lnTo>
                    <a:pt x="76316" y="105076"/>
                  </a:lnTo>
                  <a:lnTo>
                    <a:pt x="80504" y="113952"/>
                  </a:lnTo>
                  <a:lnTo>
                    <a:pt x="86593" y="118901"/>
                  </a:lnTo>
                  <a:lnTo>
                    <a:pt x="93161" y="119728"/>
                  </a:lnTo>
                  <a:lnTo>
                    <a:pt x="99787" y="117197"/>
                  </a:lnTo>
                  <a:lnTo>
                    <a:pt x="106951" y="112687"/>
                  </a:lnTo>
                  <a:lnTo>
                    <a:pt x="115604" y="107852"/>
                  </a:lnTo>
                  <a:lnTo>
                    <a:pt x="126133" y="103626"/>
                  </a:lnTo>
                  <a:lnTo>
                    <a:pt x="138105" y="100458"/>
                  </a:lnTo>
                  <a:lnTo>
                    <a:pt x="150591" y="98617"/>
                  </a:lnTo>
                  <a:lnTo>
                    <a:pt x="162982" y="98086"/>
                  </a:lnTo>
                  <a:lnTo>
                    <a:pt x="175044" y="98827"/>
                  </a:lnTo>
                  <a:lnTo>
                    <a:pt x="186742" y="100902"/>
                  </a:lnTo>
                  <a:lnTo>
                    <a:pt x="198118" y="104216"/>
                  </a:lnTo>
                  <a:lnTo>
                    <a:pt x="209078" y="108555"/>
                  </a:lnTo>
                  <a:lnTo>
                    <a:pt x="219379" y="113682"/>
                  </a:lnTo>
                  <a:lnTo>
                    <a:pt x="228939" y="119393"/>
                  </a:lnTo>
                  <a:lnTo>
                    <a:pt x="237667" y="125683"/>
                  </a:lnTo>
                  <a:lnTo>
                    <a:pt x="245384" y="132737"/>
                  </a:lnTo>
                  <a:lnTo>
                    <a:pt x="252084" y="140594"/>
                  </a:lnTo>
                  <a:lnTo>
                    <a:pt x="257584" y="149159"/>
                  </a:lnTo>
                  <a:lnTo>
                    <a:pt x="261455" y="158286"/>
                  </a:lnTo>
                  <a:lnTo>
                    <a:pt x="263614" y="167835"/>
                  </a:lnTo>
                  <a:lnTo>
                    <a:pt x="264268" y="177688"/>
                  </a:lnTo>
                  <a:lnTo>
                    <a:pt x="263727" y="187755"/>
                  </a:lnTo>
                  <a:lnTo>
                    <a:pt x="262284" y="197966"/>
                  </a:lnTo>
                  <a:lnTo>
                    <a:pt x="259859" y="208110"/>
                  </a:lnTo>
                  <a:lnTo>
                    <a:pt x="256030" y="217848"/>
                  </a:lnTo>
                  <a:lnTo>
                    <a:pt x="250667" y="227023"/>
                  </a:lnTo>
                  <a:lnTo>
                    <a:pt x="243609" y="235489"/>
                  </a:lnTo>
                  <a:lnTo>
                    <a:pt x="234511" y="243030"/>
                  </a:lnTo>
                  <a:lnTo>
                    <a:pt x="223389" y="249616"/>
                  </a:lnTo>
                  <a:lnTo>
                    <a:pt x="210700" y="255209"/>
                  </a:lnTo>
                  <a:lnTo>
                    <a:pt x="197128" y="259675"/>
                  </a:lnTo>
                  <a:lnTo>
                    <a:pt x="183152" y="263052"/>
                  </a:lnTo>
                  <a:lnTo>
                    <a:pt x="169025" y="265508"/>
                  </a:lnTo>
                  <a:lnTo>
                    <a:pt x="154862" y="267248"/>
                  </a:lnTo>
                  <a:lnTo>
                    <a:pt x="140708" y="268458"/>
                  </a:lnTo>
                  <a:lnTo>
                    <a:pt x="126576" y="269290"/>
                  </a:lnTo>
                  <a:lnTo>
                    <a:pt x="112468" y="269857"/>
                  </a:lnTo>
                  <a:lnTo>
                    <a:pt x="98384" y="270246"/>
                  </a:lnTo>
                  <a:lnTo>
                    <a:pt x="84483" y="270678"/>
                  </a:lnTo>
                  <a:lnTo>
                    <a:pt x="71068" y="271501"/>
                  </a:lnTo>
                  <a:lnTo>
                    <a:pt x="58275" y="272866"/>
                  </a:lnTo>
                  <a:lnTo>
                    <a:pt x="46328" y="274606"/>
                  </a:lnTo>
                  <a:lnTo>
                    <a:pt x="34344" y="276494"/>
                  </a:lnTo>
                  <a:lnTo>
                    <a:pt x="20155" y="278697"/>
                  </a:lnTo>
                  <a:lnTo>
                    <a:pt x="0" y="2815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758259" y="1610860"/>
            <a:ext cx="642239" cy="684353"/>
            <a:chOff x="1758259" y="1610860"/>
            <a:chExt cx="642239" cy="684353"/>
          </a:xfrm>
        </p:grpSpPr>
        <p:sp>
          <p:nvSpPr>
            <p:cNvPr id="15" name="Freeform 14"/>
            <p:cNvSpPr/>
            <p:nvPr/>
          </p:nvSpPr>
          <p:spPr>
            <a:xfrm>
              <a:off x="1758259" y="1789844"/>
              <a:ext cx="1" cy="505369"/>
            </a:xfrm>
            <a:custGeom>
              <a:avLst/>
              <a:gdLst/>
              <a:ahLst/>
              <a:cxnLst/>
              <a:rect l="0" t="0" r="0" b="0"/>
              <a:pathLst>
                <a:path w="1" h="50536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95"/>
                  </a:lnTo>
                  <a:lnTo>
                    <a:pt x="0" y="97816"/>
                  </a:lnTo>
                  <a:lnTo>
                    <a:pt x="0" y="115785"/>
                  </a:lnTo>
                  <a:lnTo>
                    <a:pt x="0" y="135238"/>
                  </a:lnTo>
                  <a:lnTo>
                    <a:pt x="0" y="155859"/>
                  </a:lnTo>
                  <a:lnTo>
                    <a:pt x="0" y="177078"/>
                  </a:lnTo>
                  <a:lnTo>
                    <a:pt x="0" y="198492"/>
                  </a:lnTo>
                  <a:lnTo>
                    <a:pt x="0" y="219582"/>
                  </a:lnTo>
                  <a:lnTo>
                    <a:pt x="0" y="239663"/>
                  </a:lnTo>
                  <a:lnTo>
                    <a:pt x="0" y="258470"/>
                  </a:lnTo>
                  <a:lnTo>
                    <a:pt x="0" y="276403"/>
                  </a:lnTo>
                  <a:lnTo>
                    <a:pt x="0" y="294293"/>
                  </a:lnTo>
                  <a:lnTo>
                    <a:pt x="0" y="312630"/>
                  </a:lnTo>
                  <a:lnTo>
                    <a:pt x="0" y="331391"/>
                  </a:lnTo>
                  <a:lnTo>
                    <a:pt x="0" y="350226"/>
                  </a:lnTo>
                  <a:lnTo>
                    <a:pt x="0" y="368898"/>
                  </a:lnTo>
                  <a:lnTo>
                    <a:pt x="0" y="387166"/>
                  </a:lnTo>
                  <a:lnTo>
                    <a:pt x="0" y="404733"/>
                  </a:lnTo>
                  <a:lnTo>
                    <a:pt x="0" y="421498"/>
                  </a:lnTo>
                  <a:lnTo>
                    <a:pt x="0" y="437323"/>
                  </a:lnTo>
                  <a:lnTo>
                    <a:pt x="0" y="453694"/>
                  </a:lnTo>
                  <a:lnTo>
                    <a:pt x="0" y="474286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32000" y="1610860"/>
              <a:ext cx="242754" cy="273742"/>
            </a:xfrm>
            <a:custGeom>
              <a:avLst/>
              <a:gdLst/>
              <a:ahLst/>
              <a:cxnLst/>
              <a:rect l="0" t="0" r="0" b="0"/>
              <a:pathLst>
                <a:path w="242754" h="273742">
                  <a:moveTo>
                    <a:pt x="52642" y="0"/>
                  </a:moveTo>
                  <a:lnTo>
                    <a:pt x="46841" y="5934"/>
                  </a:lnTo>
                  <a:lnTo>
                    <a:pt x="41917" y="12139"/>
                  </a:lnTo>
                  <a:lnTo>
                    <a:pt x="37415" y="19235"/>
                  </a:lnTo>
                  <a:lnTo>
                    <a:pt x="33194" y="27175"/>
                  </a:lnTo>
                  <a:lnTo>
                    <a:pt x="29180" y="35822"/>
                  </a:lnTo>
                  <a:lnTo>
                    <a:pt x="25314" y="45011"/>
                  </a:lnTo>
                  <a:lnTo>
                    <a:pt x="21389" y="54438"/>
                  </a:lnTo>
                  <a:lnTo>
                    <a:pt x="17065" y="63680"/>
                  </a:lnTo>
                  <a:lnTo>
                    <a:pt x="12203" y="72446"/>
                  </a:lnTo>
                  <a:lnTo>
                    <a:pt x="7319" y="78131"/>
                  </a:lnTo>
                  <a:lnTo>
                    <a:pt x="3906" y="77998"/>
                  </a:lnTo>
                  <a:lnTo>
                    <a:pt x="3061" y="73754"/>
                  </a:lnTo>
                  <a:lnTo>
                    <a:pt x="4556" y="67070"/>
                  </a:lnTo>
                  <a:lnTo>
                    <a:pt x="7962" y="59097"/>
                  </a:lnTo>
                  <a:lnTo>
                    <a:pt x="13067" y="50719"/>
                  </a:lnTo>
                  <a:lnTo>
                    <a:pt x="19613" y="42406"/>
                  </a:lnTo>
                  <a:lnTo>
                    <a:pt x="27300" y="34494"/>
                  </a:lnTo>
                  <a:lnTo>
                    <a:pt x="35839" y="27311"/>
                  </a:lnTo>
                  <a:lnTo>
                    <a:pt x="44999" y="20959"/>
                  </a:lnTo>
                  <a:lnTo>
                    <a:pt x="54763" y="15519"/>
                  </a:lnTo>
                  <a:lnTo>
                    <a:pt x="65303" y="11154"/>
                  </a:lnTo>
                  <a:lnTo>
                    <a:pt x="76645" y="7858"/>
                  </a:lnTo>
                  <a:lnTo>
                    <a:pt x="88364" y="5965"/>
                  </a:lnTo>
                  <a:lnTo>
                    <a:pt x="99698" y="6199"/>
                  </a:lnTo>
                  <a:lnTo>
                    <a:pt x="110237" y="8772"/>
                  </a:lnTo>
                  <a:lnTo>
                    <a:pt x="119600" y="13602"/>
                  </a:lnTo>
                  <a:lnTo>
                    <a:pt x="127285" y="20582"/>
                  </a:lnTo>
                  <a:lnTo>
                    <a:pt x="133186" y="29424"/>
                  </a:lnTo>
                  <a:lnTo>
                    <a:pt x="137351" y="39750"/>
                  </a:lnTo>
                  <a:lnTo>
                    <a:pt x="139796" y="51188"/>
                  </a:lnTo>
                  <a:lnTo>
                    <a:pt x="140700" y="63426"/>
                  </a:lnTo>
                  <a:lnTo>
                    <a:pt x="140192" y="76064"/>
                  </a:lnTo>
                  <a:lnTo>
                    <a:pt x="138265" y="88621"/>
                  </a:lnTo>
                  <a:lnTo>
                    <a:pt x="135047" y="100839"/>
                  </a:lnTo>
                  <a:lnTo>
                    <a:pt x="130769" y="112499"/>
                  </a:lnTo>
                  <a:lnTo>
                    <a:pt x="125682" y="123338"/>
                  </a:lnTo>
                  <a:lnTo>
                    <a:pt x="120029" y="133229"/>
                  </a:lnTo>
                  <a:lnTo>
                    <a:pt x="114959" y="139903"/>
                  </a:lnTo>
                  <a:lnTo>
                    <a:pt x="112597" y="141352"/>
                  </a:lnTo>
                  <a:lnTo>
                    <a:pt x="113818" y="139876"/>
                  </a:lnTo>
                  <a:lnTo>
                    <a:pt x="118169" y="137278"/>
                  </a:lnTo>
                  <a:lnTo>
                    <a:pt x="125095" y="134617"/>
                  </a:lnTo>
                  <a:lnTo>
                    <a:pt x="134047" y="132357"/>
                  </a:lnTo>
                  <a:lnTo>
                    <a:pt x="144519" y="130772"/>
                  </a:lnTo>
                  <a:lnTo>
                    <a:pt x="156093" y="130124"/>
                  </a:lnTo>
                  <a:lnTo>
                    <a:pt x="168435" y="130456"/>
                  </a:lnTo>
                  <a:lnTo>
                    <a:pt x="180982" y="131807"/>
                  </a:lnTo>
                  <a:lnTo>
                    <a:pt x="192949" y="134305"/>
                  </a:lnTo>
                  <a:lnTo>
                    <a:pt x="203955" y="137914"/>
                  </a:lnTo>
                  <a:lnTo>
                    <a:pt x="213819" y="142624"/>
                  </a:lnTo>
                  <a:lnTo>
                    <a:pt x="222381" y="148533"/>
                  </a:lnTo>
                  <a:lnTo>
                    <a:pt x="229688" y="155587"/>
                  </a:lnTo>
                  <a:lnTo>
                    <a:pt x="235613" y="163764"/>
                  </a:lnTo>
                  <a:lnTo>
                    <a:pt x="239779" y="173154"/>
                  </a:lnTo>
                  <a:lnTo>
                    <a:pt x="242135" y="183690"/>
                  </a:lnTo>
                  <a:lnTo>
                    <a:pt x="242753" y="195019"/>
                  </a:lnTo>
                  <a:lnTo>
                    <a:pt x="241656" y="206614"/>
                  </a:lnTo>
                  <a:lnTo>
                    <a:pt x="239016" y="218143"/>
                  </a:lnTo>
                  <a:lnTo>
                    <a:pt x="234636" y="229154"/>
                  </a:lnTo>
                  <a:lnTo>
                    <a:pt x="227889" y="239015"/>
                  </a:lnTo>
                  <a:lnTo>
                    <a:pt x="218650" y="247491"/>
                  </a:lnTo>
                  <a:lnTo>
                    <a:pt x="207379" y="254520"/>
                  </a:lnTo>
                  <a:lnTo>
                    <a:pt x="194833" y="260033"/>
                  </a:lnTo>
                  <a:lnTo>
                    <a:pt x="181582" y="264152"/>
                  </a:lnTo>
                  <a:lnTo>
                    <a:pt x="167959" y="267124"/>
                  </a:lnTo>
                  <a:lnTo>
                    <a:pt x="154142" y="269219"/>
                  </a:lnTo>
                  <a:lnTo>
                    <a:pt x="140223" y="270671"/>
                  </a:lnTo>
                  <a:lnTo>
                    <a:pt x="126251" y="271667"/>
                  </a:lnTo>
                  <a:lnTo>
                    <a:pt x="112250" y="272345"/>
                  </a:lnTo>
                  <a:lnTo>
                    <a:pt x="98233" y="272804"/>
                  </a:lnTo>
                  <a:lnTo>
                    <a:pt x="84207" y="273113"/>
                  </a:lnTo>
                  <a:lnTo>
                    <a:pt x="70177" y="273320"/>
                  </a:lnTo>
                  <a:lnTo>
                    <a:pt x="56162" y="273460"/>
                  </a:lnTo>
                  <a:lnTo>
                    <a:pt x="42769" y="273553"/>
                  </a:lnTo>
                  <a:lnTo>
                    <a:pt x="29872" y="273626"/>
                  </a:lnTo>
                  <a:lnTo>
                    <a:pt x="16336" y="27368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79357" y="1926715"/>
              <a:ext cx="421141" cy="42115"/>
            </a:xfrm>
            <a:custGeom>
              <a:avLst/>
              <a:gdLst/>
              <a:ahLst/>
              <a:cxnLst/>
              <a:rect l="0" t="0" r="0" b="0"/>
              <a:pathLst>
                <a:path w="421141" h="42115">
                  <a:moveTo>
                    <a:pt x="421140" y="0"/>
                  </a:moveTo>
                  <a:lnTo>
                    <a:pt x="412272" y="2934"/>
                  </a:lnTo>
                  <a:lnTo>
                    <a:pt x="403285" y="5716"/>
                  </a:lnTo>
                  <a:lnTo>
                    <a:pt x="393289" y="8611"/>
                  </a:lnTo>
                  <a:lnTo>
                    <a:pt x="382309" y="11478"/>
                  </a:lnTo>
                  <a:lnTo>
                    <a:pt x="370497" y="13995"/>
                  </a:lnTo>
                  <a:lnTo>
                    <a:pt x="358039" y="16005"/>
                  </a:lnTo>
                  <a:lnTo>
                    <a:pt x="345101" y="17518"/>
                  </a:lnTo>
                  <a:lnTo>
                    <a:pt x="331820" y="18613"/>
                  </a:lnTo>
                  <a:lnTo>
                    <a:pt x="318294" y="19386"/>
                  </a:lnTo>
                  <a:lnTo>
                    <a:pt x="304433" y="19922"/>
                  </a:lnTo>
                  <a:lnTo>
                    <a:pt x="289983" y="20290"/>
                  </a:lnTo>
                  <a:lnTo>
                    <a:pt x="274850" y="20545"/>
                  </a:lnTo>
                  <a:lnTo>
                    <a:pt x="259093" y="20888"/>
                  </a:lnTo>
                  <a:lnTo>
                    <a:pt x="242830" y="21650"/>
                  </a:lnTo>
                  <a:lnTo>
                    <a:pt x="226183" y="22976"/>
                  </a:lnTo>
                  <a:lnTo>
                    <a:pt x="209259" y="24680"/>
                  </a:lnTo>
                  <a:lnTo>
                    <a:pt x="192138" y="26363"/>
                  </a:lnTo>
                  <a:lnTo>
                    <a:pt x="174885" y="27788"/>
                  </a:lnTo>
                  <a:lnTo>
                    <a:pt x="157705" y="28897"/>
                  </a:lnTo>
                  <a:lnTo>
                    <a:pt x="140938" y="29715"/>
                  </a:lnTo>
                  <a:lnTo>
                    <a:pt x="124732" y="30304"/>
                  </a:lnTo>
                  <a:lnTo>
                    <a:pt x="109070" y="30887"/>
                  </a:lnTo>
                  <a:lnTo>
                    <a:pt x="93858" y="31817"/>
                  </a:lnTo>
                  <a:lnTo>
                    <a:pt x="79003" y="33259"/>
                  </a:lnTo>
                  <a:lnTo>
                    <a:pt x="64629" y="35052"/>
                  </a:lnTo>
                  <a:lnTo>
                    <a:pt x="49471" y="36982"/>
                  </a:lnTo>
                  <a:lnTo>
                    <a:pt x="29956" y="392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09024" y="2042528"/>
              <a:ext cx="197583" cy="226879"/>
            </a:xfrm>
            <a:custGeom>
              <a:avLst/>
              <a:gdLst/>
              <a:ahLst/>
              <a:cxnLst/>
              <a:rect l="0" t="0" r="0" b="0"/>
              <a:pathLst>
                <a:path w="197583" h="226879">
                  <a:moveTo>
                    <a:pt x="165131" y="0"/>
                  </a:moveTo>
                  <a:lnTo>
                    <a:pt x="153463" y="67"/>
                  </a:lnTo>
                  <a:lnTo>
                    <a:pt x="142974" y="707"/>
                  </a:lnTo>
                  <a:lnTo>
                    <a:pt x="132668" y="1999"/>
                  </a:lnTo>
                  <a:lnTo>
                    <a:pt x="122193" y="3686"/>
                  </a:lnTo>
                  <a:lnTo>
                    <a:pt x="111201" y="5354"/>
                  </a:lnTo>
                  <a:lnTo>
                    <a:pt x="99563" y="6772"/>
                  </a:lnTo>
                  <a:lnTo>
                    <a:pt x="87483" y="8043"/>
                  </a:lnTo>
                  <a:lnTo>
                    <a:pt x="75376" y="9502"/>
                  </a:lnTo>
                  <a:lnTo>
                    <a:pt x="63498" y="11339"/>
                  </a:lnTo>
                  <a:lnTo>
                    <a:pt x="52083" y="13743"/>
                  </a:lnTo>
                  <a:lnTo>
                    <a:pt x="41418" y="16968"/>
                  </a:lnTo>
                  <a:lnTo>
                    <a:pt x="31589" y="21078"/>
                  </a:lnTo>
                  <a:lnTo>
                    <a:pt x="22837" y="26297"/>
                  </a:lnTo>
                  <a:lnTo>
                    <a:pt x="15629" y="33082"/>
                  </a:lnTo>
                  <a:lnTo>
                    <a:pt x="10077" y="41538"/>
                  </a:lnTo>
                  <a:lnTo>
                    <a:pt x="5991" y="51470"/>
                  </a:lnTo>
                  <a:lnTo>
                    <a:pt x="3074" y="62578"/>
                  </a:lnTo>
                  <a:lnTo>
                    <a:pt x="1043" y="74540"/>
                  </a:lnTo>
                  <a:lnTo>
                    <a:pt x="0" y="86124"/>
                  </a:lnTo>
                  <a:lnTo>
                    <a:pt x="1015" y="95158"/>
                  </a:lnTo>
                  <a:lnTo>
                    <a:pt x="4792" y="100423"/>
                  </a:lnTo>
                  <a:lnTo>
                    <a:pt x="10772" y="102005"/>
                  </a:lnTo>
                  <a:lnTo>
                    <a:pt x="18658" y="100793"/>
                  </a:lnTo>
                  <a:lnTo>
                    <a:pt x="28331" y="97982"/>
                  </a:lnTo>
                  <a:lnTo>
                    <a:pt x="39767" y="94826"/>
                  </a:lnTo>
                  <a:lnTo>
                    <a:pt x="52769" y="92022"/>
                  </a:lnTo>
                  <a:lnTo>
                    <a:pt x="66711" y="89960"/>
                  </a:lnTo>
                  <a:lnTo>
                    <a:pt x="80671" y="88936"/>
                  </a:lnTo>
                  <a:lnTo>
                    <a:pt x="94126" y="88983"/>
                  </a:lnTo>
                  <a:lnTo>
                    <a:pt x="106936" y="89960"/>
                  </a:lnTo>
                  <a:lnTo>
                    <a:pt x="119152" y="91669"/>
                  </a:lnTo>
                  <a:lnTo>
                    <a:pt x="130884" y="93927"/>
                  </a:lnTo>
                  <a:lnTo>
                    <a:pt x="142085" y="96744"/>
                  </a:lnTo>
                  <a:lnTo>
                    <a:pt x="152550" y="100311"/>
                  </a:lnTo>
                  <a:lnTo>
                    <a:pt x="162220" y="104679"/>
                  </a:lnTo>
                  <a:lnTo>
                    <a:pt x="171021" y="109917"/>
                  </a:lnTo>
                  <a:lnTo>
                    <a:pt x="178788" y="116189"/>
                  </a:lnTo>
                  <a:lnTo>
                    <a:pt x="185521" y="123491"/>
                  </a:lnTo>
                  <a:lnTo>
                    <a:pt x="191043" y="131835"/>
                  </a:lnTo>
                  <a:lnTo>
                    <a:pt x="194929" y="141340"/>
                  </a:lnTo>
                  <a:lnTo>
                    <a:pt x="197094" y="151946"/>
                  </a:lnTo>
                  <a:lnTo>
                    <a:pt x="197582" y="163153"/>
                  </a:lnTo>
                  <a:lnTo>
                    <a:pt x="196397" y="174135"/>
                  </a:lnTo>
                  <a:lnTo>
                    <a:pt x="193707" y="184438"/>
                  </a:lnTo>
                  <a:lnTo>
                    <a:pt x="189632" y="193811"/>
                  </a:lnTo>
                  <a:lnTo>
                    <a:pt x="184156" y="202034"/>
                  </a:lnTo>
                  <a:lnTo>
                    <a:pt x="177392" y="209114"/>
                  </a:lnTo>
                  <a:lnTo>
                    <a:pt x="169241" y="215055"/>
                  </a:lnTo>
                  <a:lnTo>
                    <a:pt x="159335" y="219764"/>
                  </a:lnTo>
                  <a:lnTo>
                    <a:pt x="147640" y="223301"/>
                  </a:lnTo>
                  <a:lnTo>
                    <a:pt x="134720" y="225697"/>
                  </a:lnTo>
                  <a:lnTo>
                    <a:pt x="121516" y="226865"/>
                  </a:lnTo>
                  <a:lnTo>
                    <a:pt x="108598" y="226878"/>
                  </a:lnTo>
                  <a:lnTo>
                    <a:pt x="95994" y="226092"/>
                  </a:lnTo>
                  <a:lnTo>
                    <a:pt x="83392" y="225034"/>
                  </a:lnTo>
                  <a:lnTo>
                    <a:pt x="70600" y="224031"/>
                  </a:lnTo>
                  <a:lnTo>
                    <a:pt x="58166" y="223206"/>
                  </a:lnTo>
                  <a:lnTo>
                    <a:pt x="46083" y="222489"/>
                  </a:lnTo>
                  <a:lnTo>
                    <a:pt x="33285" y="221822"/>
                  </a:lnTo>
                  <a:lnTo>
                    <a:pt x="17732" y="22109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347647" y="2716352"/>
            <a:ext cx="1231835" cy="779110"/>
            <a:chOff x="1347647" y="2716352"/>
            <a:chExt cx="1231835" cy="779110"/>
          </a:xfrm>
        </p:grpSpPr>
        <p:sp>
          <p:nvSpPr>
            <p:cNvPr id="20" name="Freeform 19"/>
            <p:cNvSpPr/>
            <p:nvPr/>
          </p:nvSpPr>
          <p:spPr>
            <a:xfrm>
              <a:off x="1463461" y="2926922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18190" y="11735"/>
                  </a:lnTo>
                  <a:lnTo>
                    <a:pt x="16048" y="22864"/>
                  </a:lnTo>
                  <a:lnTo>
                    <a:pt x="14445" y="34462"/>
                  </a:lnTo>
                  <a:lnTo>
                    <a:pt x="13264" y="46623"/>
                  </a:lnTo>
                  <a:lnTo>
                    <a:pt x="12416" y="59283"/>
                  </a:lnTo>
                  <a:lnTo>
                    <a:pt x="11814" y="72335"/>
                  </a:lnTo>
                  <a:lnTo>
                    <a:pt x="11227" y="85514"/>
                  </a:lnTo>
                  <a:lnTo>
                    <a:pt x="10294" y="98431"/>
                  </a:lnTo>
                  <a:lnTo>
                    <a:pt x="8856" y="110893"/>
                  </a:lnTo>
                  <a:lnTo>
                    <a:pt x="7246" y="122886"/>
                  </a:lnTo>
                  <a:lnTo>
                    <a:pt x="6158" y="134480"/>
                  </a:lnTo>
                  <a:lnTo>
                    <a:pt x="5940" y="145767"/>
                  </a:lnTo>
                  <a:lnTo>
                    <a:pt x="6287" y="156993"/>
                  </a:lnTo>
                  <a:lnTo>
                    <a:pt x="6452" y="168530"/>
                  </a:lnTo>
                  <a:lnTo>
                    <a:pt x="6011" y="180548"/>
                  </a:lnTo>
                  <a:lnTo>
                    <a:pt x="5027" y="192826"/>
                  </a:lnTo>
                  <a:lnTo>
                    <a:pt x="3795" y="206261"/>
                  </a:lnTo>
                  <a:lnTo>
                    <a:pt x="2200" y="22427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47647" y="3063792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204636" y="5801"/>
                  </a:lnTo>
                  <a:lnTo>
                    <a:pt x="198431" y="10725"/>
                  </a:lnTo>
                  <a:lnTo>
                    <a:pt x="191326" y="15228"/>
                  </a:lnTo>
                  <a:lnTo>
                    <a:pt x="183040" y="19449"/>
                  </a:lnTo>
                  <a:lnTo>
                    <a:pt x="173097" y="23462"/>
                  </a:lnTo>
                  <a:lnTo>
                    <a:pt x="161401" y="27323"/>
                  </a:lnTo>
                  <a:lnTo>
                    <a:pt x="148323" y="31076"/>
                  </a:lnTo>
                  <a:lnTo>
                    <a:pt x="134488" y="34752"/>
                  </a:lnTo>
                  <a:lnTo>
                    <a:pt x="120341" y="38374"/>
                  </a:lnTo>
                  <a:lnTo>
                    <a:pt x="106269" y="41959"/>
                  </a:lnTo>
                  <a:lnTo>
                    <a:pt x="92676" y="45520"/>
                  </a:lnTo>
                  <a:lnTo>
                    <a:pt x="79722" y="49059"/>
                  </a:lnTo>
                  <a:lnTo>
                    <a:pt x="67254" y="52431"/>
                  </a:lnTo>
                  <a:lnTo>
                    <a:pt x="53368" y="55674"/>
                  </a:lnTo>
                  <a:lnTo>
                    <a:pt x="33494" y="5907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722812" y="2863413"/>
              <a:ext cx="277603" cy="405485"/>
            </a:xfrm>
            <a:custGeom>
              <a:avLst/>
              <a:gdLst/>
              <a:ahLst/>
              <a:cxnLst/>
              <a:rect l="0" t="0" r="0" b="0"/>
              <a:pathLst>
                <a:path w="277603" h="405485">
                  <a:moveTo>
                    <a:pt x="35447" y="21395"/>
                  </a:moveTo>
                  <a:lnTo>
                    <a:pt x="32513" y="30263"/>
                  </a:lnTo>
                  <a:lnTo>
                    <a:pt x="29731" y="39250"/>
                  </a:lnTo>
                  <a:lnTo>
                    <a:pt x="26831" y="49246"/>
                  </a:lnTo>
                  <a:lnTo>
                    <a:pt x="23791" y="60226"/>
                  </a:lnTo>
                  <a:lnTo>
                    <a:pt x="20626" y="72038"/>
                  </a:lnTo>
                  <a:lnTo>
                    <a:pt x="17358" y="84396"/>
                  </a:lnTo>
                  <a:lnTo>
                    <a:pt x="13917" y="93613"/>
                  </a:lnTo>
                  <a:lnTo>
                    <a:pt x="10980" y="95403"/>
                  </a:lnTo>
                  <a:lnTo>
                    <a:pt x="9708" y="91388"/>
                  </a:lnTo>
                  <a:lnTo>
                    <a:pt x="10166" y="83668"/>
                  </a:lnTo>
                  <a:lnTo>
                    <a:pt x="12213" y="73643"/>
                  </a:lnTo>
                  <a:lnTo>
                    <a:pt x="15604" y="62187"/>
                  </a:lnTo>
                  <a:lnTo>
                    <a:pt x="20212" y="50158"/>
                  </a:lnTo>
                  <a:lnTo>
                    <a:pt x="26076" y="38500"/>
                  </a:lnTo>
                  <a:lnTo>
                    <a:pt x="33111" y="27688"/>
                  </a:lnTo>
                  <a:lnTo>
                    <a:pt x="41281" y="18114"/>
                  </a:lnTo>
                  <a:lnTo>
                    <a:pt x="50670" y="10274"/>
                  </a:lnTo>
                  <a:lnTo>
                    <a:pt x="61201" y="4277"/>
                  </a:lnTo>
                  <a:lnTo>
                    <a:pt x="72357" y="553"/>
                  </a:lnTo>
                  <a:lnTo>
                    <a:pt x="83306" y="0"/>
                  </a:lnTo>
                  <a:lnTo>
                    <a:pt x="93586" y="2811"/>
                  </a:lnTo>
                  <a:lnTo>
                    <a:pt x="102945" y="8425"/>
                  </a:lnTo>
                  <a:lnTo>
                    <a:pt x="111158" y="15928"/>
                  </a:lnTo>
                  <a:lnTo>
                    <a:pt x="118241" y="24601"/>
                  </a:lnTo>
                  <a:lnTo>
                    <a:pt x="124523" y="34148"/>
                  </a:lnTo>
                  <a:lnTo>
                    <a:pt x="130526" y="44599"/>
                  </a:lnTo>
                  <a:lnTo>
                    <a:pt x="136563" y="55919"/>
                  </a:lnTo>
                  <a:lnTo>
                    <a:pt x="142436" y="67976"/>
                  </a:lnTo>
                  <a:lnTo>
                    <a:pt x="147548" y="80608"/>
                  </a:lnTo>
                  <a:lnTo>
                    <a:pt x="151619" y="93667"/>
                  </a:lnTo>
                  <a:lnTo>
                    <a:pt x="154844" y="107031"/>
                  </a:lnTo>
                  <a:lnTo>
                    <a:pt x="157698" y="120610"/>
                  </a:lnTo>
                  <a:lnTo>
                    <a:pt x="160498" y="134332"/>
                  </a:lnTo>
                  <a:lnTo>
                    <a:pt x="163057" y="147987"/>
                  </a:lnTo>
                  <a:lnTo>
                    <a:pt x="164797" y="161235"/>
                  </a:lnTo>
                  <a:lnTo>
                    <a:pt x="165455" y="173935"/>
                  </a:lnTo>
                  <a:lnTo>
                    <a:pt x="165236" y="186429"/>
                  </a:lnTo>
                  <a:lnTo>
                    <a:pt x="164626" y="199425"/>
                  </a:lnTo>
                  <a:lnTo>
                    <a:pt x="163946" y="213280"/>
                  </a:lnTo>
                  <a:lnTo>
                    <a:pt x="163016" y="227859"/>
                  </a:lnTo>
                  <a:lnTo>
                    <a:pt x="161260" y="242725"/>
                  </a:lnTo>
                  <a:lnTo>
                    <a:pt x="158418" y="257574"/>
                  </a:lnTo>
                  <a:lnTo>
                    <a:pt x="154695" y="272122"/>
                  </a:lnTo>
                  <a:lnTo>
                    <a:pt x="150579" y="286036"/>
                  </a:lnTo>
                  <a:lnTo>
                    <a:pt x="146398" y="299205"/>
                  </a:lnTo>
                  <a:lnTo>
                    <a:pt x="142133" y="311691"/>
                  </a:lnTo>
                  <a:lnTo>
                    <a:pt x="137517" y="323624"/>
                  </a:lnTo>
                  <a:lnTo>
                    <a:pt x="132414" y="335133"/>
                  </a:lnTo>
                  <a:lnTo>
                    <a:pt x="126836" y="346169"/>
                  </a:lnTo>
                  <a:lnTo>
                    <a:pt x="120859" y="356515"/>
                  </a:lnTo>
                  <a:lnTo>
                    <a:pt x="114571" y="366102"/>
                  </a:lnTo>
                  <a:lnTo>
                    <a:pt x="107889" y="374846"/>
                  </a:lnTo>
                  <a:lnTo>
                    <a:pt x="100572" y="382574"/>
                  </a:lnTo>
                  <a:lnTo>
                    <a:pt x="92534" y="389285"/>
                  </a:lnTo>
                  <a:lnTo>
                    <a:pt x="83678" y="394962"/>
                  </a:lnTo>
                  <a:lnTo>
                    <a:pt x="73823" y="399485"/>
                  </a:lnTo>
                  <a:lnTo>
                    <a:pt x="62976" y="402889"/>
                  </a:lnTo>
                  <a:lnTo>
                    <a:pt x="51608" y="405024"/>
                  </a:lnTo>
                  <a:lnTo>
                    <a:pt x="40518" y="405484"/>
                  </a:lnTo>
                  <a:lnTo>
                    <a:pt x="30146" y="404190"/>
                  </a:lnTo>
                  <a:lnTo>
                    <a:pt x="20897" y="401033"/>
                  </a:lnTo>
                  <a:lnTo>
                    <a:pt x="13289" y="395716"/>
                  </a:lnTo>
                  <a:lnTo>
                    <a:pt x="7440" y="388289"/>
                  </a:lnTo>
                  <a:lnTo>
                    <a:pt x="3310" y="379236"/>
                  </a:lnTo>
                  <a:lnTo>
                    <a:pt x="888" y="369258"/>
                  </a:lnTo>
                  <a:lnTo>
                    <a:pt x="0" y="358849"/>
                  </a:lnTo>
                  <a:lnTo>
                    <a:pt x="518" y="348270"/>
                  </a:lnTo>
                  <a:lnTo>
                    <a:pt x="2452" y="337642"/>
                  </a:lnTo>
                  <a:lnTo>
                    <a:pt x="5680" y="327024"/>
                  </a:lnTo>
                  <a:lnTo>
                    <a:pt x="10133" y="316759"/>
                  </a:lnTo>
                  <a:lnTo>
                    <a:pt x="15871" y="307464"/>
                  </a:lnTo>
                  <a:lnTo>
                    <a:pt x="22810" y="299405"/>
                  </a:lnTo>
                  <a:lnTo>
                    <a:pt x="30909" y="292841"/>
                  </a:lnTo>
                  <a:lnTo>
                    <a:pt x="40249" y="288180"/>
                  </a:lnTo>
                  <a:lnTo>
                    <a:pt x="50750" y="285455"/>
                  </a:lnTo>
                  <a:lnTo>
                    <a:pt x="62055" y="284403"/>
                  </a:lnTo>
                  <a:lnTo>
                    <a:pt x="73636" y="284670"/>
                  </a:lnTo>
                  <a:lnTo>
                    <a:pt x="85164" y="285921"/>
                  </a:lnTo>
                  <a:lnTo>
                    <a:pt x="96513" y="288045"/>
                  </a:lnTo>
                  <a:lnTo>
                    <a:pt x="107666" y="291140"/>
                  </a:lnTo>
                  <a:lnTo>
                    <a:pt x="118646" y="295182"/>
                  </a:lnTo>
                  <a:lnTo>
                    <a:pt x="129324" y="300031"/>
                  </a:lnTo>
                  <a:lnTo>
                    <a:pt x="139429" y="305509"/>
                  </a:lnTo>
                  <a:lnTo>
                    <a:pt x="148863" y="311450"/>
                  </a:lnTo>
                  <a:lnTo>
                    <a:pt x="157844" y="317559"/>
                  </a:lnTo>
                  <a:lnTo>
                    <a:pt x="166796" y="323426"/>
                  </a:lnTo>
                  <a:lnTo>
                    <a:pt x="175970" y="328850"/>
                  </a:lnTo>
                  <a:lnTo>
                    <a:pt x="185438" y="333813"/>
                  </a:lnTo>
                  <a:lnTo>
                    <a:pt x="195180" y="338381"/>
                  </a:lnTo>
                  <a:lnTo>
                    <a:pt x="205145" y="342631"/>
                  </a:lnTo>
                  <a:lnTo>
                    <a:pt x="215278" y="346317"/>
                  </a:lnTo>
                  <a:lnTo>
                    <a:pt x="225533" y="348888"/>
                  </a:lnTo>
                  <a:lnTo>
                    <a:pt x="235862" y="350140"/>
                  </a:lnTo>
                  <a:lnTo>
                    <a:pt x="245781" y="350332"/>
                  </a:lnTo>
                  <a:lnTo>
                    <a:pt x="255356" y="350033"/>
                  </a:lnTo>
                  <a:lnTo>
                    <a:pt x="265427" y="349215"/>
                  </a:lnTo>
                  <a:lnTo>
                    <a:pt x="277602" y="34777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253098" y="2716352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10528" y="0"/>
                  </a:moveTo>
                  <a:lnTo>
                    <a:pt x="10528" y="11802"/>
                  </a:lnTo>
                  <a:lnTo>
                    <a:pt x="10528" y="23571"/>
                  </a:lnTo>
                  <a:lnTo>
                    <a:pt x="10524" y="36466"/>
                  </a:lnTo>
                  <a:lnTo>
                    <a:pt x="10351" y="50487"/>
                  </a:lnTo>
                  <a:lnTo>
                    <a:pt x="9703" y="65464"/>
                  </a:lnTo>
                  <a:lnTo>
                    <a:pt x="8454" y="81181"/>
                  </a:lnTo>
                  <a:lnTo>
                    <a:pt x="6801" y="97284"/>
                  </a:lnTo>
                  <a:lnTo>
                    <a:pt x="5153" y="113308"/>
                  </a:lnTo>
                  <a:lnTo>
                    <a:pt x="3750" y="129005"/>
                  </a:lnTo>
                  <a:lnTo>
                    <a:pt x="2657" y="144323"/>
                  </a:lnTo>
                  <a:lnTo>
                    <a:pt x="1850" y="159300"/>
                  </a:lnTo>
                  <a:lnTo>
                    <a:pt x="1271" y="173995"/>
                  </a:lnTo>
                  <a:lnTo>
                    <a:pt x="866" y="188061"/>
                  </a:lnTo>
                  <a:lnTo>
                    <a:pt x="542" y="202236"/>
                  </a:lnTo>
                  <a:lnTo>
                    <a:pt x="269" y="21888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136900" y="2737409"/>
              <a:ext cx="95142" cy="135379"/>
            </a:xfrm>
            <a:custGeom>
              <a:avLst/>
              <a:gdLst/>
              <a:ahLst/>
              <a:cxnLst/>
              <a:rect l="0" t="0" r="0" b="0"/>
              <a:pathLst>
                <a:path w="95142" h="135379">
                  <a:moveTo>
                    <a:pt x="95141" y="94756"/>
                  </a:moveTo>
                  <a:lnTo>
                    <a:pt x="89207" y="100557"/>
                  </a:lnTo>
                  <a:lnTo>
                    <a:pt x="83002" y="105481"/>
                  </a:lnTo>
                  <a:lnTo>
                    <a:pt x="75906" y="109984"/>
                  </a:lnTo>
                  <a:lnTo>
                    <a:pt x="67966" y="114204"/>
                  </a:lnTo>
                  <a:lnTo>
                    <a:pt x="59319" y="118218"/>
                  </a:lnTo>
                  <a:lnTo>
                    <a:pt x="50125" y="122080"/>
                  </a:lnTo>
                  <a:lnTo>
                    <a:pt x="40525" y="125832"/>
                  </a:lnTo>
                  <a:lnTo>
                    <a:pt x="30635" y="129508"/>
                  </a:lnTo>
                  <a:lnTo>
                    <a:pt x="20562" y="133095"/>
                  </a:lnTo>
                  <a:lnTo>
                    <a:pt x="11102" y="135378"/>
                  </a:lnTo>
                  <a:lnTo>
                    <a:pt x="4159" y="134713"/>
                  </a:lnTo>
                  <a:lnTo>
                    <a:pt x="729" y="131172"/>
                  </a:lnTo>
                  <a:lnTo>
                    <a:pt x="0" y="125059"/>
                  </a:lnTo>
                  <a:lnTo>
                    <a:pt x="967" y="116802"/>
                  </a:lnTo>
                  <a:lnTo>
                    <a:pt x="2943" y="107039"/>
                  </a:lnTo>
                  <a:lnTo>
                    <a:pt x="5515" y="96511"/>
                  </a:lnTo>
                  <a:lnTo>
                    <a:pt x="8442" y="85696"/>
                  </a:lnTo>
                  <a:lnTo>
                    <a:pt x="11585" y="74827"/>
                  </a:lnTo>
                  <a:lnTo>
                    <a:pt x="14860" y="63996"/>
                  </a:lnTo>
                  <a:lnTo>
                    <a:pt x="18214" y="53238"/>
                  </a:lnTo>
                  <a:lnTo>
                    <a:pt x="21465" y="42812"/>
                  </a:lnTo>
                  <a:lnTo>
                    <a:pt x="24615" y="32089"/>
                  </a:lnTo>
                  <a:lnTo>
                    <a:pt x="27940" y="19008"/>
                  </a:lnTo>
                  <a:lnTo>
                    <a:pt x="3197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063585" y="2990093"/>
              <a:ext cx="305327" cy="52643"/>
            </a:xfrm>
            <a:custGeom>
              <a:avLst/>
              <a:gdLst/>
              <a:ahLst/>
              <a:cxnLst/>
              <a:rect l="0" t="0" r="0" b="0"/>
              <a:pathLst>
                <a:path w="305327" h="52643">
                  <a:moveTo>
                    <a:pt x="305326" y="0"/>
                  </a:moveTo>
                  <a:lnTo>
                    <a:pt x="296525" y="2934"/>
                  </a:lnTo>
                  <a:lnTo>
                    <a:pt x="288179" y="5716"/>
                  </a:lnTo>
                  <a:lnTo>
                    <a:pt x="279471" y="8616"/>
                  </a:lnTo>
                  <a:lnTo>
                    <a:pt x="270004" y="11656"/>
                  </a:lnTo>
                  <a:lnTo>
                    <a:pt x="259212" y="14821"/>
                  </a:lnTo>
                  <a:lnTo>
                    <a:pt x="246919" y="18080"/>
                  </a:lnTo>
                  <a:lnTo>
                    <a:pt x="233426" y="21245"/>
                  </a:lnTo>
                  <a:lnTo>
                    <a:pt x="219308" y="23988"/>
                  </a:lnTo>
                  <a:lnTo>
                    <a:pt x="204958" y="26163"/>
                  </a:lnTo>
                  <a:lnTo>
                    <a:pt x="190410" y="27793"/>
                  </a:lnTo>
                  <a:lnTo>
                    <a:pt x="175432" y="28969"/>
                  </a:lnTo>
                  <a:lnTo>
                    <a:pt x="159917" y="29802"/>
                  </a:lnTo>
                  <a:lnTo>
                    <a:pt x="144057" y="30549"/>
                  </a:lnTo>
                  <a:lnTo>
                    <a:pt x="128251" y="31592"/>
                  </a:lnTo>
                  <a:lnTo>
                    <a:pt x="112726" y="33113"/>
                  </a:lnTo>
                  <a:lnTo>
                    <a:pt x="97536" y="35120"/>
                  </a:lnTo>
                  <a:lnTo>
                    <a:pt x="82651" y="37539"/>
                  </a:lnTo>
                  <a:lnTo>
                    <a:pt x="68021" y="40272"/>
                  </a:lnTo>
                  <a:lnTo>
                    <a:pt x="54000" y="43084"/>
                  </a:lnTo>
                  <a:lnTo>
                    <a:pt x="39861" y="45881"/>
                  </a:lnTo>
                  <a:lnTo>
                    <a:pt x="23241" y="4890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126756" y="3105906"/>
              <a:ext cx="158428" cy="210571"/>
            </a:xfrm>
            <a:custGeom>
              <a:avLst/>
              <a:gdLst/>
              <a:ahLst/>
              <a:cxnLst/>
              <a:rect l="0" t="0" r="0" b="0"/>
              <a:pathLst>
                <a:path w="158428" h="210571">
                  <a:moveTo>
                    <a:pt x="147399" y="0"/>
                  </a:moveTo>
                  <a:lnTo>
                    <a:pt x="135664" y="67"/>
                  </a:lnTo>
                  <a:lnTo>
                    <a:pt x="124535" y="708"/>
                  </a:lnTo>
                  <a:lnTo>
                    <a:pt x="112941" y="2004"/>
                  </a:lnTo>
                  <a:lnTo>
                    <a:pt x="100953" y="3864"/>
                  </a:lnTo>
                  <a:lnTo>
                    <a:pt x="88941" y="6180"/>
                  </a:lnTo>
                  <a:lnTo>
                    <a:pt x="77148" y="8856"/>
                  </a:lnTo>
                  <a:lnTo>
                    <a:pt x="65967" y="12125"/>
                  </a:lnTo>
                  <a:lnTo>
                    <a:pt x="55995" y="16529"/>
                  </a:lnTo>
                  <a:lnTo>
                    <a:pt x="47451" y="22271"/>
                  </a:lnTo>
                  <a:lnTo>
                    <a:pt x="40547" y="29246"/>
                  </a:lnTo>
                  <a:lnTo>
                    <a:pt x="35651" y="37223"/>
                  </a:lnTo>
                  <a:lnTo>
                    <a:pt x="32774" y="45943"/>
                  </a:lnTo>
                  <a:lnTo>
                    <a:pt x="31960" y="54541"/>
                  </a:lnTo>
                  <a:lnTo>
                    <a:pt x="33449" y="61628"/>
                  </a:lnTo>
                  <a:lnTo>
                    <a:pt x="37153" y="66567"/>
                  </a:lnTo>
                  <a:lnTo>
                    <a:pt x="42722" y="69405"/>
                  </a:lnTo>
                  <a:lnTo>
                    <a:pt x="49739" y="70485"/>
                  </a:lnTo>
                  <a:lnTo>
                    <a:pt x="57830" y="70222"/>
                  </a:lnTo>
                  <a:lnTo>
                    <a:pt x="66852" y="69305"/>
                  </a:lnTo>
                  <a:lnTo>
                    <a:pt x="76885" y="68633"/>
                  </a:lnTo>
                  <a:lnTo>
                    <a:pt x="87883" y="68684"/>
                  </a:lnTo>
                  <a:lnTo>
                    <a:pt x="99368" y="69708"/>
                  </a:lnTo>
                  <a:lnTo>
                    <a:pt x="110546" y="71918"/>
                  </a:lnTo>
                  <a:lnTo>
                    <a:pt x="120983" y="75300"/>
                  </a:lnTo>
                  <a:lnTo>
                    <a:pt x="130449" y="79841"/>
                  </a:lnTo>
                  <a:lnTo>
                    <a:pt x="138735" y="85629"/>
                  </a:lnTo>
                  <a:lnTo>
                    <a:pt x="145852" y="92598"/>
                  </a:lnTo>
                  <a:lnTo>
                    <a:pt x="151649" y="100717"/>
                  </a:lnTo>
                  <a:lnTo>
                    <a:pt x="155728" y="110068"/>
                  </a:lnTo>
                  <a:lnTo>
                    <a:pt x="158021" y="120576"/>
                  </a:lnTo>
                  <a:lnTo>
                    <a:pt x="158427" y="131886"/>
                  </a:lnTo>
                  <a:lnTo>
                    <a:pt x="156655" y="143469"/>
                  </a:lnTo>
                  <a:lnTo>
                    <a:pt x="152759" y="154990"/>
                  </a:lnTo>
                  <a:lnTo>
                    <a:pt x="147059" y="165995"/>
                  </a:lnTo>
                  <a:lnTo>
                    <a:pt x="139954" y="175852"/>
                  </a:lnTo>
                  <a:lnTo>
                    <a:pt x="131799" y="184326"/>
                  </a:lnTo>
                  <a:lnTo>
                    <a:pt x="122564" y="191353"/>
                  </a:lnTo>
                  <a:lnTo>
                    <a:pt x="111856" y="196865"/>
                  </a:lnTo>
                  <a:lnTo>
                    <a:pt x="99582" y="200983"/>
                  </a:lnTo>
                  <a:lnTo>
                    <a:pt x="86086" y="203955"/>
                  </a:lnTo>
                  <a:lnTo>
                    <a:pt x="71957" y="206049"/>
                  </a:lnTo>
                  <a:lnTo>
                    <a:pt x="57618" y="207501"/>
                  </a:lnTo>
                  <a:lnTo>
                    <a:pt x="43874" y="208499"/>
                  </a:lnTo>
                  <a:lnTo>
                    <a:pt x="30637" y="209286"/>
                  </a:lnTo>
                  <a:lnTo>
                    <a:pt x="16750" y="20993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347647" y="3327005"/>
              <a:ext cx="1231835" cy="168457"/>
            </a:xfrm>
            <a:custGeom>
              <a:avLst/>
              <a:gdLst/>
              <a:ahLst/>
              <a:cxnLst/>
              <a:rect l="0" t="0" r="0" b="0"/>
              <a:pathLst>
                <a:path w="1231835" h="168457">
                  <a:moveTo>
                    <a:pt x="1231834" y="0"/>
                  </a:moveTo>
                  <a:lnTo>
                    <a:pt x="1219966" y="67"/>
                  </a:lnTo>
                  <a:lnTo>
                    <a:pt x="1207556" y="707"/>
                  </a:lnTo>
                  <a:lnTo>
                    <a:pt x="1193374" y="1999"/>
                  </a:lnTo>
                  <a:lnTo>
                    <a:pt x="1177839" y="3686"/>
                  </a:lnTo>
                  <a:lnTo>
                    <a:pt x="1161843" y="5354"/>
                  </a:lnTo>
                  <a:lnTo>
                    <a:pt x="1145960" y="6767"/>
                  </a:lnTo>
                  <a:lnTo>
                    <a:pt x="1130412" y="7866"/>
                  </a:lnTo>
                  <a:lnTo>
                    <a:pt x="1115225" y="8676"/>
                  </a:lnTo>
                  <a:lnTo>
                    <a:pt x="1100347" y="9256"/>
                  </a:lnTo>
                  <a:lnTo>
                    <a:pt x="1085544" y="9661"/>
                  </a:lnTo>
                  <a:lnTo>
                    <a:pt x="1070445" y="9941"/>
                  </a:lnTo>
                  <a:lnTo>
                    <a:pt x="1054871" y="10137"/>
                  </a:lnTo>
                  <a:lnTo>
                    <a:pt x="1038815" y="10440"/>
                  </a:lnTo>
                  <a:lnTo>
                    <a:pt x="1022350" y="11175"/>
                  </a:lnTo>
                  <a:lnTo>
                    <a:pt x="1005568" y="12483"/>
                  </a:lnTo>
                  <a:lnTo>
                    <a:pt x="988552" y="14175"/>
                  </a:lnTo>
                  <a:lnTo>
                    <a:pt x="971370" y="15850"/>
                  </a:lnTo>
                  <a:lnTo>
                    <a:pt x="954066" y="17275"/>
                  </a:lnTo>
                  <a:lnTo>
                    <a:pt x="936515" y="18553"/>
                  </a:lnTo>
                  <a:lnTo>
                    <a:pt x="918433" y="20017"/>
                  </a:lnTo>
                  <a:lnTo>
                    <a:pt x="899708" y="21854"/>
                  </a:lnTo>
                  <a:lnTo>
                    <a:pt x="880386" y="24088"/>
                  </a:lnTo>
                  <a:lnTo>
                    <a:pt x="860577" y="26667"/>
                  </a:lnTo>
                  <a:lnTo>
                    <a:pt x="840391" y="29511"/>
                  </a:lnTo>
                  <a:lnTo>
                    <a:pt x="819768" y="32387"/>
                  </a:lnTo>
                  <a:lnTo>
                    <a:pt x="798478" y="34931"/>
                  </a:lnTo>
                  <a:lnTo>
                    <a:pt x="776450" y="36976"/>
                  </a:lnTo>
                  <a:lnTo>
                    <a:pt x="753759" y="38686"/>
                  </a:lnTo>
                  <a:lnTo>
                    <a:pt x="730533" y="40449"/>
                  </a:lnTo>
                  <a:lnTo>
                    <a:pt x="706902" y="42489"/>
                  </a:lnTo>
                  <a:lnTo>
                    <a:pt x="682812" y="44861"/>
                  </a:lnTo>
                  <a:lnTo>
                    <a:pt x="658041" y="47533"/>
                  </a:lnTo>
                  <a:lnTo>
                    <a:pt x="632522" y="50445"/>
                  </a:lnTo>
                  <a:lnTo>
                    <a:pt x="606334" y="53536"/>
                  </a:lnTo>
                  <a:lnTo>
                    <a:pt x="579608" y="56757"/>
                  </a:lnTo>
                  <a:lnTo>
                    <a:pt x="552477" y="60074"/>
                  </a:lnTo>
                  <a:lnTo>
                    <a:pt x="525054" y="63622"/>
                  </a:lnTo>
                  <a:lnTo>
                    <a:pt x="497424" y="67690"/>
                  </a:lnTo>
                  <a:lnTo>
                    <a:pt x="469651" y="72388"/>
                  </a:lnTo>
                  <a:lnTo>
                    <a:pt x="441780" y="77509"/>
                  </a:lnTo>
                  <a:lnTo>
                    <a:pt x="413842" y="82639"/>
                  </a:lnTo>
                  <a:lnTo>
                    <a:pt x="385858" y="87538"/>
                  </a:lnTo>
                  <a:lnTo>
                    <a:pt x="357844" y="92301"/>
                  </a:lnTo>
                  <a:lnTo>
                    <a:pt x="329810" y="97258"/>
                  </a:lnTo>
                  <a:lnTo>
                    <a:pt x="301762" y="102589"/>
                  </a:lnTo>
                  <a:lnTo>
                    <a:pt x="273704" y="108152"/>
                  </a:lnTo>
                  <a:lnTo>
                    <a:pt x="245640" y="113587"/>
                  </a:lnTo>
                  <a:lnTo>
                    <a:pt x="217582" y="118693"/>
                  </a:lnTo>
                  <a:lnTo>
                    <a:pt x="189857" y="123597"/>
                  </a:lnTo>
                  <a:lnTo>
                    <a:pt x="163081" y="128650"/>
                  </a:lnTo>
                  <a:lnTo>
                    <a:pt x="137523" y="134044"/>
                  </a:lnTo>
                  <a:lnTo>
                    <a:pt x="113446" y="139651"/>
                  </a:lnTo>
                  <a:lnTo>
                    <a:pt x="91261" y="145115"/>
                  </a:lnTo>
                  <a:lnTo>
                    <a:pt x="71022" y="150231"/>
                  </a:lnTo>
                  <a:lnTo>
                    <a:pt x="53067" y="154818"/>
                  </a:lnTo>
                  <a:lnTo>
                    <a:pt x="36432" y="159081"/>
                  </a:lnTo>
                  <a:lnTo>
                    <a:pt x="19652" y="16339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1610860" y="3716559"/>
            <a:ext cx="458925" cy="577678"/>
          </a:xfrm>
          <a:custGeom>
            <a:avLst/>
            <a:gdLst/>
            <a:ahLst/>
            <a:cxnLst/>
            <a:rect l="0" t="0" r="0" b="0"/>
            <a:pathLst>
              <a:path w="458925" h="577678">
                <a:moveTo>
                  <a:pt x="231627" y="0"/>
                </a:moveTo>
                <a:lnTo>
                  <a:pt x="225759" y="5935"/>
                </a:lnTo>
                <a:lnTo>
                  <a:pt x="220195" y="12140"/>
                </a:lnTo>
                <a:lnTo>
                  <a:pt x="214395" y="19236"/>
                </a:lnTo>
                <a:lnTo>
                  <a:pt x="208315" y="27176"/>
                </a:lnTo>
                <a:lnTo>
                  <a:pt x="201985" y="35822"/>
                </a:lnTo>
                <a:lnTo>
                  <a:pt x="195457" y="45012"/>
                </a:lnTo>
                <a:lnTo>
                  <a:pt x="188781" y="54439"/>
                </a:lnTo>
                <a:lnTo>
                  <a:pt x="181998" y="63680"/>
                </a:lnTo>
                <a:lnTo>
                  <a:pt x="175141" y="72520"/>
                </a:lnTo>
                <a:lnTo>
                  <a:pt x="168231" y="80927"/>
                </a:lnTo>
                <a:lnTo>
                  <a:pt x="161286" y="88960"/>
                </a:lnTo>
                <a:lnTo>
                  <a:pt x="154317" y="96699"/>
                </a:lnTo>
                <a:lnTo>
                  <a:pt x="147331" y="104220"/>
                </a:lnTo>
                <a:lnTo>
                  <a:pt x="140335" y="111584"/>
                </a:lnTo>
                <a:lnTo>
                  <a:pt x="133340" y="118792"/>
                </a:lnTo>
                <a:lnTo>
                  <a:pt x="126690" y="124265"/>
                </a:lnTo>
                <a:lnTo>
                  <a:pt x="121489" y="125614"/>
                </a:lnTo>
                <a:lnTo>
                  <a:pt x="118753" y="122943"/>
                </a:lnTo>
                <a:lnTo>
                  <a:pt x="118500" y="117415"/>
                </a:lnTo>
                <a:lnTo>
                  <a:pt x="120299" y="110058"/>
                </a:lnTo>
                <a:lnTo>
                  <a:pt x="123657" y="101720"/>
                </a:lnTo>
                <a:lnTo>
                  <a:pt x="128147" y="93136"/>
                </a:lnTo>
                <a:lnTo>
                  <a:pt x="133436" y="84700"/>
                </a:lnTo>
                <a:lnTo>
                  <a:pt x="139281" y="76545"/>
                </a:lnTo>
                <a:lnTo>
                  <a:pt x="145507" y="68672"/>
                </a:lnTo>
                <a:lnTo>
                  <a:pt x="151996" y="61040"/>
                </a:lnTo>
                <a:lnTo>
                  <a:pt x="158829" y="53759"/>
                </a:lnTo>
                <a:lnTo>
                  <a:pt x="166256" y="47087"/>
                </a:lnTo>
                <a:lnTo>
                  <a:pt x="174372" y="41114"/>
                </a:lnTo>
                <a:lnTo>
                  <a:pt x="183282" y="35780"/>
                </a:lnTo>
                <a:lnTo>
                  <a:pt x="193174" y="30963"/>
                </a:lnTo>
                <a:lnTo>
                  <a:pt x="204054" y="26545"/>
                </a:lnTo>
                <a:lnTo>
                  <a:pt x="215785" y="22746"/>
                </a:lnTo>
                <a:lnTo>
                  <a:pt x="228184" y="20100"/>
                </a:lnTo>
                <a:lnTo>
                  <a:pt x="241074" y="18806"/>
                </a:lnTo>
                <a:lnTo>
                  <a:pt x="254152" y="18921"/>
                </a:lnTo>
                <a:lnTo>
                  <a:pt x="267005" y="20519"/>
                </a:lnTo>
                <a:lnTo>
                  <a:pt x="279417" y="23489"/>
                </a:lnTo>
                <a:lnTo>
                  <a:pt x="291038" y="27754"/>
                </a:lnTo>
                <a:lnTo>
                  <a:pt x="301318" y="33359"/>
                </a:lnTo>
                <a:lnTo>
                  <a:pt x="310078" y="40204"/>
                </a:lnTo>
                <a:lnTo>
                  <a:pt x="317299" y="48239"/>
                </a:lnTo>
                <a:lnTo>
                  <a:pt x="322942" y="57535"/>
                </a:lnTo>
                <a:lnTo>
                  <a:pt x="327147" y="68011"/>
                </a:lnTo>
                <a:lnTo>
                  <a:pt x="330178" y="79470"/>
                </a:lnTo>
                <a:lnTo>
                  <a:pt x="332311" y="91685"/>
                </a:lnTo>
                <a:lnTo>
                  <a:pt x="333781" y="104453"/>
                </a:lnTo>
                <a:lnTo>
                  <a:pt x="334449" y="117448"/>
                </a:lnTo>
                <a:lnTo>
                  <a:pt x="333842" y="130246"/>
                </a:lnTo>
                <a:lnTo>
                  <a:pt x="331801" y="142630"/>
                </a:lnTo>
                <a:lnTo>
                  <a:pt x="328465" y="154572"/>
                </a:lnTo>
                <a:lnTo>
                  <a:pt x="324083" y="166132"/>
                </a:lnTo>
                <a:lnTo>
                  <a:pt x="318912" y="177388"/>
                </a:lnTo>
                <a:lnTo>
                  <a:pt x="313170" y="188253"/>
                </a:lnTo>
                <a:lnTo>
                  <a:pt x="307025" y="198484"/>
                </a:lnTo>
                <a:lnTo>
                  <a:pt x="300594" y="207994"/>
                </a:lnTo>
                <a:lnTo>
                  <a:pt x="293803" y="216685"/>
                </a:lnTo>
                <a:lnTo>
                  <a:pt x="286405" y="224379"/>
                </a:lnTo>
                <a:lnTo>
                  <a:pt x="278345" y="231015"/>
                </a:lnTo>
                <a:lnTo>
                  <a:pt x="270768" y="234790"/>
                </a:lnTo>
                <a:lnTo>
                  <a:pt x="266108" y="234161"/>
                </a:lnTo>
                <a:lnTo>
                  <a:pt x="265509" y="231186"/>
                </a:lnTo>
                <a:lnTo>
                  <a:pt x="268361" y="227335"/>
                </a:lnTo>
                <a:lnTo>
                  <a:pt x="273872" y="223424"/>
                </a:lnTo>
                <a:lnTo>
                  <a:pt x="281567" y="220011"/>
                </a:lnTo>
                <a:lnTo>
                  <a:pt x="291016" y="217308"/>
                </a:lnTo>
                <a:lnTo>
                  <a:pt x="301642" y="215455"/>
                </a:lnTo>
                <a:lnTo>
                  <a:pt x="312781" y="214642"/>
                </a:lnTo>
                <a:lnTo>
                  <a:pt x="324019" y="214871"/>
                </a:lnTo>
                <a:lnTo>
                  <a:pt x="335179" y="216156"/>
                </a:lnTo>
                <a:lnTo>
                  <a:pt x="346207" y="218613"/>
                </a:lnTo>
                <a:lnTo>
                  <a:pt x="357099" y="222194"/>
                </a:lnTo>
                <a:lnTo>
                  <a:pt x="367550" y="226886"/>
                </a:lnTo>
                <a:lnTo>
                  <a:pt x="376970" y="232784"/>
                </a:lnTo>
                <a:lnTo>
                  <a:pt x="385127" y="239826"/>
                </a:lnTo>
                <a:lnTo>
                  <a:pt x="392266" y="247824"/>
                </a:lnTo>
                <a:lnTo>
                  <a:pt x="398910" y="256564"/>
                </a:lnTo>
                <a:lnTo>
                  <a:pt x="405421" y="265849"/>
                </a:lnTo>
                <a:lnTo>
                  <a:pt x="411966" y="275523"/>
                </a:lnTo>
                <a:lnTo>
                  <a:pt x="418601" y="285469"/>
                </a:lnTo>
                <a:lnTo>
                  <a:pt x="425325" y="295608"/>
                </a:lnTo>
                <a:lnTo>
                  <a:pt x="431960" y="306044"/>
                </a:lnTo>
                <a:lnTo>
                  <a:pt x="438183" y="317042"/>
                </a:lnTo>
                <a:lnTo>
                  <a:pt x="443841" y="328709"/>
                </a:lnTo>
                <a:lnTo>
                  <a:pt x="448791" y="341156"/>
                </a:lnTo>
                <a:lnTo>
                  <a:pt x="452817" y="354575"/>
                </a:lnTo>
                <a:lnTo>
                  <a:pt x="455889" y="368973"/>
                </a:lnTo>
                <a:lnTo>
                  <a:pt x="457970" y="384048"/>
                </a:lnTo>
                <a:lnTo>
                  <a:pt x="458924" y="399314"/>
                </a:lnTo>
                <a:lnTo>
                  <a:pt x="458790" y="414468"/>
                </a:lnTo>
                <a:lnTo>
                  <a:pt x="457736" y="429406"/>
                </a:lnTo>
                <a:lnTo>
                  <a:pt x="455965" y="444122"/>
                </a:lnTo>
                <a:lnTo>
                  <a:pt x="453661" y="458646"/>
                </a:lnTo>
                <a:lnTo>
                  <a:pt x="450811" y="472857"/>
                </a:lnTo>
                <a:lnTo>
                  <a:pt x="447220" y="486487"/>
                </a:lnTo>
                <a:lnTo>
                  <a:pt x="442841" y="499432"/>
                </a:lnTo>
                <a:lnTo>
                  <a:pt x="437765" y="511584"/>
                </a:lnTo>
                <a:lnTo>
                  <a:pt x="432133" y="522753"/>
                </a:lnTo>
                <a:lnTo>
                  <a:pt x="426080" y="532933"/>
                </a:lnTo>
                <a:lnTo>
                  <a:pt x="419558" y="542261"/>
                </a:lnTo>
                <a:lnTo>
                  <a:pt x="412348" y="550921"/>
                </a:lnTo>
                <a:lnTo>
                  <a:pt x="404382" y="559071"/>
                </a:lnTo>
                <a:lnTo>
                  <a:pt x="395574" y="566359"/>
                </a:lnTo>
                <a:lnTo>
                  <a:pt x="385751" y="571971"/>
                </a:lnTo>
                <a:lnTo>
                  <a:pt x="374913" y="575594"/>
                </a:lnTo>
                <a:lnTo>
                  <a:pt x="363041" y="577382"/>
                </a:lnTo>
                <a:lnTo>
                  <a:pt x="350015" y="577677"/>
                </a:lnTo>
                <a:lnTo>
                  <a:pt x="335881" y="576839"/>
                </a:lnTo>
                <a:lnTo>
                  <a:pt x="320814" y="575177"/>
                </a:lnTo>
                <a:lnTo>
                  <a:pt x="305022" y="572933"/>
                </a:lnTo>
                <a:lnTo>
                  <a:pt x="288692" y="570282"/>
                </a:lnTo>
                <a:lnTo>
                  <a:pt x="271811" y="567354"/>
                </a:lnTo>
                <a:lnTo>
                  <a:pt x="254187" y="564235"/>
                </a:lnTo>
                <a:lnTo>
                  <a:pt x="235774" y="560994"/>
                </a:lnTo>
                <a:lnTo>
                  <a:pt x="216662" y="557833"/>
                </a:lnTo>
                <a:lnTo>
                  <a:pt x="196994" y="555090"/>
                </a:lnTo>
                <a:lnTo>
                  <a:pt x="176908" y="552912"/>
                </a:lnTo>
                <a:lnTo>
                  <a:pt x="156521" y="551281"/>
                </a:lnTo>
                <a:lnTo>
                  <a:pt x="135922" y="550103"/>
                </a:lnTo>
                <a:lnTo>
                  <a:pt x="115190" y="549278"/>
                </a:lnTo>
                <a:lnTo>
                  <a:pt x="94861" y="548875"/>
                </a:lnTo>
                <a:lnTo>
                  <a:pt x="75890" y="549129"/>
                </a:lnTo>
                <a:lnTo>
                  <a:pt x="58702" y="550109"/>
                </a:lnTo>
                <a:lnTo>
                  <a:pt x="43656" y="551588"/>
                </a:lnTo>
                <a:lnTo>
                  <a:pt x="29836" y="553272"/>
                </a:lnTo>
                <a:lnTo>
                  <a:pt x="16033" y="555310"/>
                </a:lnTo>
                <a:lnTo>
                  <a:pt x="0" y="5580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6285513" y="2489326"/>
            <a:ext cx="789638" cy="910691"/>
            <a:chOff x="6285513" y="2489326"/>
            <a:chExt cx="789638" cy="910691"/>
          </a:xfrm>
        </p:grpSpPr>
        <p:sp>
          <p:nvSpPr>
            <p:cNvPr id="30" name="Freeform 29"/>
            <p:cNvSpPr/>
            <p:nvPr/>
          </p:nvSpPr>
          <p:spPr>
            <a:xfrm>
              <a:off x="6496083" y="2489326"/>
              <a:ext cx="274076" cy="332312"/>
            </a:xfrm>
            <a:custGeom>
              <a:avLst/>
              <a:gdLst/>
              <a:ahLst/>
              <a:cxnLst/>
              <a:rect l="0" t="0" r="0" b="0"/>
              <a:pathLst>
                <a:path w="274076" h="332312">
                  <a:moveTo>
                    <a:pt x="10528" y="16456"/>
                  </a:moveTo>
                  <a:lnTo>
                    <a:pt x="19464" y="10722"/>
                  </a:lnTo>
                  <a:lnTo>
                    <a:pt x="29090" y="6439"/>
                  </a:lnTo>
                  <a:lnTo>
                    <a:pt x="40378" y="3237"/>
                  </a:lnTo>
                  <a:lnTo>
                    <a:pt x="53045" y="1049"/>
                  </a:lnTo>
                  <a:lnTo>
                    <a:pt x="66525" y="0"/>
                  </a:lnTo>
                  <a:lnTo>
                    <a:pt x="80401" y="53"/>
                  </a:lnTo>
                  <a:lnTo>
                    <a:pt x="94610" y="878"/>
                  </a:lnTo>
                  <a:lnTo>
                    <a:pt x="109350" y="1957"/>
                  </a:lnTo>
                  <a:lnTo>
                    <a:pt x="124700" y="2974"/>
                  </a:lnTo>
                  <a:lnTo>
                    <a:pt x="140446" y="3804"/>
                  </a:lnTo>
                  <a:lnTo>
                    <a:pt x="156176" y="4436"/>
                  </a:lnTo>
                  <a:lnTo>
                    <a:pt x="171650" y="4895"/>
                  </a:lnTo>
                  <a:lnTo>
                    <a:pt x="186804" y="5221"/>
                  </a:lnTo>
                  <a:lnTo>
                    <a:pt x="201667" y="5447"/>
                  </a:lnTo>
                  <a:lnTo>
                    <a:pt x="216290" y="5598"/>
                  </a:lnTo>
                  <a:lnTo>
                    <a:pt x="230567" y="5531"/>
                  </a:lnTo>
                  <a:lnTo>
                    <a:pt x="244242" y="4955"/>
                  </a:lnTo>
                  <a:lnTo>
                    <a:pt x="257176" y="3791"/>
                  </a:lnTo>
                  <a:lnTo>
                    <a:pt x="267806" y="3517"/>
                  </a:lnTo>
                  <a:lnTo>
                    <a:pt x="273517" y="5705"/>
                  </a:lnTo>
                  <a:lnTo>
                    <a:pt x="274075" y="9502"/>
                  </a:lnTo>
                  <a:lnTo>
                    <a:pt x="270781" y="14298"/>
                  </a:lnTo>
                  <a:lnTo>
                    <a:pt x="264931" y="19944"/>
                  </a:lnTo>
                  <a:lnTo>
                    <a:pt x="257434" y="26545"/>
                  </a:lnTo>
                  <a:lnTo>
                    <a:pt x="248878" y="34093"/>
                  </a:lnTo>
                  <a:lnTo>
                    <a:pt x="239642" y="42614"/>
                  </a:lnTo>
                  <a:lnTo>
                    <a:pt x="229963" y="52243"/>
                  </a:lnTo>
                  <a:lnTo>
                    <a:pt x="219999" y="62936"/>
                  </a:lnTo>
                  <a:lnTo>
                    <a:pt x="210014" y="74202"/>
                  </a:lnTo>
                  <a:lnTo>
                    <a:pt x="200380" y="85223"/>
                  </a:lnTo>
                  <a:lnTo>
                    <a:pt x="191267" y="95563"/>
                  </a:lnTo>
                  <a:lnTo>
                    <a:pt x="182672" y="105300"/>
                  </a:lnTo>
                  <a:lnTo>
                    <a:pt x="174513" y="114832"/>
                  </a:lnTo>
                  <a:lnTo>
                    <a:pt x="166683" y="124436"/>
                  </a:lnTo>
                  <a:lnTo>
                    <a:pt x="158934" y="134379"/>
                  </a:lnTo>
                  <a:lnTo>
                    <a:pt x="150882" y="144981"/>
                  </a:lnTo>
                  <a:lnTo>
                    <a:pt x="142352" y="156335"/>
                  </a:lnTo>
                  <a:lnTo>
                    <a:pt x="133504" y="168047"/>
                  </a:lnTo>
                  <a:lnTo>
                    <a:pt x="124718" y="179369"/>
                  </a:lnTo>
                  <a:lnTo>
                    <a:pt x="116216" y="189915"/>
                  </a:lnTo>
                  <a:lnTo>
                    <a:pt x="108051" y="199960"/>
                  </a:lnTo>
                  <a:lnTo>
                    <a:pt x="100188" y="210231"/>
                  </a:lnTo>
                  <a:lnTo>
                    <a:pt x="92562" y="221136"/>
                  </a:lnTo>
                  <a:lnTo>
                    <a:pt x="84949" y="232426"/>
                  </a:lnTo>
                  <a:lnTo>
                    <a:pt x="76992" y="243407"/>
                  </a:lnTo>
                  <a:lnTo>
                    <a:pt x="68526" y="253684"/>
                  </a:lnTo>
                  <a:lnTo>
                    <a:pt x="59720" y="263196"/>
                  </a:lnTo>
                  <a:lnTo>
                    <a:pt x="50962" y="272038"/>
                  </a:lnTo>
                  <a:lnTo>
                    <a:pt x="42484" y="280353"/>
                  </a:lnTo>
                  <a:lnTo>
                    <a:pt x="34447" y="288359"/>
                  </a:lnTo>
                  <a:lnTo>
                    <a:pt x="26136" y="297333"/>
                  </a:lnTo>
                  <a:lnTo>
                    <a:pt x="15704" y="310302"/>
                  </a:lnTo>
                  <a:lnTo>
                    <a:pt x="0" y="332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85513" y="2905865"/>
              <a:ext cx="484311" cy="21058"/>
            </a:xfrm>
            <a:custGeom>
              <a:avLst/>
              <a:gdLst/>
              <a:ahLst/>
              <a:cxnLst/>
              <a:rect l="0" t="0" r="0" b="0"/>
              <a:pathLst>
                <a:path w="484311" h="21058">
                  <a:moveTo>
                    <a:pt x="484310" y="0"/>
                  </a:moveTo>
                  <a:lnTo>
                    <a:pt x="469709" y="0"/>
                  </a:lnTo>
                  <a:lnTo>
                    <a:pt x="456439" y="0"/>
                  </a:lnTo>
                  <a:lnTo>
                    <a:pt x="443232" y="0"/>
                  </a:lnTo>
                  <a:lnTo>
                    <a:pt x="429717" y="0"/>
                  </a:lnTo>
                  <a:lnTo>
                    <a:pt x="415561" y="0"/>
                  </a:lnTo>
                  <a:lnTo>
                    <a:pt x="400649" y="0"/>
                  </a:lnTo>
                  <a:lnTo>
                    <a:pt x="384885" y="0"/>
                  </a:lnTo>
                  <a:lnTo>
                    <a:pt x="368090" y="0"/>
                  </a:lnTo>
                  <a:lnTo>
                    <a:pt x="350272" y="0"/>
                  </a:lnTo>
                  <a:lnTo>
                    <a:pt x="331578" y="0"/>
                  </a:lnTo>
                  <a:lnTo>
                    <a:pt x="312199" y="0"/>
                  </a:lnTo>
                  <a:lnTo>
                    <a:pt x="292319" y="0"/>
                  </a:lnTo>
                  <a:lnTo>
                    <a:pt x="272413" y="0"/>
                  </a:lnTo>
                  <a:lnTo>
                    <a:pt x="253201" y="0"/>
                  </a:lnTo>
                  <a:lnTo>
                    <a:pt x="235014" y="5"/>
                  </a:lnTo>
                  <a:lnTo>
                    <a:pt x="217514" y="177"/>
                  </a:lnTo>
                  <a:lnTo>
                    <a:pt x="199921" y="826"/>
                  </a:lnTo>
                  <a:lnTo>
                    <a:pt x="181783" y="2074"/>
                  </a:lnTo>
                  <a:lnTo>
                    <a:pt x="162987" y="3727"/>
                  </a:lnTo>
                  <a:lnTo>
                    <a:pt x="143597" y="5375"/>
                  </a:lnTo>
                  <a:lnTo>
                    <a:pt x="123744" y="6783"/>
                  </a:lnTo>
                  <a:lnTo>
                    <a:pt x="104038" y="8048"/>
                  </a:lnTo>
                  <a:lnTo>
                    <a:pt x="85501" y="9504"/>
                  </a:lnTo>
                  <a:lnTo>
                    <a:pt x="68605" y="11331"/>
                  </a:lnTo>
                  <a:lnTo>
                    <a:pt x="53560" y="13398"/>
                  </a:lnTo>
                  <a:lnTo>
                    <a:pt x="38999" y="15549"/>
                  </a:lnTo>
                  <a:lnTo>
                    <a:pt x="22528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27627" y="3053264"/>
              <a:ext cx="305352" cy="346753"/>
            </a:xfrm>
            <a:custGeom>
              <a:avLst/>
              <a:gdLst/>
              <a:ahLst/>
              <a:cxnLst/>
              <a:rect l="0" t="0" r="0" b="0"/>
              <a:pathLst>
                <a:path w="305352" h="346753">
                  <a:moveTo>
                    <a:pt x="284269" y="0"/>
                  </a:moveTo>
                  <a:lnTo>
                    <a:pt x="272534" y="0"/>
                  </a:lnTo>
                  <a:lnTo>
                    <a:pt x="261404" y="0"/>
                  </a:lnTo>
                  <a:lnTo>
                    <a:pt x="249807" y="0"/>
                  </a:lnTo>
                  <a:lnTo>
                    <a:pt x="237646" y="0"/>
                  </a:lnTo>
                  <a:lnTo>
                    <a:pt x="224986" y="0"/>
                  </a:lnTo>
                  <a:lnTo>
                    <a:pt x="211930" y="0"/>
                  </a:lnTo>
                  <a:lnTo>
                    <a:pt x="198578" y="0"/>
                  </a:lnTo>
                  <a:lnTo>
                    <a:pt x="185012" y="0"/>
                  </a:lnTo>
                  <a:lnTo>
                    <a:pt x="171306" y="9"/>
                  </a:lnTo>
                  <a:lnTo>
                    <a:pt x="157834" y="355"/>
                  </a:lnTo>
                  <a:lnTo>
                    <a:pt x="145240" y="1651"/>
                  </a:lnTo>
                  <a:lnTo>
                    <a:pt x="133813" y="4162"/>
                  </a:lnTo>
                  <a:lnTo>
                    <a:pt x="123665" y="7986"/>
                  </a:lnTo>
                  <a:lnTo>
                    <a:pt x="114913" y="13228"/>
                  </a:lnTo>
                  <a:lnTo>
                    <a:pt x="107479" y="19798"/>
                  </a:lnTo>
                  <a:lnTo>
                    <a:pt x="101469" y="27633"/>
                  </a:lnTo>
                  <a:lnTo>
                    <a:pt x="97247" y="36787"/>
                  </a:lnTo>
                  <a:lnTo>
                    <a:pt x="94843" y="47168"/>
                  </a:lnTo>
                  <a:lnTo>
                    <a:pt x="93855" y="58732"/>
                  </a:lnTo>
                  <a:lnTo>
                    <a:pt x="93638" y="71549"/>
                  </a:lnTo>
                  <a:lnTo>
                    <a:pt x="93760" y="85511"/>
                  </a:lnTo>
                  <a:lnTo>
                    <a:pt x="94482" y="99274"/>
                  </a:lnTo>
                  <a:lnTo>
                    <a:pt x="96630" y="110464"/>
                  </a:lnTo>
                  <a:lnTo>
                    <a:pt x="100558" y="117980"/>
                  </a:lnTo>
                  <a:lnTo>
                    <a:pt x="106164" y="122054"/>
                  </a:lnTo>
                  <a:lnTo>
                    <a:pt x="113148" y="123583"/>
                  </a:lnTo>
                  <a:lnTo>
                    <a:pt x="121192" y="123396"/>
                  </a:lnTo>
                  <a:lnTo>
                    <a:pt x="130338" y="122244"/>
                  </a:lnTo>
                  <a:lnTo>
                    <a:pt x="140980" y="120824"/>
                  </a:lnTo>
                  <a:lnTo>
                    <a:pt x="153202" y="119529"/>
                  </a:lnTo>
                  <a:lnTo>
                    <a:pt x="166492" y="118822"/>
                  </a:lnTo>
                  <a:lnTo>
                    <a:pt x="179950" y="119325"/>
                  </a:lnTo>
                  <a:lnTo>
                    <a:pt x="193038" y="121252"/>
                  </a:lnTo>
                  <a:lnTo>
                    <a:pt x="205587" y="124323"/>
                  </a:lnTo>
                  <a:lnTo>
                    <a:pt x="217620" y="127986"/>
                  </a:lnTo>
                  <a:lnTo>
                    <a:pt x="229227" y="131865"/>
                  </a:lnTo>
                  <a:lnTo>
                    <a:pt x="240343" y="136263"/>
                  </a:lnTo>
                  <a:lnTo>
                    <a:pt x="250749" y="142031"/>
                  </a:lnTo>
                  <a:lnTo>
                    <a:pt x="260380" y="149538"/>
                  </a:lnTo>
                  <a:lnTo>
                    <a:pt x="269156" y="158530"/>
                  </a:lnTo>
                  <a:lnTo>
                    <a:pt x="276905" y="168408"/>
                  </a:lnTo>
                  <a:lnTo>
                    <a:pt x="283636" y="178721"/>
                  </a:lnTo>
                  <a:lnTo>
                    <a:pt x="289496" y="189221"/>
                  </a:lnTo>
                  <a:lnTo>
                    <a:pt x="294672" y="199789"/>
                  </a:lnTo>
                  <a:lnTo>
                    <a:pt x="299331" y="210378"/>
                  </a:lnTo>
                  <a:lnTo>
                    <a:pt x="303122" y="221131"/>
                  </a:lnTo>
                  <a:lnTo>
                    <a:pt x="305232" y="232349"/>
                  </a:lnTo>
                  <a:lnTo>
                    <a:pt x="305351" y="244152"/>
                  </a:lnTo>
                  <a:lnTo>
                    <a:pt x="303633" y="256183"/>
                  </a:lnTo>
                  <a:lnTo>
                    <a:pt x="300421" y="267728"/>
                  </a:lnTo>
                  <a:lnTo>
                    <a:pt x="296071" y="278417"/>
                  </a:lnTo>
                  <a:lnTo>
                    <a:pt x="290728" y="288220"/>
                  </a:lnTo>
                  <a:lnTo>
                    <a:pt x="284326" y="297265"/>
                  </a:lnTo>
                  <a:lnTo>
                    <a:pt x="276914" y="305715"/>
                  </a:lnTo>
                  <a:lnTo>
                    <a:pt x="268651" y="313559"/>
                  </a:lnTo>
                  <a:lnTo>
                    <a:pt x="259728" y="320616"/>
                  </a:lnTo>
                  <a:lnTo>
                    <a:pt x="250306" y="326845"/>
                  </a:lnTo>
                  <a:lnTo>
                    <a:pt x="240199" y="332182"/>
                  </a:lnTo>
                  <a:lnTo>
                    <a:pt x="228897" y="336470"/>
                  </a:lnTo>
                  <a:lnTo>
                    <a:pt x="216221" y="339723"/>
                  </a:lnTo>
                  <a:lnTo>
                    <a:pt x="202453" y="342095"/>
                  </a:lnTo>
                  <a:lnTo>
                    <a:pt x="188140" y="343777"/>
                  </a:lnTo>
                  <a:lnTo>
                    <a:pt x="173651" y="344949"/>
                  </a:lnTo>
                  <a:lnTo>
                    <a:pt x="158838" y="345755"/>
                  </a:lnTo>
                  <a:lnTo>
                    <a:pt x="143149" y="346305"/>
                  </a:lnTo>
                  <a:lnTo>
                    <a:pt x="126343" y="346673"/>
                  </a:lnTo>
                  <a:lnTo>
                    <a:pt x="108802" y="346752"/>
                  </a:lnTo>
                  <a:lnTo>
                    <a:pt x="91328" y="346272"/>
                  </a:lnTo>
                  <a:lnTo>
                    <a:pt x="74401" y="345137"/>
                  </a:lnTo>
                  <a:lnTo>
                    <a:pt x="58546" y="343552"/>
                  </a:lnTo>
                  <a:lnTo>
                    <a:pt x="42836" y="341784"/>
                  </a:lnTo>
                  <a:lnTo>
                    <a:pt x="24780" y="33967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27751" y="2926922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2730" y="0"/>
                  </a:lnTo>
                  <a:lnTo>
                    <a:pt x="118819" y="0"/>
                  </a:lnTo>
                  <a:lnTo>
                    <a:pt x="104326" y="0"/>
                  </a:lnTo>
                  <a:lnTo>
                    <a:pt x="89297" y="0"/>
                  </a:lnTo>
                  <a:lnTo>
                    <a:pt x="74120" y="0"/>
                  </a:lnTo>
                  <a:lnTo>
                    <a:pt x="59072" y="0"/>
                  </a:lnTo>
                  <a:lnTo>
                    <a:pt x="44848" y="0"/>
                  </a:lnTo>
                  <a:lnTo>
                    <a:pt x="31235" y="0"/>
                  </a:lnTo>
                  <a:lnTo>
                    <a:pt x="1704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17222" y="3024392"/>
              <a:ext cx="157929" cy="7816"/>
            </a:xfrm>
            <a:custGeom>
              <a:avLst/>
              <a:gdLst/>
              <a:ahLst/>
              <a:cxnLst/>
              <a:rect l="0" t="0" r="0" b="0"/>
              <a:pathLst>
                <a:path w="157929" h="7816">
                  <a:moveTo>
                    <a:pt x="157928" y="7815"/>
                  </a:moveTo>
                  <a:lnTo>
                    <a:pt x="146192" y="4948"/>
                  </a:lnTo>
                  <a:lnTo>
                    <a:pt x="135063" y="2806"/>
                  </a:lnTo>
                  <a:lnTo>
                    <a:pt x="123469" y="1208"/>
                  </a:lnTo>
                  <a:lnTo>
                    <a:pt x="111481" y="200"/>
                  </a:lnTo>
                  <a:lnTo>
                    <a:pt x="99471" y="0"/>
                  </a:lnTo>
                  <a:lnTo>
                    <a:pt x="87663" y="651"/>
                  </a:lnTo>
                  <a:lnTo>
                    <a:pt x="75963" y="1889"/>
                  </a:lnTo>
                  <a:lnTo>
                    <a:pt x="64047" y="3253"/>
                  </a:lnTo>
                  <a:lnTo>
                    <a:pt x="51753" y="4463"/>
                  </a:lnTo>
                  <a:lnTo>
                    <a:pt x="39671" y="5427"/>
                  </a:lnTo>
                  <a:lnTo>
                    <a:pt x="27872" y="6252"/>
                  </a:lnTo>
                  <a:lnTo>
                    <a:pt x="15314" y="7007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654218" y="2320619"/>
            <a:ext cx="779110" cy="922159"/>
            <a:chOff x="7654218" y="2320619"/>
            <a:chExt cx="779110" cy="922159"/>
          </a:xfrm>
        </p:grpSpPr>
        <p:sp>
          <p:nvSpPr>
            <p:cNvPr id="36" name="Freeform 35"/>
            <p:cNvSpPr/>
            <p:nvPr/>
          </p:nvSpPr>
          <p:spPr>
            <a:xfrm>
              <a:off x="7654218" y="2621595"/>
              <a:ext cx="31586" cy="589597"/>
            </a:xfrm>
            <a:custGeom>
              <a:avLst/>
              <a:gdLst/>
              <a:ahLst/>
              <a:cxnLst/>
              <a:rect l="0" t="0" r="0" b="0"/>
              <a:pathLst>
                <a:path w="31586" h="589597">
                  <a:moveTo>
                    <a:pt x="31585" y="0"/>
                  </a:moveTo>
                  <a:lnTo>
                    <a:pt x="28719" y="11870"/>
                  </a:lnTo>
                  <a:lnTo>
                    <a:pt x="26576" y="24279"/>
                  </a:lnTo>
                  <a:lnTo>
                    <a:pt x="24973" y="38461"/>
                  </a:lnTo>
                  <a:lnTo>
                    <a:pt x="23793" y="53996"/>
                  </a:lnTo>
                  <a:lnTo>
                    <a:pt x="22944" y="69993"/>
                  </a:lnTo>
                  <a:lnTo>
                    <a:pt x="22347" y="85875"/>
                  </a:lnTo>
                  <a:lnTo>
                    <a:pt x="21933" y="101423"/>
                  </a:lnTo>
                  <a:lnTo>
                    <a:pt x="21648" y="116609"/>
                  </a:lnTo>
                  <a:lnTo>
                    <a:pt x="21449" y="131488"/>
                  </a:lnTo>
                  <a:lnTo>
                    <a:pt x="21146" y="146291"/>
                  </a:lnTo>
                  <a:lnTo>
                    <a:pt x="20409" y="161389"/>
                  </a:lnTo>
                  <a:lnTo>
                    <a:pt x="19102" y="176959"/>
                  </a:lnTo>
                  <a:lnTo>
                    <a:pt x="17410" y="192843"/>
                  </a:lnTo>
                  <a:lnTo>
                    <a:pt x="15735" y="208659"/>
                  </a:lnTo>
                  <a:lnTo>
                    <a:pt x="14313" y="224188"/>
                  </a:lnTo>
                  <a:lnTo>
                    <a:pt x="13209" y="239378"/>
                  </a:lnTo>
                  <a:lnTo>
                    <a:pt x="12393" y="254264"/>
                  </a:lnTo>
                  <a:lnTo>
                    <a:pt x="11810" y="268911"/>
                  </a:lnTo>
                  <a:lnTo>
                    <a:pt x="11402" y="283545"/>
                  </a:lnTo>
                  <a:lnTo>
                    <a:pt x="11120" y="298523"/>
                  </a:lnTo>
                  <a:lnTo>
                    <a:pt x="10928" y="314008"/>
                  </a:lnTo>
                  <a:lnTo>
                    <a:pt x="10797" y="329834"/>
                  </a:lnTo>
                  <a:lnTo>
                    <a:pt x="10708" y="345611"/>
                  </a:lnTo>
                  <a:lnTo>
                    <a:pt x="10649" y="361114"/>
                  </a:lnTo>
                  <a:lnTo>
                    <a:pt x="10609" y="376285"/>
                  </a:lnTo>
                  <a:lnTo>
                    <a:pt x="10582" y="391159"/>
                  </a:lnTo>
                  <a:lnTo>
                    <a:pt x="10560" y="405794"/>
                  </a:lnTo>
                  <a:lnTo>
                    <a:pt x="10376" y="420249"/>
                  </a:lnTo>
                  <a:lnTo>
                    <a:pt x="9719" y="434575"/>
                  </a:lnTo>
                  <a:lnTo>
                    <a:pt x="8464" y="448809"/>
                  </a:lnTo>
                  <a:lnTo>
                    <a:pt x="6808" y="462981"/>
                  </a:lnTo>
                  <a:lnTo>
                    <a:pt x="5157" y="477109"/>
                  </a:lnTo>
                  <a:lnTo>
                    <a:pt x="3753" y="491207"/>
                  </a:lnTo>
                  <a:lnTo>
                    <a:pt x="2660" y="505286"/>
                  </a:lnTo>
                  <a:lnTo>
                    <a:pt x="1851" y="519351"/>
                  </a:lnTo>
                  <a:lnTo>
                    <a:pt x="1272" y="533389"/>
                  </a:lnTo>
                  <a:lnTo>
                    <a:pt x="865" y="546797"/>
                  </a:lnTo>
                  <a:lnTo>
                    <a:pt x="541" y="559706"/>
                  </a:lnTo>
                  <a:lnTo>
                    <a:pt x="269" y="573251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90573" y="2320619"/>
              <a:ext cx="290112" cy="427319"/>
            </a:xfrm>
            <a:custGeom>
              <a:avLst/>
              <a:gdLst/>
              <a:ahLst/>
              <a:cxnLst/>
              <a:rect l="0" t="0" r="0" b="0"/>
              <a:pathLst>
                <a:path w="290112" h="427319">
                  <a:moveTo>
                    <a:pt x="37427" y="37764"/>
                  </a:moveTo>
                  <a:lnTo>
                    <a:pt x="34493" y="46565"/>
                  </a:lnTo>
                  <a:lnTo>
                    <a:pt x="31711" y="54912"/>
                  </a:lnTo>
                  <a:lnTo>
                    <a:pt x="28810" y="63611"/>
                  </a:lnTo>
                  <a:lnTo>
                    <a:pt x="25770" y="72732"/>
                  </a:lnTo>
                  <a:lnTo>
                    <a:pt x="22605" y="82227"/>
                  </a:lnTo>
                  <a:lnTo>
                    <a:pt x="19342" y="92019"/>
                  </a:lnTo>
                  <a:lnTo>
                    <a:pt x="16003" y="102033"/>
                  </a:lnTo>
                  <a:lnTo>
                    <a:pt x="12613" y="112206"/>
                  </a:lnTo>
                  <a:lnTo>
                    <a:pt x="9179" y="122422"/>
                  </a:lnTo>
                  <a:lnTo>
                    <a:pt x="5541" y="130145"/>
                  </a:lnTo>
                  <a:lnTo>
                    <a:pt x="2212" y="131895"/>
                  </a:lnTo>
                  <a:lnTo>
                    <a:pt x="343" y="128025"/>
                  </a:lnTo>
                  <a:lnTo>
                    <a:pt x="0" y="119918"/>
                  </a:lnTo>
                  <a:lnTo>
                    <a:pt x="848" y="109140"/>
                  </a:lnTo>
                  <a:lnTo>
                    <a:pt x="2545" y="97233"/>
                  </a:lnTo>
                  <a:lnTo>
                    <a:pt x="4833" y="85114"/>
                  </a:lnTo>
                  <a:lnTo>
                    <a:pt x="7690" y="73010"/>
                  </a:lnTo>
                  <a:lnTo>
                    <a:pt x="11295" y="60724"/>
                  </a:lnTo>
                  <a:lnTo>
                    <a:pt x="15691" y="48130"/>
                  </a:lnTo>
                  <a:lnTo>
                    <a:pt x="20952" y="35702"/>
                  </a:lnTo>
                  <a:lnTo>
                    <a:pt x="27240" y="24405"/>
                  </a:lnTo>
                  <a:lnTo>
                    <a:pt x="34547" y="14707"/>
                  </a:lnTo>
                  <a:lnTo>
                    <a:pt x="42726" y="7058"/>
                  </a:lnTo>
                  <a:lnTo>
                    <a:pt x="51587" y="2126"/>
                  </a:lnTo>
                  <a:lnTo>
                    <a:pt x="60949" y="0"/>
                  </a:lnTo>
                  <a:lnTo>
                    <a:pt x="70506" y="319"/>
                  </a:lnTo>
                  <a:lnTo>
                    <a:pt x="79840" y="2568"/>
                  </a:lnTo>
                  <a:lnTo>
                    <a:pt x="88741" y="6262"/>
                  </a:lnTo>
                  <a:lnTo>
                    <a:pt x="97023" y="11160"/>
                  </a:lnTo>
                  <a:lnTo>
                    <a:pt x="104438" y="17261"/>
                  </a:lnTo>
                  <a:lnTo>
                    <a:pt x="110945" y="24476"/>
                  </a:lnTo>
                  <a:lnTo>
                    <a:pt x="116655" y="32777"/>
                  </a:lnTo>
                  <a:lnTo>
                    <a:pt x="121732" y="42259"/>
                  </a:lnTo>
                  <a:lnTo>
                    <a:pt x="126336" y="52858"/>
                  </a:lnTo>
                  <a:lnTo>
                    <a:pt x="130601" y="64232"/>
                  </a:lnTo>
                  <a:lnTo>
                    <a:pt x="134626" y="75858"/>
                  </a:lnTo>
                  <a:lnTo>
                    <a:pt x="138481" y="87422"/>
                  </a:lnTo>
                  <a:lnTo>
                    <a:pt x="142053" y="98965"/>
                  </a:lnTo>
                  <a:lnTo>
                    <a:pt x="145073" y="110781"/>
                  </a:lnTo>
                  <a:lnTo>
                    <a:pt x="147436" y="123032"/>
                  </a:lnTo>
                  <a:lnTo>
                    <a:pt x="149192" y="135888"/>
                  </a:lnTo>
                  <a:lnTo>
                    <a:pt x="150452" y="149590"/>
                  </a:lnTo>
                  <a:lnTo>
                    <a:pt x="151338" y="164185"/>
                  </a:lnTo>
                  <a:lnTo>
                    <a:pt x="151951" y="179565"/>
                  </a:lnTo>
                  <a:lnTo>
                    <a:pt x="152371" y="195567"/>
                  </a:lnTo>
                  <a:lnTo>
                    <a:pt x="152646" y="212030"/>
                  </a:lnTo>
                  <a:lnTo>
                    <a:pt x="152492" y="228660"/>
                  </a:lnTo>
                  <a:lnTo>
                    <a:pt x="151326" y="245051"/>
                  </a:lnTo>
                  <a:lnTo>
                    <a:pt x="148911" y="261000"/>
                  </a:lnTo>
                  <a:lnTo>
                    <a:pt x="145491" y="276489"/>
                  </a:lnTo>
                  <a:lnTo>
                    <a:pt x="141585" y="291583"/>
                  </a:lnTo>
                  <a:lnTo>
                    <a:pt x="137544" y="306361"/>
                  </a:lnTo>
                  <a:lnTo>
                    <a:pt x="133204" y="320574"/>
                  </a:lnTo>
                  <a:lnTo>
                    <a:pt x="128008" y="333673"/>
                  </a:lnTo>
                  <a:lnTo>
                    <a:pt x="121696" y="345435"/>
                  </a:lnTo>
                  <a:lnTo>
                    <a:pt x="114322" y="355468"/>
                  </a:lnTo>
                  <a:lnTo>
                    <a:pt x="106068" y="363080"/>
                  </a:lnTo>
                  <a:lnTo>
                    <a:pt x="97147" y="368116"/>
                  </a:lnTo>
                  <a:lnTo>
                    <a:pt x="87902" y="370719"/>
                  </a:lnTo>
                  <a:lnTo>
                    <a:pt x="78783" y="371043"/>
                  </a:lnTo>
                  <a:lnTo>
                    <a:pt x="70031" y="369410"/>
                  </a:lnTo>
                  <a:lnTo>
                    <a:pt x="61851" y="366063"/>
                  </a:lnTo>
                  <a:lnTo>
                    <a:pt x="54502" y="361085"/>
                  </a:lnTo>
                  <a:lnTo>
                    <a:pt x="48051" y="354663"/>
                  </a:lnTo>
                  <a:lnTo>
                    <a:pt x="42718" y="346913"/>
                  </a:lnTo>
                  <a:lnTo>
                    <a:pt x="38958" y="337809"/>
                  </a:lnTo>
                  <a:lnTo>
                    <a:pt x="36879" y="327471"/>
                  </a:lnTo>
                  <a:lnTo>
                    <a:pt x="36447" y="316445"/>
                  </a:lnTo>
                  <a:lnTo>
                    <a:pt x="37670" y="305583"/>
                  </a:lnTo>
                  <a:lnTo>
                    <a:pt x="40390" y="295371"/>
                  </a:lnTo>
                  <a:lnTo>
                    <a:pt x="44655" y="286397"/>
                  </a:lnTo>
                  <a:lnTo>
                    <a:pt x="50791" y="279506"/>
                  </a:lnTo>
                  <a:lnTo>
                    <a:pt x="58802" y="274957"/>
                  </a:lnTo>
                  <a:lnTo>
                    <a:pt x="68264" y="272682"/>
                  </a:lnTo>
                  <a:lnTo>
                    <a:pt x="78525" y="272578"/>
                  </a:lnTo>
                  <a:lnTo>
                    <a:pt x="89127" y="274355"/>
                  </a:lnTo>
                  <a:lnTo>
                    <a:pt x="99837" y="277628"/>
                  </a:lnTo>
                  <a:lnTo>
                    <a:pt x="110554" y="282023"/>
                  </a:lnTo>
                  <a:lnTo>
                    <a:pt x="121235" y="287236"/>
                  </a:lnTo>
                  <a:lnTo>
                    <a:pt x="131713" y="293190"/>
                  </a:lnTo>
                  <a:lnTo>
                    <a:pt x="141683" y="300017"/>
                  </a:lnTo>
                  <a:lnTo>
                    <a:pt x="151022" y="307717"/>
                  </a:lnTo>
                  <a:lnTo>
                    <a:pt x="159769" y="316007"/>
                  </a:lnTo>
                  <a:lnTo>
                    <a:pt x="168032" y="324418"/>
                  </a:lnTo>
                  <a:lnTo>
                    <a:pt x="175926" y="332667"/>
                  </a:lnTo>
                  <a:lnTo>
                    <a:pt x="183551" y="340664"/>
                  </a:lnTo>
                  <a:lnTo>
                    <a:pt x="190984" y="348414"/>
                  </a:lnTo>
                  <a:lnTo>
                    <a:pt x="198284" y="355960"/>
                  </a:lnTo>
                  <a:lnTo>
                    <a:pt x="205494" y="363350"/>
                  </a:lnTo>
                  <a:lnTo>
                    <a:pt x="212641" y="370625"/>
                  </a:lnTo>
                  <a:lnTo>
                    <a:pt x="219750" y="377816"/>
                  </a:lnTo>
                  <a:lnTo>
                    <a:pt x="227000" y="384781"/>
                  </a:lnTo>
                  <a:lnTo>
                    <a:pt x="234707" y="391233"/>
                  </a:lnTo>
                  <a:lnTo>
                    <a:pt x="242995" y="397053"/>
                  </a:lnTo>
                  <a:lnTo>
                    <a:pt x="251573" y="402328"/>
                  </a:lnTo>
                  <a:lnTo>
                    <a:pt x="260765" y="407881"/>
                  </a:lnTo>
                  <a:lnTo>
                    <a:pt x="272497" y="415317"/>
                  </a:lnTo>
                  <a:lnTo>
                    <a:pt x="290111" y="4273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49015" y="2811108"/>
              <a:ext cx="484313" cy="21058"/>
            </a:xfrm>
            <a:custGeom>
              <a:avLst/>
              <a:gdLst/>
              <a:ahLst/>
              <a:cxnLst/>
              <a:rect l="0" t="0" r="0" b="0"/>
              <a:pathLst>
                <a:path w="484313" h="21058">
                  <a:moveTo>
                    <a:pt x="484312" y="0"/>
                  </a:moveTo>
                  <a:lnTo>
                    <a:pt x="475443" y="2867"/>
                  </a:lnTo>
                  <a:lnTo>
                    <a:pt x="466456" y="5009"/>
                  </a:lnTo>
                  <a:lnTo>
                    <a:pt x="456461" y="6612"/>
                  </a:lnTo>
                  <a:lnTo>
                    <a:pt x="445480" y="7792"/>
                  </a:lnTo>
                  <a:lnTo>
                    <a:pt x="433668" y="8641"/>
                  </a:lnTo>
                  <a:lnTo>
                    <a:pt x="421205" y="9243"/>
                  </a:lnTo>
                  <a:lnTo>
                    <a:pt x="408095" y="9831"/>
                  </a:lnTo>
                  <a:lnTo>
                    <a:pt x="394165" y="10763"/>
                  </a:lnTo>
                  <a:lnTo>
                    <a:pt x="379396" y="12205"/>
                  </a:lnTo>
                  <a:lnTo>
                    <a:pt x="364054" y="13989"/>
                  </a:lnTo>
                  <a:lnTo>
                    <a:pt x="348604" y="15725"/>
                  </a:lnTo>
                  <a:lnTo>
                    <a:pt x="333318" y="17187"/>
                  </a:lnTo>
                  <a:lnTo>
                    <a:pt x="318120" y="18320"/>
                  </a:lnTo>
                  <a:lnTo>
                    <a:pt x="302697" y="19154"/>
                  </a:lnTo>
                  <a:lnTo>
                    <a:pt x="286876" y="19745"/>
                  </a:lnTo>
                  <a:lnTo>
                    <a:pt x="270639" y="19989"/>
                  </a:lnTo>
                  <a:lnTo>
                    <a:pt x="254047" y="19628"/>
                  </a:lnTo>
                  <a:lnTo>
                    <a:pt x="237176" y="18576"/>
                  </a:lnTo>
                  <a:lnTo>
                    <a:pt x="220099" y="17057"/>
                  </a:lnTo>
                  <a:lnTo>
                    <a:pt x="202875" y="15499"/>
                  </a:lnTo>
                  <a:lnTo>
                    <a:pt x="185552" y="14156"/>
                  </a:lnTo>
                  <a:lnTo>
                    <a:pt x="168328" y="13104"/>
                  </a:lnTo>
                  <a:lnTo>
                    <a:pt x="151530" y="12324"/>
                  </a:lnTo>
                  <a:lnTo>
                    <a:pt x="135303" y="11768"/>
                  </a:lnTo>
                  <a:lnTo>
                    <a:pt x="119627" y="11548"/>
                  </a:lnTo>
                  <a:lnTo>
                    <a:pt x="104407" y="11925"/>
                  </a:lnTo>
                  <a:lnTo>
                    <a:pt x="89540" y="12988"/>
                  </a:lnTo>
                  <a:lnTo>
                    <a:pt x="74961" y="14523"/>
                  </a:lnTo>
                  <a:lnTo>
                    <a:pt x="58896" y="16251"/>
                  </a:lnTo>
                  <a:lnTo>
                    <a:pt x="36581" y="1832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64829" y="2950692"/>
              <a:ext cx="221395" cy="292086"/>
            </a:xfrm>
            <a:custGeom>
              <a:avLst/>
              <a:gdLst/>
              <a:ahLst/>
              <a:cxnLst/>
              <a:rect l="0" t="0" r="0" b="0"/>
              <a:pathLst>
                <a:path w="221395" h="292086">
                  <a:moveTo>
                    <a:pt x="189513" y="7815"/>
                  </a:moveTo>
                  <a:lnTo>
                    <a:pt x="180578" y="4949"/>
                  </a:lnTo>
                  <a:lnTo>
                    <a:pt x="170951" y="2807"/>
                  </a:lnTo>
                  <a:lnTo>
                    <a:pt x="159668" y="1208"/>
                  </a:lnTo>
                  <a:lnTo>
                    <a:pt x="147172" y="200"/>
                  </a:lnTo>
                  <a:lnTo>
                    <a:pt x="134341" y="0"/>
                  </a:lnTo>
                  <a:lnTo>
                    <a:pt x="121724" y="660"/>
                  </a:lnTo>
                  <a:lnTo>
                    <a:pt x="109513" y="2244"/>
                  </a:lnTo>
                  <a:lnTo>
                    <a:pt x="97718" y="4905"/>
                  </a:lnTo>
                  <a:lnTo>
                    <a:pt x="86278" y="8626"/>
                  </a:lnTo>
                  <a:lnTo>
                    <a:pt x="75274" y="13412"/>
                  </a:lnTo>
                  <a:lnTo>
                    <a:pt x="64946" y="19373"/>
                  </a:lnTo>
                  <a:lnTo>
                    <a:pt x="55377" y="26456"/>
                  </a:lnTo>
                  <a:lnTo>
                    <a:pt x="46982" y="34484"/>
                  </a:lnTo>
                  <a:lnTo>
                    <a:pt x="40553" y="43242"/>
                  </a:lnTo>
                  <a:lnTo>
                    <a:pt x="36340" y="52545"/>
                  </a:lnTo>
                  <a:lnTo>
                    <a:pt x="33970" y="62400"/>
                  </a:lnTo>
                  <a:lnTo>
                    <a:pt x="32744" y="73001"/>
                  </a:lnTo>
                  <a:lnTo>
                    <a:pt x="32149" y="84369"/>
                  </a:lnTo>
                  <a:lnTo>
                    <a:pt x="32373" y="95596"/>
                  </a:lnTo>
                  <a:lnTo>
                    <a:pt x="34178" y="105002"/>
                  </a:lnTo>
                  <a:lnTo>
                    <a:pt x="37871" y="111802"/>
                  </a:lnTo>
                  <a:lnTo>
                    <a:pt x="43317" y="116042"/>
                  </a:lnTo>
                  <a:lnTo>
                    <a:pt x="50194" y="118139"/>
                  </a:lnTo>
                  <a:lnTo>
                    <a:pt x="58157" y="118596"/>
                  </a:lnTo>
                  <a:lnTo>
                    <a:pt x="66910" y="118177"/>
                  </a:lnTo>
                  <a:lnTo>
                    <a:pt x="76223" y="117848"/>
                  </a:lnTo>
                  <a:lnTo>
                    <a:pt x="85926" y="118128"/>
                  </a:lnTo>
                  <a:lnTo>
                    <a:pt x="95896" y="119136"/>
                  </a:lnTo>
                  <a:lnTo>
                    <a:pt x="106048" y="120805"/>
                  </a:lnTo>
                  <a:lnTo>
                    <a:pt x="116329" y="123009"/>
                  </a:lnTo>
                  <a:lnTo>
                    <a:pt x="126861" y="125946"/>
                  </a:lnTo>
                  <a:lnTo>
                    <a:pt x="137924" y="130118"/>
                  </a:lnTo>
                  <a:lnTo>
                    <a:pt x="149621" y="135697"/>
                  </a:lnTo>
                  <a:lnTo>
                    <a:pt x="161578" y="142391"/>
                  </a:lnTo>
                  <a:lnTo>
                    <a:pt x="173073" y="149647"/>
                  </a:lnTo>
                  <a:lnTo>
                    <a:pt x="183724" y="157087"/>
                  </a:lnTo>
                  <a:lnTo>
                    <a:pt x="193332" y="164690"/>
                  </a:lnTo>
                  <a:lnTo>
                    <a:pt x="201714" y="172701"/>
                  </a:lnTo>
                  <a:lnTo>
                    <a:pt x="208895" y="181240"/>
                  </a:lnTo>
                  <a:lnTo>
                    <a:pt x="214734" y="190449"/>
                  </a:lnTo>
                  <a:lnTo>
                    <a:pt x="218842" y="200549"/>
                  </a:lnTo>
                  <a:lnTo>
                    <a:pt x="221149" y="211558"/>
                  </a:lnTo>
                  <a:lnTo>
                    <a:pt x="221394" y="222868"/>
                  </a:lnTo>
                  <a:lnTo>
                    <a:pt x="218983" y="233387"/>
                  </a:lnTo>
                  <a:lnTo>
                    <a:pt x="213834" y="242567"/>
                  </a:lnTo>
                  <a:lnTo>
                    <a:pt x="206140" y="250372"/>
                  </a:lnTo>
                  <a:lnTo>
                    <a:pt x="196092" y="257003"/>
                  </a:lnTo>
                  <a:lnTo>
                    <a:pt x="184044" y="262718"/>
                  </a:lnTo>
                  <a:lnTo>
                    <a:pt x="170585" y="267592"/>
                  </a:lnTo>
                  <a:lnTo>
                    <a:pt x="156421" y="271508"/>
                  </a:lnTo>
                  <a:lnTo>
                    <a:pt x="142018" y="274489"/>
                  </a:lnTo>
                  <a:lnTo>
                    <a:pt x="127758" y="276833"/>
                  </a:lnTo>
                  <a:lnTo>
                    <a:pt x="114029" y="279022"/>
                  </a:lnTo>
                  <a:lnTo>
                    <a:pt x="100973" y="281346"/>
                  </a:lnTo>
                  <a:lnTo>
                    <a:pt x="88220" y="283738"/>
                  </a:lnTo>
                  <a:lnTo>
                    <a:pt x="75043" y="285890"/>
                  </a:lnTo>
                  <a:lnTo>
                    <a:pt x="61081" y="287635"/>
                  </a:lnTo>
                  <a:lnTo>
                    <a:pt x="47053" y="288961"/>
                  </a:lnTo>
                  <a:lnTo>
                    <a:pt x="33201" y="290069"/>
                  </a:lnTo>
                  <a:lnTo>
                    <a:pt x="18304" y="291055"/>
                  </a:lnTo>
                  <a:lnTo>
                    <a:pt x="0" y="2920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179399" y="3527046"/>
            <a:ext cx="261727" cy="673825"/>
            <a:chOff x="2179399" y="3527046"/>
            <a:chExt cx="261727" cy="673825"/>
          </a:xfrm>
        </p:grpSpPr>
        <p:sp>
          <p:nvSpPr>
            <p:cNvPr id="41" name="Freeform 40"/>
            <p:cNvSpPr/>
            <p:nvPr/>
          </p:nvSpPr>
          <p:spPr>
            <a:xfrm>
              <a:off x="2232041" y="3527046"/>
              <a:ext cx="162595" cy="231628"/>
            </a:xfrm>
            <a:custGeom>
              <a:avLst/>
              <a:gdLst/>
              <a:ahLst/>
              <a:cxnLst/>
              <a:rect l="0" t="0" r="0" b="0"/>
              <a:pathLst>
                <a:path w="162595" h="231628">
                  <a:moveTo>
                    <a:pt x="0" y="0"/>
                  </a:moveTo>
                  <a:lnTo>
                    <a:pt x="8869" y="5734"/>
                  </a:lnTo>
                  <a:lnTo>
                    <a:pt x="17855" y="10018"/>
                  </a:lnTo>
                  <a:lnTo>
                    <a:pt x="27846" y="13229"/>
                  </a:lnTo>
                  <a:lnTo>
                    <a:pt x="38654" y="15762"/>
                  </a:lnTo>
                  <a:lnTo>
                    <a:pt x="49817" y="18108"/>
                  </a:lnTo>
                  <a:lnTo>
                    <a:pt x="61027" y="20551"/>
                  </a:lnTo>
                  <a:lnTo>
                    <a:pt x="72312" y="23033"/>
                  </a:lnTo>
                  <a:lnTo>
                    <a:pt x="83945" y="25249"/>
                  </a:lnTo>
                  <a:lnTo>
                    <a:pt x="96063" y="27034"/>
                  </a:lnTo>
                  <a:lnTo>
                    <a:pt x="108659" y="28216"/>
                  </a:lnTo>
                  <a:lnTo>
                    <a:pt x="121653" y="28552"/>
                  </a:lnTo>
                  <a:lnTo>
                    <a:pt x="134927" y="28009"/>
                  </a:lnTo>
                  <a:lnTo>
                    <a:pt x="147413" y="27203"/>
                  </a:lnTo>
                  <a:lnTo>
                    <a:pt x="157064" y="27816"/>
                  </a:lnTo>
                  <a:lnTo>
                    <a:pt x="162173" y="31429"/>
                  </a:lnTo>
                  <a:lnTo>
                    <a:pt x="162594" y="37431"/>
                  </a:lnTo>
                  <a:lnTo>
                    <a:pt x="160306" y="44175"/>
                  </a:lnTo>
                  <a:lnTo>
                    <a:pt x="156823" y="51449"/>
                  </a:lnTo>
                  <a:lnTo>
                    <a:pt x="152916" y="59356"/>
                  </a:lnTo>
                  <a:lnTo>
                    <a:pt x="148766" y="67894"/>
                  </a:lnTo>
                  <a:lnTo>
                    <a:pt x="144193" y="76971"/>
                  </a:lnTo>
                  <a:lnTo>
                    <a:pt x="139103" y="86471"/>
                  </a:lnTo>
                  <a:lnTo>
                    <a:pt x="133525" y="96282"/>
                  </a:lnTo>
                  <a:lnTo>
                    <a:pt x="127545" y="106317"/>
                  </a:lnTo>
                  <a:lnTo>
                    <a:pt x="121261" y="116509"/>
                  </a:lnTo>
                  <a:lnTo>
                    <a:pt x="114922" y="126810"/>
                  </a:lnTo>
                  <a:lnTo>
                    <a:pt x="108898" y="137184"/>
                  </a:lnTo>
                  <a:lnTo>
                    <a:pt x="103364" y="147609"/>
                  </a:lnTo>
                  <a:lnTo>
                    <a:pt x="98158" y="158068"/>
                  </a:lnTo>
                  <a:lnTo>
                    <a:pt x="92894" y="168550"/>
                  </a:lnTo>
                  <a:lnTo>
                    <a:pt x="87360" y="179039"/>
                  </a:lnTo>
                  <a:lnTo>
                    <a:pt x="81806" y="189266"/>
                  </a:lnTo>
                  <a:lnTo>
                    <a:pt x="76322" y="199826"/>
                  </a:lnTo>
                  <a:lnTo>
                    <a:pt x="70422" y="212764"/>
                  </a:lnTo>
                  <a:lnTo>
                    <a:pt x="63171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79399" y="3821844"/>
              <a:ext cx="252684" cy="42115"/>
            </a:xfrm>
            <a:custGeom>
              <a:avLst/>
              <a:gdLst/>
              <a:ahLst/>
              <a:cxnLst/>
              <a:rect l="0" t="0" r="0" b="0"/>
              <a:pathLst>
                <a:path w="252684" h="42115">
                  <a:moveTo>
                    <a:pt x="252683" y="0"/>
                  </a:moveTo>
                  <a:lnTo>
                    <a:pt x="243815" y="2867"/>
                  </a:lnTo>
                  <a:lnTo>
                    <a:pt x="234828" y="5009"/>
                  </a:lnTo>
                  <a:lnTo>
                    <a:pt x="224837" y="6616"/>
                  </a:lnTo>
                  <a:lnTo>
                    <a:pt x="214030" y="7969"/>
                  </a:lnTo>
                  <a:lnTo>
                    <a:pt x="202866" y="9467"/>
                  </a:lnTo>
                  <a:lnTo>
                    <a:pt x="191652" y="11313"/>
                  </a:lnTo>
                  <a:lnTo>
                    <a:pt x="180194" y="13380"/>
                  </a:lnTo>
                  <a:lnTo>
                    <a:pt x="167913" y="15313"/>
                  </a:lnTo>
                  <a:lnTo>
                    <a:pt x="154541" y="16914"/>
                  </a:lnTo>
                  <a:lnTo>
                    <a:pt x="140120" y="18310"/>
                  </a:lnTo>
                  <a:lnTo>
                    <a:pt x="124830" y="19854"/>
                  </a:lnTo>
                  <a:lnTo>
                    <a:pt x="108877" y="21745"/>
                  </a:lnTo>
                  <a:lnTo>
                    <a:pt x="92605" y="24015"/>
                  </a:lnTo>
                  <a:lnTo>
                    <a:pt x="76462" y="26618"/>
                  </a:lnTo>
                  <a:lnTo>
                    <a:pt x="60700" y="29478"/>
                  </a:lnTo>
                  <a:lnTo>
                    <a:pt x="45965" y="32377"/>
                  </a:lnTo>
                  <a:lnTo>
                    <a:pt x="31941" y="35242"/>
                  </a:lnTo>
                  <a:lnTo>
                    <a:pt x="17396" y="383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52434" y="3948186"/>
              <a:ext cx="188692" cy="252685"/>
            </a:xfrm>
            <a:custGeom>
              <a:avLst/>
              <a:gdLst/>
              <a:ahLst/>
              <a:cxnLst/>
              <a:rect l="0" t="0" r="0" b="0"/>
              <a:pathLst>
                <a:path w="188692" h="252685">
                  <a:moveTo>
                    <a:pt x="137535" y="0"/>
                  </a:moveTo>
                  <a:lnTo>
                    <a:pt x="128733" y="2934"/>
                  </a:lnTo>
                  <a:lnTo>
                    <a:pt x="120387" y="5716"/>
                  </a:lnTo>
                  <a:lnTo>
                    <a:pt x="111683" y="8615"/>
                  </a:lnTo>
                  <a:lnTo>
                    <a:pt x="102389" y="11656"/>
                  </a:lnTo>
                  <a:lnTo>
                    <a:pt x="92246" y="14821"/>
                  </a:lnTo>
                  <a:lnTo>
                    <a:pt x="81205" y="18085"/>
                  </a:lnTo>
                  <a:lnTo>
                    <a:pt x="69539" y="21423"/>
                  </a:lnTo>
                  <a:lnTo>
                    <a:pt x="57717" y="24814"/>
                  </a:lnTo>
                  <a:lnTo>
                    <a:pt x="46037" y="28252"/>
                  </a:lnTo>
                  <a:lnTo>
                    <a:pt x="34925" y="32052"/>
                  </a:lnTo>
                  <a:lnTo>
                    <a:pt x="24996" y="36821"/>
                  </a:lnTo>
                  <a:lnTo>
                    <a:pt x="16480" y="42813"/>
                  </a:lnTo>
                  <a:lnTo>
                    <a:pt x="9593" y="49957"/>
                  </a:lnTo>
                  <a:lnTo>
                    <a:pt x="4709" y="58048"/>
                  </a:lnTo>
                  <a:lnTo>
                    <a:pt x="1825" y="66867"/>
                  </a:lnTo>
                  <a:lnTo>
                    <a:pt x="497" y="76381"/>
                  </a:lnTo>
                  <a:lnTo>
                    <a:pt x="45" y="86744"/>
                  </a:lnTo>
                  <a:lnTo>
                    <a:pt x="0" y="97946"/>
                  </a:lnTo>
                  <a:lnTo>
                    <a:pt x="459" y="108884"/>
                  </a:lnTo>
                  <a:lnTo>
                    <a:pt x="2598" y="117399"/>
                  </a:lnTo>
                  <a:lnTo>
                    <a:pt x="7047" y="122258"/>
                  </a:lnTo>
                  <a:lnTo>
                    <a:pt x="12946" y="123561"/>
                  </a:lnTo>
                  <a:lnTo>
                    <a:pt x="19934" y="122165"/>
                  </a:lnTo>
                  <a:lnTo>
                    <a:pt x="27834" y="119068"/>
                  </a:lnTo>
                  <a:lnTo>
                    <a:pt x="36469" y="115191"/>
                  </a:lnTo>
                  <a:lnTo>
                    <a:pt x="45662" y="111092"/>
                  </a:lnTo>
                  <a:lnTo>
                    <a:pt x="55264" y="107347"/>
                  </a:lnTo>
                  <a:lnTo>
                    <a:pt x="65158" y="104655"/>
                  </a:lnTo>
                  <a:lnTo>
                    <a:pt x="75259" y="103287"/>
                  </a:lnTo>
                  <a:lnTo>
                    <a:pt x="85667" y="103163"/>
                  </a:lnTo>
                  <a:lnTo>
                    <a:pt x="96647" y="104058"/>
                  </a:lnTo>
                  <a:lnTo>
                    <a:pt x="108287" y="105734"/>
                  </a:lnTo>
                  <a:lnTo>
                    <a:pt x="120207" y="108144"/>
                  </a:lnTo>
                  <a:lnTo>
                    <a:pt x="131675" y="111431"/>
                  </a:lnTo>
                  <a:lnTo>
                    <a:pt x="142313" y="115606"/>
                  </a:lnTo>
                  <a:lnTo>
                    <a:pt x="152082" y="120713"/>
                  </a:lnTo>
                  <a:lnTo>
                    <a:pt x="161105" y="126898"/>
                  </a:lnTo>
                  <a:lnTo>
                    <a:pt x="169530" y="134135"/>
                  </a:lnTo>
                  <a:lnTo>
                    <a:pt x="177019" y="142267"/>
                  </a:lnTo>
                  <a:lnTo>
                    <a:pt x="182772" y="151096"/>
                  </a:lnTo>
                  <a:lnTo>
                    <a:pt x="186495" y="160441"/>
                  </a:lnTo>
                  <a:lnTo>
                    <a:pt x="188350" y="170156"/>
                  </a:lnTo>
                  <a:lnTo>
                    <a:pt x="188691" y="180130"/>
                  </a:lnTo>
                  <a:lnTo>
                    <a:pt x="187875" y="190273"/>
                  </a:lnTo>
                  <a:lnTo>
                    <a:pt x="185889" y="200203"/>
                  </a:lnTo>
                  <a:lnTo>
                    <a:pt x="182362" y="209264"/>
                  </a:lnTo>
                  <a:lnTo>
                    <a:pt x="177215" y="217172"/>
                  </a:lnTo>
                  <a:lnTo>
                    <a:pt x="170641" y="223972"/>
                  </a:lnTo>
                  <a:lnTo>
                    <a:pt x="162934" y="229857"/>
                  </a:lnTo>
                  <a:lnTo>
                    <a:pt x="154374" y="235034"/>
                  </a:lnTo>
                  <a:lnTo>
                    <a:pt x="145033" y="239530"/>
                  </a:lnTo>
                  <a:lnTo>
                    <a:pt x="134786" y="243186"/>
                  </a:lnTo>
                  <a:lnTo>
                    <a:pt x="123652" y="245983"/>
                  </a:lnTo>
                  <a:lnTo>
                    <a:pt x="112371" y="248037"/>
                  </a:lnTo>
                  <a:lnTo>
                    <a:pt x="101203" y="249722"/>
                  </a:lnTo>
                  <a:lnTo>
                    <a:pt x="89168" y="251186"/>
                  </a:lnTo>
                  <a:lnTo>
                    <a:pt x="7436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727710" y="3812467"/>
            <a:ext cx="1884602" cy="588445"/>
            <a:chOff x="6727710" y="3812467"/>
            <a:chExt cx="1884602" cy="588445"/>
          </a:xfrm>
        </p:grpSpPr>
        <p:sp>
          <p:nvSpPr>
            <p:cNvPr id="45" name="Freeform 44"/>
            <p:cNvSpPr/>
            <p:nvPr/>
          </p:nvSpPr>
          <p:spPr>
            <a:xfrm>
              <a:off x="7297301" y="3821844"/>
              <a:ext cx="9477" cy="294799"/>
            </a:xfrm>
            <a:custGeom>
              <a:avLst/>
              <a:gdLst/>
              <a:ahLst/>
              <a:cxnLst/>
              <a:rect l="0" t="0" r="0" b="0"/>
              <a:pathLst>
                <a:path w="9477" h="294799">
                  <a:moveTo>
                    <a:pt x="9476" y="0"/>
                  </a:moveTo>
                  <a:lnTo>
                    <a:pt x="6610" y="11869"/>
                  </a:lnTo>
                  <a:lnTo>
                    <a:pt x="4468" y="24279"/>
                  </a:lnTo>
                  <a:lnTo>
                    <a:pt x="2865" y="38461"/>
                  </a:lnTo>
                  <a:lnTo>
                    <a:pt x="1684" y="53996"/>
                  </a:lnTo>
                  <a:lnTo>
                    <a:pt x="835" y="69992"/>
                  </a:lnTo>
                  <a:lnTo>
                    <a:pt x="242" y="85875"/>
                  </a:lnTo>
                  <a:lnTo>
                    <a:pt x="0" y="101423"/>
                  </a:lnTo>
                  <a:lnTo>
                    <a:pt x="364" y="116610"/>
                  </a:lnTo>
                  <a:lnTo>
                    <a:pt x="1420" y="131484"/>
                  </a:lnTo>
                  <a:lnTo>
                    <a:pt x="2942" y="146114"/>
                  </a:lnTo>
                  <a:lnTo>
                    <a:pt x="4502" y="160564"/>
                  </a:lnTo>
                  <a:lnTo>
                    <a:pt x="5845" y="174889"/>
                  </a:lnTo>
                  <a:lnTo>
                    <a:pt x="6898" y="189293"/>
                  </a:lnTo>
                  <a:lnTo>
                    <a:pt x="7679" y="204110"/>
                  </a:lnTo>
                  <a:lnTo>
                    <a:pt x="8240" y="219471"/>
                  </a:lnTo>
                  <a:lnTo>
                    <a:pt x="8635" y="234789"/>
                  </a:lnTo>
                  <a:lnTo>
                    <a:pt x="8949" y="250463"/>
                  </a:lnTo>
                  <a:lnTo>
                    <a:pt x="9214" y="268990"/>
                  </a:lnTo>
                  <a:lnTo>
                    <a:pt x="947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138321" y="4021886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69667" y="2867"/>
                  </a:lnTo>
                  <a:lnTo>
                    <a:pt x="256396" y="5009"/>
                  </a:lnTo>
                  <a:lnTo>
                    <a:pt x="243190" y="6616"/>
                  </a:lnTo>
                  <a:lnTo>
                    <a:pt x="229676" y="7969"/>
                  </a:lnTo>
                  <a:lnTo>
                    <a:pt x="215519" y="9467"/>
                  </a:lnTo>
                  <a:lnTo>
                    <a:pt x="200607" y="11317"/>
                  </a:lnTo>
                  <a:lnTo>
                    <a:pt x="184842" y="13557"/>
                  </a:lnTo>
                  <a:lnTo>
                    <a:pt x="168049" y="16138"/>
                  </a:lnTo>
                  <a:lnTo>
                    <a:pt x="150231" y="18987"/>
                  </a:lnTo>
                  <a:lnTo>
                    <a:pt x="131538" y="22036"/>
                  </a:lnTo>
                  <a:lnTo>
                    <a:pt x="112158" y="25229"/>
                  </a:lnTo>
                  <a:lnTo>
                    <a:pt x="92293" y="28518"/>
                  </a:lnTo>
                  <a:lnTo>
                    <a:pt x="72803" y="31720"/>
                  </a:lnTo>
                  <a:lnTo>
                    <a:pt x="53190" y="34829"/>
                  </a:lnTo>
                  <a:lnTo>
                    <a:pt x="30615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369948" y="3812467"/>
              <a:ext cx="345683" cy="377876"/>
            </a:xfrm>
            <a:custGeom>
              <a:avLst/>
              <a:gdLst/>
              <a:ahLst/>
              <a:cxnLst/>
              <a:rect l="0" t="0" r="0" b="0"/>
              <a:pathLst>
                <a:path w="345683" h="377876">
                  <a:moveTo>
                    <a:pt x="168456" y="40963"/>
                  </a:moveTo>
                  <a:lnTo>
                    <a:pt x="174390" y="32228"/>
                  </a:lnTo>
                  <a:lnTo>
                    <a:pt x="180595" y="24522"/>
                  </a:lnTo>
                  <a:lnTo>
                    <a:pt x="187691" y="17134"/>
                  </a:lnTo>
                  <a:lnTo>
                    <a:pt x="195632" y="10391"/>
                  </a:lnTo>
                  <a:lnTo>
                    <a:pt x="204278" y="5157"/>
                  </a:lnTo>
                  <a:lnTo>
                    <a:pt x="213472" y="1791"/>
                  </a:lnTo>
                  <a:lnTo>
                    <a:pt x="223071" y="178"/>
                  </a:lnTo>
                  <a:lnTo>
                    <a:pt x="232961" y="0"/>
                  </a:lnTo>
                  <a:lnTo>
                    <a:pt x="243053" y="926"/>
                  </a:lnTo>
                  <a:lnTo>
                    <a:pt x="253287" y="2987"/>
                  </a:lnTo>
                  <a:lnTo>
                    <a:pt x="263617" y="6564"/>
                  </a:lnTo>
                  <a:lnTo>
                    <a:pt x="274003" y="11744"/>
                  </a:lnTo>
                  <a:lnTo>
                    <a:pt x="284096" y="18339"/>
                  </a:lnTo>
                  <a:lnTo>
                    <a:pt x="293267" y="26061"/>
                  </a:lnTo>
                  <a:lnTo>
                    <a:pt x="301240" y="34631"/>
                  </a:lnTo>
                  <a:lnTo>
                    <a:pt x="307745" y="43979"/>
                  </a:lnTo>
                  <a:lnTo>
                    <a:pt x="312366" y="54231"/>
                  </a:lnTo>
                  <a:lnTo>
                    <a:pt x="315055" y="65381"/>
                  </a:lnTo>
                  <a:lnTo>
                    <a:pt x="315742" y="77138"/>
                  </a:lnTo>
                  <a:lnTo>
                    <a:pt x="314167" y="89030"/>
                  </a:lnTo>
                  <a:lnTo>
                    <a:pt x="310405" y="100765"/>
                  </a:lnTo>
                  <a:lnTo>
                    <a:pt x="304798" y="112085"/>
                  </a:lnTo>
                  <a:lnTo>
                    <a:pt x="297754" y="122688"/>
                  </a:lnTo>
                  <a:lnTo>
                    <a:pt x="289646" y="132484"/>
                  </a:lnTo>
                  <a:lnTo>
                    <a:pt x="280612" y="141554"/>
                  </a:lnTo>
                  <a:lnTo>
                    <a:pt x="270571" y="150039"/>
                  </a:lnTo>
                  <a:lnTo>
                    <a:pt x="259564" y="158082"/>
                  </a:lnTo>
                  <a:lnTo>
                    <a:pt x="247901" y="165637"/>
                  </a:lnTo>
                  <a:lnTo>
                    <a:pt x="236074" y="172493"/>
                  </a:lnTo>
                  <a:lnTo>
                    <a:pt x="224452" y="178576"/>
                  </a:lnTo>
                  <a:lnTo>
                    <a:pt x="215808" y="183578"/>
                  </a:lnTo>
                  <a:lnTo>
                    <a:pt x="213573" y="187193"/>
                  </a:lnTo>
                  <a:lnTo>
                    <a:pt x="216829" y="189913"/>
                  </a:lnTo>
                  <a:lnTo>
                    <a:pt x="223852" y="192346"/>
                  </a:lnTo>
                  <a:lnTo>
                    <a:pt x="233331" y="194837"/>
                  </a:lnTo>
                  <a:lnTo>
                    <a:pt x="244390" y="197517"/>
                  </a:lnTo>
                  <a:lnTo>
                    <a:pt x="256306" y="200565"/>
                  </a:lnTo>
                  <a:lnTo>
                    <a:pt x="268412" y="204262"/>
                  </a:lnTo>
                  <a:lnTo>
                    <a:pt x="280345" y="208702"/>
                  </a:lnTo>
                  <a:lnTo>
                    <a:pt x="291825" y="213983"/>
                  </a:lnTo>
                  <a:lnTo>
                    <a:pt x="302546" y="220281"/>
                  </a:lnTo>
                  <a:lnTo>
                    <a:pt x="312424" y="227598"/>
                  </a:lnTo>
                  <a:lnTo>
                    <a:pt x="321382" y="235952"/>
                  </a:lnTo>
                  <a:lnTo>
                    <a:pt x="329261" y="245462"/>
                  </a:lnTo>
                  <a:lnTo>
                    <a:pt x="336070" y="256073"/>
                  </a:lnTo>
                  <a:lnTo>
                    <a:pt x="341472" y="267282"/>
                  </a:lnTo>
                  <a:lnTo>
                    <a:pt x="344749" y="278265"/>
                  </a:lnTo>
                  <a:lnTo>
                    <a:pt x="345682" y="288574"/>
                  </a:lnTo>
                  <a:lnTo>
                    <a:pt x="344188" y="298120"/>
                  </a:lnTo>
                  <a:lnTo>
                    <a:pt x="340069" y="306993"/>
                  </a:lnTo>
                  <a:lnTo>
                    <a:pt x="333478" y="315321"/>
                  </a:lnTo>
                  <a:lnTo>
                    <a:pt x="324665" y="322916"/>
                  </a:lnTo>
                  <a:lnTo>
                    <a:pt x="313791" y="329272"/>
                  </a:lnTo>
                  <a:lnTo>
                    <a:pt x="301158" y="334222"/>
                  </a:lnTo>
                  <a:lnTo>
                    <a:pt x="287459" y="338056"/>
                  </a:lnTo>
                  <a:lnTo>
                    <a:pt x="273659" y="341328"/>
                  </a:lnTo>
                  <a:lnTo>
                    <a:pt x="260295" y="344418"/>
                  </a:lnTo>
                  <a:lnTo>
                    <a:pt x="247037" y="347342"/>
                  </a:lnTo>
                  <a:lnTo>
                    <a:pt x="232922" y="349860"/>
                  </a:lnTo>
                  <a:lnTo>
                    <a:pt x="217452" y="351858"/>
                  </a:lnTo>
                  <a:lnTo>
                    <a:pt x="200449" y="353523"/>
                  </a:lnTo>
                  <a:lnTo>
                    <a:pt x="181812" y="355248"/>
                  </a:lnTo>
                  <a:lnTo>
                    <a:pt x="161682" y="357260"/>
                  </a:lnTo>
                  <a:lnTo>
                    <a:pt x="140654" y="359611"/>
                  </a:lnTo>
                  <a:lnTo>
                    <a:pt x="119632" y="362268"/>
                  </a:lnTo>
                  <a:lnTo>
                    <a:pt x="99144" y="365165"/>
                  </a:lnTo>
                  <a:lnTo>
                    <a:pt x="79692" y="368088"/>
                  </a:lnTo>
                  <a:lnTo>
                    <a:pt x="59813" y="370973"/>
                  </a:lnTo>
                  <a:lnTo>
                    <a:pt x="35534" y="374072"/>
                  </a:lnTo>
                  <a:lnTo>
                    <a:pt x="0" y="3778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27710" y="4235169"/>
              <a:ext cx="1884602" cy="165743"/>
            </a:xfrm>
            <a:custGeom>
              <a:avLst/>
              <a:gdLst/>
              <a:ahLst/>
              <a:cxnLst/>
              <a:rect l="0" t="0" r="0" b="0"/>
              <a:pathLst>
                <a:path w="1884602" h="165743">
                  <a:moveTo>
                    <a:pt x="1884601" y="7815"/>
                  </a:moveTo>
                  <a:lnTo>
                    <a:pt x="1872865" y="4948"/>
                  </a:lnTo>
                  <a:lnTo>
                    <a:pt x="1861737" y="2806"/>
                  </a:lnTo>
                  <a:lnTo>
                    <a:pt x="1850143" y="1208"/>
                  </a:lnTo>
                  <a:lnTo>
                    <a:pt x="1838154" y="200"/>
                  </a:lnTo>
                  <a:lnTo>
                    <a:pt x="1826143" y="0"/>
                  </a:lnTo>
                  <a:lnTo>
                    <a:pt x="1814322" y="651"/>
                  </a:lnTo>
                  <a:lnTo>
                    <a:pt x="1802104" y="1889"/>
                  </a:lnTo>
                  <a:lnTo>
                    <a:pt x="1788243" y="3253"/>
                  </a:lnTo>
                  <a:lnTo>
                    <a:pt x="1772184" y="4462"/>
                  </a:lnTo>
                  <a:lnTo>
                    <a:pt x="1754500" y="5425"/>
                  </a:lnTo>
                  <a:lnTo>
                    <a:pt x="1736472" y="6145"/>
                  </a:lnTo>
                  <a:lnTo>
                    <a:pt x="1718899" y="6663"/>
                  </a:lnTo>
                  <a:lnTo>
                    <a:pt x="1701881" y="7029"/>
                  </a:lnTo>
                  <a:lnTo>
                    <a:pt x="1685095" y="7282"/>
                  </a:lnTo>
                  <a:lnTo>
                    <a:pt x="1668290" y="7455"/>
                  </a:lnTo>
                  <a:lnTo>
                    <a:pt x="1651363" y="7573"/>
                  </a:lnTo>
                  <a:lnTo>
                    <a:pt x="1634290" y="7653"/>
                  </a:lnTo>
                  <a:lnTo>
                    <a:pt x="1617091" y="7706"/>
                  </a:lnTo>
                  <a:lnTo>
                    <a:pt x="1599791" y="7742"/>
                  </a:lnTo>
                  <a:lnTo>
                    <a:pt x="1582416" y="7766"/>
                  </a:lnTo>
                  <a:lnTo>
                    <a:pt x="1564984" y="7787"/>
                  </a:lnTo>
                  <a:lnTo>
                    <a:pt x="1547345" y="7971"/>
                  </a:lnTo>
                  <a:lnTo>
                    <a:pt x="1529203" y="8626"/>
                  </a:lnTo>
                  <a:lnTo>
                    <a:pt x="1510440" y="9880"/>
                  </a:lnTo>
                  <a:lnTo>
                    <a:pt x="1491091" y="11536"/>
                  </a:lnTo>
                  <a:lnTo>
                    <a:pt x="1471264" y="13186"/>
                  </a:lnTo>
                  <a:lnTo>
                    <a:pt x="1451072" y="14590"/>
                  </a:lnTo>
                  <a:lnTo>
                    <a:pt x="1430613" y="15684"/>
                  </a:lnTo>
                  <a:lnTo>
                    <a:pt x="1409967" y="16493"/>
                  </a:lnTo>
                  <a:lnTo>
                    <a:pt x="1389189" y="17076"/>
                  </a:lnTo>
                  <a:lnTo>
                    <a:pt x="1368321" y="17654"/>
                  </a:lnTo>
                  <a:lnTo>
                    <a:pt x="1347390" y="18582"/>
                  </a:lnTo>
                  <a:lnTo>
                    <a:pt x="1326419" y="20022"/>
                  </a:lnTo>
                  <a:lnTo>
                    <a:pt x="1305419" y="21804"/>
                  </a:lnTo>
                  <a:lnTo>
                    <a:pt x="1284400" y="23540"/>
                  </a:lnTo>
                  <a:lnTo>
                    <a:pt x="1263358" y="25002"/>
                  </a:lnTo>
                  <a:lnTo>
                    <a:pt x="1241973" y="26134"/>
                  </a:lnTo>
                  <a:lnTo>
                    <a:pt x="1219631" y="26969"/>
                  </a:lnTo>
                  <a:lnTo>
                    <a:pt x="1196079" y="27569"/>
                  </a:lnTo>
                  <a:lnTo>
                    <a:pt x="1171550" y="28159"/>
                  </a:lnTo>
                  <a:lnTo>
                    <a:pt x="1146551" y="29095"/>
                  </a:lnTo>
                  <a:lnTo>
                    <a:pt x="1121438" y="30544"/>
                  </a:lnTo>
                  <a:lnTo>
                    <a:pt x="1096371" y="32503"/>
                  </a:lnTo>
                  <a:lnTo>
                    <a:pt x="1071402" y="34889"/>
                  </a:lnTo>
                  <a:lnTo>
                    <a:pt x="1046530" y="37602"/>
                  </a:lnTo>
                  <a:lnTo>
                    <a:pt x="1021572" y="40388"/>
                  </a:lnTo>
                  <a:lnTo>
                    <a:pt x="996203" y="42871"/>
                  </a:lnTo>
                  <a:lnTo>
                    <a:pt x="970278" y="44871"/>
                  </a:lnTo>
                  <a:lnTo>
                    <a:pt x="943813" y="46380"/>
                  </a:lnTo>
                  <a:lnTo>
                    <a:pt x="916900" y="47476"/>
                  </a:lnTo>
                  <a:lnTo>
                    <a:pt x="889638" y="48255"/>
                  </a:lnTo>
                  <a:lnTo>
                    <a:pt x="861959" y="48966"/>
                  </a:lnTo>
                  <a:lnTo>
                    <a:pt x="833624" y="49984"/>
                  </a:lnTo>
                  <a:lnTo>
                    <a:pt x="804565" y="51489"/>
                  </a:lnTo>
                  <a:lnTo>
                    <a:pt x="775015" y="53485"/>
                  </a:lnTo>
                  <a:lnTo>
                    <a:pt x="745412" y="55896"/>
                  </a:lnTo>
                  <a:lnTo>
                    <a:pt x="716010" y="58630"/>
                  </a:lnTo>
                  <a:lnTo>
                    <a:pt x="686722" y="61600"/>
                  </a:lnTo>
                  <a:lnTo>
                    <a:pt x="657226" y="64739"/>
                  </a:lnTo>
                  <a:lnTo>
                    <a:pt x="627349" y="67992"/>
                  </a:lnTo>
                  <a:lnTo>
                    <a:pt x="597231" y="71158"/>
                  </a:lnTo>
                  <a:lnTo>
                    <a:pt x="567238" y="73904"/>
                  </a:lnTo>
                  <a:lnTo>
                    <a:pt x="537571" y="76092"/>
                  </a:lnTo>
                  <a:lnTo>
                    <a:pt x="508104" y="78070"/>
                  </a:lnTo>
                  <a:lnTo>
                    <a:pt x="478486" y="80544"/>
                  </a:lnTo>
                  <a:lnTo>
                    <a:pt x="448518" y="83876"/>
                  </a:lnTo>
                  <a:lnTo>
                    <a:pt x="418001" y="87930"/>
                  </a:lnTo>
                  <a:lnTo>
                    <a:pt x="386675" y="92270"/>
                  </a:lnTo>
                  <a:lnTo>
                    <a:pt x="354486" y="96602"/>
                  </a:lnTo>
                  <a:lnTo>
                    <a:pt x="321698" y="100967"/>
                  </a:lnTo>
                  <a:lnTo>
                    <a:pt x="288774" y="105650"/>
                  </a:lnTo>
                  <a:lnTo>
                    <a:pt x="256007" y="110798"/>
                  </a:lnTo>
                  <a:lnTo>
                    <a:pt x="223817" y="116407"/>
                  </a:lnTo>
                  <a:lnTo>
                    <a:pt x="192817" y="122404"/>
                  </a:lnTo>
                  <a:lnTo>
                    <a:pt x="163235" y="128697"/>
                  </a:lnTo>
                  <a:lnTo>
                    <a:pt x="135284" y="135041"/>
                  </a:lnTo>
                  <a:lnTo>
                    <a:pt x="109338" y="141068"/>
                  </a:lnTo>
                  <a:lnTo>
                    <a:pt x="85422" y="146594"/>
                  </a:lnTo>
                  <a:lnTo>
                    <a:pt x="64001" y="151472"/>
                  </a:lnTo>
                  <a:lnTo>
                    <a:pt x="44049" y="155970"/>
                  </a:lnTo>
                  <a:lnTo>
                    <a:pt x="23809" y="160484"/>
                  </a:lnTo>
                  <a:lnTo>
                    <a:pt x="0" y="1657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150308" y="4360612"/>
            <a:ext cx="1387743" cy="1450627"/>
            <a:chOff x="7150308" y="4360612"/>
            <a:chExt cx="1387743" cy="1450627"/>
          </a:xfrm>
        </p:grpSpPr>
        <p:sp>
          <p:nvSpPr>
            <p:cNvPr id="50" name="Freeform 49"/>
            <p:cNvSpPr/>
            <p:nvPr/>
          </p:nvSpPr>
          <p:spPr>
            <a:xfrm>
              <a:off x="7580518" y="4885223"/>
              <a:ext cx="42115" cy="558011"/>
            </a:xfrm>
            <a:custGeom>
              <a:avLst/>
              <a:gdLst/>
              <a:ahLst/>
              <a:cxnLst/>
              <a:rect l="0" t="0" r="0" b="0"/>
              <a:pathLst>
                <a:path w="42115" h="558011">
                  <a:moveTo>
                    <a:pt x="42114" y="0"/>
                  </a:moveTo>
                  <a:lnTo>
                    <a:pt x="39181" y="8801"/>
                  </a:lnTo>
                  <a:lnTo>
                    <a:pt x="36398" y="17148"/>
                  </a:lnTo>
                  <a:lnTo>
                    <a:pt x="33504" y="25855"/>
                  </a:lnTo>
                  <a:lnTo>
                    <a:pt x="30636" y="35322"/>
                  </a:lnTo>
                  <a:lnTo>
                    <a:pt x="28119" y="46114"/>
                  </a:lnTo>
                  <a:lnTo>
                    <a:pt x="26109" y="58408"/>
                  </a:lnTo>
                  <a:lnTo>
                    <a:pt x="24595" y="71900"/>
                  </a:lnTo>
                  <a:lnTo>
                    <a:pt x="23501" y="86019"/>
                  </a:lnTo>
                  <a:lnTo>
                    <a:pt x="22728" y="100364"/>
                  </a:lnTo>
                  <a:lnTo>
                    <a:pt x="22192" y="114740"/>
                  </a:lnTo>
                  <a:lnTo>
                    <a:pt x="21824" y="129069"/>
                  </a:lnTo>
                  <a:lnTo>
                    <a:pt x="21573" y="143335"/>
                  </a:lnTo>
                  <a:lnTo>
                    <a:pt x="21404" y="157542"/>
                  </a:lnTo>
                  <a:lnTo>
                    <a:pt x="21289" y="171700"/>
                  </a:lnTo>
                  <a:lnTo>
                    <a:pt x="21213" y="185827"/>
                  </a:lnTo>
                  <a:lnTo>
                    <a:pt x="21161" y="200096"/>
                  </a:lnTo>
                  <a:lnTo>
                    <a:pt x="21126" y="214822"/>
                  </a:lnTo>
                  <a:lnTo>
                    <a:pt x="21104" y="230140"/>
                  </a:lnTo>
                  <a:lnTo>
                    <a:pt x="21087" y="246022"/>
                  </a:lnTo>
                  <a:lnTo>
                    <a:pt x="21077" y="262369"/>
                  </a:lnTo>
                  <a:lnTo>
                    <a:pt x="21070" y="279067"/>
                  </a:lnTo>
                  <a:lnTo>
                    <a:pt x="21066" y="295856"/>
                  </a:lnTo>
                  <a:lnTo>
                    <a:pt x="21063" y="312353"/>
                  </a:lnTo>
                  <a:lnTo>
                    <a:pt x="21061" y="328380"/>
                  </a:lnTo>
                  <a:lnTo>
                    <a:pt x="21059" y="344089"/>
                  </a:lnTo>
                  <a:lnTo>
                    <a:pt x="21058" y="359865"/>
                  </a:lnTo>
                  <a:lnTo>
                    <a:pt x="21053" y="375921"/>
                  </a:lnTo>
                  <a:lnTo>
                    <a:pt x="20880" y="392147"/>
                  </a:lnTo>
                  <a:lnTo>
                    <a:pt x="20232" y="408201"/>
                  </a:lnTo>
                  <a:lnTo>
                    <a:pt x="18984" y="423892"/>
                  </a:lnTo>
                  <a:lnTo>
                    <a:pt x="17330" y="439192"/>
                  </a:lnTo>
                  <a:lnTo>
                    <a:pt x="15681" y="454153"/>
                  </a:lnTo>
                  <a:lnTo>
                    <a:pt x="14275" y="468840"/>
                  </a:lnTo>
                  <a:lnTo>
                    <a:pt x="13009" y="483162"/>
                  </a:lnTo>
                  <a:lnTo>
                    <a:pt x="11552" y="496866"/>
                  </a:lnTo>
                  <a:lnTo>
                    <a:pt x="9725" y="509851"/>
                  </a:lnTo>
                  <a:lnTo>
                    <a:pt x="7659" y="521731"/>
                  </a:lnTo>
                  <a:lnTo>
                    <a:pt x="5508" y="532917"/>
                  </a:lnTo>
                  <a:lnTo>
                    <a:pt x="3081" y="544394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94928" y="4906279"/>
              <a:ext cx="217176" cy="366521"/>
            </a:xfrm>
            <a:custGeom>
              <a:avLst/>
              <a:gdLst/>
              <a:ahLst/>
              <a:cxnLst/>
              <a:rect l="0" t="0" r="0" b="0"/>
              <a:pathLst>
                <a:path w="217176" h="366521">
                  <a:moveTo>
                    <a:pt x="217175" y="242156"/>
                  </a:moveTo>
                  <a:lnTo>
                    <a:pt x="208374" y="248023"/>
                  </a:lnTo>
                  <a:lnTo>
                    <a:pt x="200028" y="253588"/>
                  </a:lnTo>
                  <a:lnTo>
                    <a:pt x="191329" y="259387"/>
                  </a:lnTo>
                  <a:lnTo>
                    <a:pt x="182208" y="265468"/>
                  </a:lnTo>
                  <a:lnTo>
                    <a:pt x="172713" y="271798"/>
                  </a:lnTo>
                  <a:lnTo>
                    <a:pt x="162922" y="278330"/>
                  </a:lnTo>
                  <a:lnTo>
                    <a:pt x="152907" y="285180"/>
                  </a:lnTo>
                  <a:lnTo>
                    <a:pt x="142733" y="292611"/>
                  </a:lnTo>
                  <a:lnTo>
                    <a:pt x="132441" y="300717"/>
                  </a:lnTo>
                  <a:lnTo>
                    <a:pt x="121904" y="309279"/>
                  </a:lnTo>
                  <a:lnTo>
                    <a:pt x="110838" y="317872"/>
                  </a:lnTo>
                  <a:lnTo>
                    <a:pt x="99137" y="326244"/>
                  </a:lnTo>
                  <a:lnTo>
                    <a:pt x="87005" y="334323"/>
                  </a:lnTo>
                  <a:lnTo>
                    <a:pt x="74862" y="342127"/>
                  </a:lnTo>
                  <a:lnTo>
                    <a:pt x="62953" y="349695"/>
                  </a:lnTo>
                  <a:lnTo>
                    <a:pt x="51347" y="356590"/>
                  </a:lnTo>
                  <a:lnTo>
                    <a:pt x="40020" y="361938"/>
                  </a:lnTo>
                  <a:lnTo>
                    <a:pt x="28939" y="365370"/>
                  </a:lnTo>
                  <a:lnTo>
                    <a:pt x="18701" y="366520"/>
                  </a:lnTo>
                  <a:lnTo>
                    <a:pt x="10490" y="364790"/>
                  </a:lnTo>
                  <a:lnTo>
                    <a:pt x="4785" y="360135"/>
                  </a:lnTo>
                  <a:lnTo>
                    <a:pt x="1430" y="352788"/>
                  </a:lnTo>
                  <a:lnTo>
                    <a:pt x="0" y="342982"/>
                  </a:lnTo>
                  <a:lnTo>
                    <a:pt x="38" y="331104"/>
                  </a:lnTo>
                  <a:lnTo>
                    <a:pt x="1143" y="317930"/>
                  </a:lnTo>
                  <a:lnTo>
                    <a:pt x="3006" y="304491"/>
                  </a:lnTo>
                  <a:lnTo>
                    <a:pt x="5397" y="291388"/>
                  </a:lnTo>
                  <a:lnTo>
                    <a:pt x="8150" y="278814"/>
                  </a:lnTo>
                  <a:lnTo>
                    <a:pt x="11149" y="266757"/>
                  </a:lnTo>
                  <a:lnTo>
                    <a:pt x="14317" y="255123"/>
                  </a:lnTo>
                  <a:lnTo>
                    <a:pt x="17597" y="243646"/>
                  </a:lnTo>
                  <a:lnTo>
                    <a:pt x="20953" y="231933"/>
                  </a:lnTo>
                  <a:lnTo>
                    <a:pt x="24360" y="219788"/>
                  </a:lnTo>
                  <a:lnTo>
                    <a:pt x="27800" y="207357"/>
                  </a:lnTo>
                  <a:lnTo>
                    <a:pt x="31265" y="195011"/>
                  </a:lnTo>
                  <a:lnTo>
                    <a:pt x="34744" y="182966"/>
                  </a:lnTo>
                  <a:lnTo>
                    <a:pt x="38232" y="171268"/>
                  </a:lnTo>
                  <a:lnTo>
                    <a:pt x="41728" y="159881"/>
                  </a:lnTo>
                  <a:lnTo>
                    <a:pt x="45228" y="148726"/>
                  </a:lnTo>
                  <a:lnTo>
                    <a:pt x="48731" y="137251"/>
                  </a:lnTo>
                  <a:lnTo>
                    <a:pt x="52237" y="124484"/>
                  </a:lnTo>
                  <a:lnTo>
                    <a:pt x="55745" y="110007"/>
                  </a:lnTo>
                  <a:lnTo>
                    <a:pt x="59252" y="94384"/>
                  </a:lnTo>
                  <a:lnTo>
                    <a:pt x="62760" y="78819"/>
                  </a:lnTo>
                  <a:lnTo>
                    <a:pt x="66264" y="64029"/>
                  </a:lnTo>
                  <a:lnTo>
                    <a:pt x="69612" y="50453"/>
                  </a:lnTo>
                  <a:lnTo>
                    <a:pt x="72837" y="37061"/>
                  </a:lnTo>
                  <a:lnTo>
                    <a:pt x="76221" y="21567"/>
                  </a:lnTo>
                  <a:lnTo>
                    <a:pt x="80305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717388" y="5095792"/>
              <a:ext cx="442198" cy="31587"/>
            </a:xfrm>
            <a:custGeom>
              <a:avLst/>
              <a:gdLst/>
              <a:ahLst/>
              <a:cxnLst/>
              <a:rect l="0" t="0" r="0" b="0"/>
              <a:pathLst>
                <a:path w="442198" h="31587">
                  <a:moveTo>
                    <a:pt x="442197" y="31586"/>
                  </a:moveTo>
                  <a:lnTo>
                    <a:pt x="430462" y="31586"/>
                  </a:lnTo>
                  <a:lnTo>
                    <a:pt x="419333" y="31586"/>
                  </a:lnTo>
                  <a:lnTo>
                    <a:pt x="407734" y="31581"/>
                  </a:lnTo>
                  <a:lnTo>
                    <a:pt x="395573" y="31408"/>
                  </a:lnTo>
                  <a:lnTo>
                    <a:pt x="382913" y="30760"/>
                  </a:lnTo>
                  <a:lnTo>
                    <a:pt x="369854" y="29512"/>
                  </a:lnTo>
                  <a:lnTo>
                    <a:pt x="356329" y="27859"/>
                  </a:lnTo>
                  <a:lnTo>
                    <a:pt x="342115" y="26211"/>
                  </a:lnTo>
                  <a:lnTo>
                    <a:pt x="327156" y="24803"/>
                  </a:lnTo>
                  <a:lnTo>
                    <a:pt x="311856" y="23538"/>
                  </a:lnTo>
                  <a:lnTo>
                    <a:pt x="296966" y="22081"/>
                  </a:lnTo>
                  <a:lnTo>
                    <a:pt x="282869" y="20254"/>
                  </a:lnTo>
                  <a:lnTo>
                    <a:pt x="269284" y="18197"/>
                  </a:lnTo>
                  <a:lnTo>
                    <a:pt x="255484" y="16269"/>
                  </a:lnTo>
                  <a:lnTo>
                    <a:pt x="241047" y="14671"/>
                  </a:lnTo>
                  <a:lnTo>
                    <a:pt x="225892" y="13275"/>
                  </a:lnTo>
                  <a:lnTo>
                    <a:pt x="210099" y="11732"/>
                  </a:lnTo>
                  <a:lnTo>
                    <a:pt x="193801" y="9846"/>
                  </a:lnTo>
                  <a:lnTo>
                    <a:pt x="177125" y="7748"/>
                  </a:lnTo>
                  <a:lnTo>
                    <a:pt x="160179" y="5794"/>
                  </a:lnTo>
                  <a:lnTo>
                    <a:pt x="143046" y="4182"/>
                  </a:lnTo>
                  <a:lnTo>
                    <a:pt x="125950" y="2947"/>
                  </a:lnTo>
                  <a:lnTo>
                    <a:pt x="109238" y="2044"/>
                  </a:lnTo>
                  <a:lnTo>
                    <a:pt x="93074" y="1402"/>
                  </a:lnTo>
                  <a:lnTo>
                    <a:pt x="77472" y="953"/>
                  </a:lnTo>
                  <a:lnTo>
                    <a:pt x="60535" y="595"/>
                  </a:lnTo>
                  <a:lnTo>
                    <a:pt x="37427" y="2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839441" y="5214319"/>
              <a:ext cx="217407" cy="260500"/>
            </a:xfrm>
            <a:custGeom>
              <a:avLst/>
              <a:gdLst/>
              <a:ahLst/>
              <a:cxnLst/>
              <a:rect l="0" t="0" r="0" b="0"/>
              <a:pathLst>
                <a:path w="217407" h="260500">
                  <a:moveTo>
                    <a:pt x="183274" y="7815"/>
                  </a:moveTo>
                  <a:lnTo>
                    <a:pt x="174406" y="4948"/>
                  </a:lnTo>
                  <a:lnTo>
                    <a:pt x="165420" y="2807"/>
                  </a:lnTo>
                  <a:lnTo>
                    <a:pt x="155419" y="1208"/>
                  </a:lnTo>
                  <a:lnTo>
                    <a:pt x="144266" y="200"/>
                  </a:lnTo>
                  <a:lnTo>
                    <a:pt x="131805" y="0"/>
                  </a:lnTo>
                  <a:lnTo>
                    <a:pt x="118102" y="656"/>
                  </a:lnTo>
                  <a:lnTo>
                    <a:pt x="103685" y="2067"/>
                  </a:lnTo>
                  <a:lnTo>
                    <a:pt x="89405" y="4079"/>
                  </a:lnTo>
                  <a:lnTo>
                    <a:pt x="75738" y="6551"/>
                  </a:lnTo>
                  <a:lnTo>
                    <a:pt x="62954" y="9684"/>
                  </a:lnTo>
                  <a:lnTo>
                    <a:pt x="51290" y="13997"/>
                  </a:lnTo>
                  <a:lnTo>
                    <a:pt x="40747" y="19678"/>
                  </a:lnTo>
                  <a:lnTo>
                    <a:pt x="31327" y="26613"/>
                  </a:lnTo>
                  <a:lnTo>
                    <a:pt x="23131" y="34564"/>
                  </a:lnTo>
                  <a:lnTo>
                    <a:pt x="16096" y="43288"/>
                  </a:lnTo>
                  <a:lnTo>
                    <a:pt x="10201" y="52738"/>
                  </a:lnTo>
                  <a:lnTo>
                    <a:pt x="5530" y="63060"/>
                  </a:lnTo>
                  <a:lnTo>
                    <a:pt x="2029" y="74237"/>
                  </a:lnTo>
                  <a:lnTo>
                    <a:pt x="0" y="85334"/>
                  </a:lnTo>
                  <a:lnTo>
                    <a:pt x="143" y="94653"/>
                  </a:lnTo>
                  <a:lnTo>
                    <a:pt x="2650" y="101389"/>
                  </a:lnTo>
                  <a:lnTo>
                    <a:pt x="7268" y="105416"/>
                  </a:lnTo>
                  <a:lnTo>
                    <a:pt x="13571" y="106838"/>
                  </a:lnTo>
                  <a:lnTo>
                    <a:pt x="21143" y="106019"/>
                  </a:lnTo>
                  <a:lnTo>
                    <a:pt x="29630" y="103591"/>
                  </a:lnTo>
                  <a:lnTo>
                    <a:pt x="38764" y="100309"/>
                  </a:lnTo>
                  <a:lnTo>
                    <a:pt x="48355" y="96678"/>
                  </a:lnTo>
                  <a:lnTo>
                    <a:pt x="58590" y="93113"/>
                  </a:lnTo>
                  <a:lnTo>
                    <a:pt x="69984" y="90026"/>
                  </a:lnTo>
                  <a:lnTo>
                    <a:pt x="82721" y="87592"/>
                  </a:lnTo>
                  <a:lnTo>
                    <a:pt x="96361" y="86111"/>
                  </a:lnTo>
                  <a:lnTo>
                    <a:pt x="110057" y="86091"/>
                  </a:lnTo>
                  <a:lnTo>
                    <a:pt x="123305" y="87675"/>
                  </a:lnTo>
                  <a:lnTo>
                    <a:pt x="135961" y="90857"/>
                  </a:lnTo>
                  <a:lnTo>
                    <a:pt x="148066" y="95658"/>
                  </a:lnTo>
                  <a:lnTo>
                    <a:pt x="159721" y="101928"/>
                  </a:lnTo>
                  <a:lnTo>
                    <a:pt x="170870" y="109561"/>
                  </a:lnTo>
                  <a:lnTo>
                    <a:pt x="181298" y="118578"/>
                  </a:lnTo>
                  <a:lnTo>
                    <a:pt x="190939" y="128864"/>
                  </a:lnTo>
                  <a:lnTo>
                    <a:pt x="199550" y="140193"/>
                  </a:lnTo>
                  <a:lnTo>
                    <a:pt x="206657" y="152321"/>
                  </a:lnTo>
                  <a:lnTo>
                    <a:pt x="212130" y="165030"/>
                  </a:lnTo>
                  <a:lnTo>
                    <a:pt x="215820" y="177986"/>
                  </a:lnTo>
                  <a:lnTo>
                    <a:pt x="217406" y="190757"/>
                  </a:lnTo>
                  <a:lnTo>
                    <a:pt x="216913" y="203114"/>
                  </a:lnTo>
                  <a:lnTo>
                    <a:pt x="214482" y="214699"/>
                  </a:lnTo>
                  <a:lnTo>
                    <a:pt x="210192" y="224954"/>
                  </a:lnTo>
                  <a:lnTo>
                    <a:pt x="204263" y="233698"/>
                  </a:lnTo>
                  <a:lnTo>
                    <a:pt x="196691" y="240909"/>
                  </a:lnTo>
                  <a:lnTo>
                    <a:pt x="187182" y="246544"/>
                  </a:lnTo>
                  <a:lnTo>
                    <a:pt x="175752" y="250745"/>
                  </a:lnTo>
                  <a:lnTo>
                    <a:pt x="162841" y="253772"/>
                  </a:lnTo>
                  <a:lnTo>
                    <a:pt x="149112" y="255904"/>
                  </a:lnTo>
                  <a:lnTo>
                    <a:pt x="135028" y="257381"/>
                  </a:lnTo>
                  <a:lnTo>
                    <a:pt x="120827" y="258394"/>
                  </a:lnTo>
                  <a:lnTo>
                    <a:pt x="106613" y="259082"/>
                  </a:lnTo>
                  <a:lnTo>
                    <a:pt x="92439" y="259548"/>
                  </a:lnTo>
                  <a:lnTo>
                    <a:pt x="78725" y="259863"/>
                  </a:lnTo>
                  <a:lnTo>
                    <a:pt x="64824" y="260108"/>
                  </a:lnTo>
                  <a:lnTo>
                    <a:pt x="48400" y="260308"/>
                  </a:lnTo>
                  <a:lnTo>
                    <a:pt x="25347" y="26049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150308" y="4360612"/>
              <a:ext cx="1387743" cy="1450627"/>
            </a:xfrm>
            <a:custGeom>
              <a:avLst/>
              <a:gdLst/>
              <a:ahLst/>
              <a:cxnLst/>
              <a:rect l="0" t="0" r="0" b="0"/>
              <a:pathLst>
                <a:path w="1387743" h="1450627">
                  <a:moveTo>
                    <a:pt x="546023" y="219284"/>
                  </a:moveTo>
                  <a:lnTo>
                    <a:pt x="534356" y="219351"/>
                  </a:lnTo>
                  <a:lnTo>
                    <a:pt x="523866" y="219991"/>
                  </a:lnTo>
                  <a:lnTo>
                    <a:pt x="513550" y="221288"/>
                  </a:lnTo>
                  <a:lnTo>
                    <a:pt x="502731" y="223148"/>
                  </a:lnTo>
                  <a:lnTo>
                    <a:pt x="490442" y="225464"/>
                  </a:lnTo>
                  <a:lnTo>
                    <a:pt x="476307" y="228135"/>
                  </a:lnTo>
                  <a:lnTo>
                    <a:pt x="460921" y="231232"/>
                  </a:lnTo>
                  <a:lnTo>
                    <a:pt x="445518" y="234987"/>
                  </a:lnTo>
                  <a:lnTo>
                    <a:pt x="430830" y="239476"/>
                  </a:lnTo>
                  <a:lnTo>
                    <a:pt x="417056" y="244625"/>
                  </a:lnTo>
                  <a:lnTo>
                    <a:pt x="404127" y="250306"/>
                  </a:lnTo>
                  <a:lnTo>
                    <a:pt x="391875" y="256387"/>
                  </a:lnTo>
                  <a:lnTo>
                    <a:pt x="379970" y="262758"/>
                  </a:lnTo>
                  <a:lnTo>
                    <a:pt x="367961" y="269334"/>
                  </a:lnTo>
                  <a:lnTo>
                    <a:pt x="355615" y="276058"/>
                  </a:lnTo>
                  <a:lnTo>
                    <a:pt x="343047" y="283047"/>
                  </a:lnTo>
                  <a:lnTo>
                    <a:pt x="330609" y="290577"/>
                  </a:lnTo>
                  <a:lnTo>
                    <a:pt x="318503" y="298757"/>
                  </a:lnTo>
                  <a:lnTo>
                    <a:pt x="306764" y="307540"/>
                  </a:lnTo>
                  <a:lnTo>
                    <a:pt x="295349" y="316815"/>
                  </a:lnTo>
                  <a:lnTo>
                    <a:pt x="284190" y="326467"/>
                  </a:lnTo>
                  <a:lnTo>
                    <a:pt x="273221" y="336558"/>
                  </a:lnTo>
                  <a:lnTo>
                    <a:pt x="262389" y="347318"/>
                  </a:lnTo>
                  <a:lnTo>
                    <a:pt x="251648" y="358816"/>
                  </a:lnTo>
                  <a:lnTo>
                    <a:pt x="240806" y="370979"/>
                  </a:lnTo>
                  <a:lnTo>
                    <a:pt x="229535" y="383675"/>
                  </a:lnTo>
                  <a:lnTo>
                    <a:pt x="217699" y="396772"/>
                  </a:lnTo>
                  <a:lnTo>
                    <a:pt x="205648" y="410161"/>
                  </a:lnTo>
                  <a:lnTo>
                    <a:pt x="194091" y="423756"/>
                  </a:lnTo>
                  <a:lnTo>
                    <a:pt x="183390" y="437492"/>
                  </a:lnTo>
                  <a:lnTo>
                    <a:pt x="173408" y="451326"/>
                  </a:lnTo>
                  <a:lnTo>
                    <a:pt x="163711" y="465227"/>
                  </a:lnTo>
                  <a:lnTo>
                    <a:pt x="154006" y="479178"/>
                  </a:lnTo>
                  <a:lnTo>
                    <a:pt x="144335" y="493327"/>
                  </a:lnTo>
                  <a:lnTo>
                    <a:pt x="134980" y="507972"/>
                  </a:lnTo>
                  <a:lnTo>
                    <a:pt x="126091" y="523231"/>
                  </a:lnTo>
                  <a:lnTo>
                    <a:pt x="117662" y="538903"/>
                  </a:lnTo>
                  <a:lnTo>
                    <a:pt x="109620" y="554577"/>
                  </a:lnTo>
                  <a:lnTo>
                    <a:pt x="101880" y="570014"/>
                  </a:lnTo>
                  <a:lnTo>
                    <a:pt x="94359" y="585312"/>
                  </a:lnTo>
                  <a:lnTo>
                    <a:pt x="86996" y="600802"/>
                  </a:lnTo>
                  <a:lnTo>
                    <a:pt x="79742" y="616670"/>
                  </a:lnTo>
                  <a:lnTo>
                    <a:pt x="72565" y="632937"/>
                  </a:lnTo>
                  <a:lnTo>
                    <a:pt x="65439" y="649550"/>
                  </a:lnTo>
                  <a:lnTo>
                    <a:pt x="58352" y="666439"/>
                  </a:lnTo>
                  <a:lnTo>
                    <a:pt x="51459" y="683697"/>
                  </a:lnTo>
                  <a:lnTo>
                    <a:pt x="45055" y="701575"/>
                  </a:lnTo>
                  <a:lnTo>
                    <a:pt x="39269" y="720155"/>
                  </a:lnTo>
                  <a:lnTo>
                    <a:pt x="34061" y="739208"/>
                  </a:lnTo>
                  <a:lnTo>
                    <a:pt x="29328" y="758305"/>
                  </a:lnTo>
                  <a:lnTo>
                    <a:pt x="24959" y="777188"/>
                  </a:lnTo>
                  <a:lnTo>
                    <a:pt x="20854" y="795784"/>
                  </a:lnTo>
                  <a:lnTo>
                    <a:pt x="16936" y="814109"/>
                  </a:lnTo>
                  <a:lnTo>
                    <a:pt x="13154" y="832219"/>
                  </a:lnTo>
                  <a:lnTo>
                    <a:pt x="9630" y="850331"/>
                  </a:lnTo>
                  <a:lnTo>
                    <a:pt x="6641" y="868798"/>
                  </a:lnTo>
                  <a:lnTo>
                    <a:pt x="4301" y="887779"/>
                  </a:lnTo>
                  <a:lnTo>
                    <a:pt x="2559" y="907105"/>
                  </a:lnTo>
                  <a:lnTo>
                    <a:pt x="1309" y="926386"/>
                  </a:lnTo>
                  <a:lnTo>
                    <a:pt x="436" y="945393"/>
                  </a:lnTo>
                  <a:lnTo>
                    <a:pt x="0" y="964073"/>
                  </a:lnTo>
                  <a:lnTo>
                    <a:pt x="232" y="982453"/>
                  </a:lnTo>
                  <a:lnTo>
                    <a:pt x="1198" y="1000592"/>
                  </a:lnTo>
                  <a:lnTo>
                    <a:pt x="2659" y="1018382"/>
                  </a:lnTo>
                  <a:lnTo>
                    <a:pt x="4178" y="1035569"/>
                  </a:lnTo>
                  <a:lnTo>
                    <a:pt x="5504" y="1052059"/>
                  </a:lnTo>
                  <a:lnTo>
                    <a:pt x="6884" y="1067915"/>
                  </a:lnTo>
                  <a:lnTo>
                    <a:pt x="8950" y="1083256"/>
                  </a:lnTo>
                  <a:lnTo>
                    <a:pt x="12004" y="1098208"/>
                  </a:lnTo>
                  <a:lnTo>
                    <a:pt x="15870" y="1112878"/>
                  </a:lnTo>
                  <a:lnTo>
                    <a:pt x="20083" y="1127348"/>
                  </a:lnTo>
                  <a:lnTo>
                    <a:pt x="24330" y="1141679"/>
                  </a:lnTo>
                  <a:lnTo>
                    <a:pt x="28638" y="1155916"/>
                  </a:lnTo>
                  <a:lnTo>
                    <a:pt x="33283" y="1170087"/>
                  </a:lnTo>
                  <a:lnTo>
                    <a:pt x="38405" y="1184210"/>
                  </a:lnTo>
                  <a:lnTo>
                    <a:pt x="43997" y="1198136"/>
                  </a:lnTo>
                  <a:lnTo>
                    <a:pt x="49982" y="1211566"/>
                  </a:lnTo>
                  <a:lnTo>
                    <a:pt x="56272" y="1224378"/>
                  </a:lnTo>
                  <a:lnTo>
                    <a:pt x="62784" y="1236608"/>
                  </a:lnTo>
                  <a:lnTo>
                    <a:pt x="69455" y="1248361"/>
                  </a:lnTo>
                  <a:lnTo>
                    <a:pt x="76242" y="1259751"/>
                  </a:lnTo>
                  <a:lnTo>
                    <a:pt x="83274" y="1270876"/>
                  </a:lnTo>
                  <a:lnTo>
                    <a:pt x="90833" y="1281814"/>
                  </a:lnTo>
                  <a:lnTo>
                    <a:pt x="99034" y="1292620"/>
                  </a:lnTo>
                  <a:lnTo>
                    <a:pt x="107828" y="1303336"/>
                  </a:lnTo>
                  <a:lnTo>
                    <a:pt x="117111" y="1313991"/>
                  </a:lnTo>
                  <a:lnTo>
                    <a:pt x="126765" y="1324600"/>
                  </a:lnTo>
                  <a:lnTo>
                    <a:pt x="136688" y="1335013"/>
                  </a:lnTo>
                  <a:lnTo>
                    <a:pt x="146802" y="1344931"/>
                  </a:lnTo>
                  <a:lnTo>
                    <a:pt x="157048" y="1354232"/>
                  </a:lnTo>
                  <a:lnTo>
                    <a:pt x="167386" y="1362952"/>
                  </a:lnTo>
                  <a:lnTo>
                    <a:pt x="177786" y="1371195"/>
                  </a:lnTo>
                  <a:lnTo>
                    <a:pt x="188228" y="1379071"/>
                  </a:lnTo>
                  <a:lnTo>
                    <a:pt x="198699" y="1386513"/>
                  </a:lnTo>
                  <a:lnTo>
                    <a:pt x="209189" y="1393292"/>
                  </a:lnTo>
                  <a:lnTo>
                    <a:pt x="219696" y="1399340"/>
                  </a:lnTo>
                  <a:lnTo>
                    <a:pt x="230381" y="1404895"/>
                  </a:lnTo>
                  <a:lnTo>
                    <a:pt x="241546" y="1410392"/>
                  </a:lnTo>
                  <a:lnTo>
                    <a:pt x="253319" y="1416084"/>
                  </a:lnTo>
                  <a:lnTo>
                    <a:pt x="265668" y="1421721"/>
                  </a:lnTo>
                  <a:lnTo>
                    <a:pt x="278489" y="1426674"/>
                  </a:lnTo>
                  <a:lnTo>
                    <a:pt x="291672" y="1430638"/>
                  </a:lnTo>
                  <a:lnTo>
                    <a:pt x="305118" y="1433790"/>
                  </a:lnTo>
                  <a:lnTo>
                    <a:pt x="318750" y="1436597"/>
                  </a:lnTo>
                  <a:lnTo>
                    <a:pt x="332512" y="1439369"/>
                  </a:lnTo>
                  <a:lnTo>
                    <a:pt x="346363" y="1442079"/>
                  </a:lnTo>
                  <a:lnTo>
                    <a:pt x="360276" y="1444454"/>
                  </a:lnTo>
                  <a:lnTo>
                    <a:pt x="374228" y="1446350"/>
                  </a:lnTo>
                  <a:lnTo>
                    <a:pt x="388210" y="1447778"/>
                  </a:lnTo>
                  <a:lnTo>
                    <a:pt x="402210" y="1448811"/>
                  </a:lnTo>
                  <a:lnTo>
                    <a:pt x="416223" y="1449540"/>
                  </a:lnTo>
                  <a:lnTo>
                    <a:pt x="430244" y="1450047"/>
                  </a:lnTo>
                  <a:lnTo>
                    <a:pt x="444271" y="1450394"/>
                  </a:lnTo>
                  <a:lnTo>
                    <a:pt x="458306" y="1450626"/>
                  </a:lnTo>
                  <a:lnTo>
                    <a:pt x="472511" y="1450613"/>
                  </a:lnTo>
                  <a:lnTo>
                    <a:pt x="487194" y="1450073"/>
                  </a:lnTo>
                  <a:lnTo>
                    <a:pt x="502479" y="1448897"/>
                  </a:lnTo>
                  <a:lnTo>
                    <a:pt x="518168" y="1447293"/>
                  </a:lnTo>
                  <a:lnTo>
                    <a:pt x="533853" y="1445678"/>
                  </a:lnTo>
                  <a:lnTo>
                    <a:pt x="549294" y="1444292"/>
                  </a:lnTo>
                  <a:lnTo>
                    <a:pt x="564424" y="1443041"/>
                  </a:lnTo>
                  <a:lnTo>
                    <a:pt x="579270" y="1441595"/>
                  </a:lnTo>
                  <a:lnTo>
                    <a:pt x="593890" y="1439770"/>
                  </a:lnTo>
                  <a:lnTo>
                    <a:pt x="608506" y="1437543"/>
                  </a:lnTo>
                  <a:lnTo>
                    <a:pt x="623471" y="1434970"/>
                  </a:lnTo>
                  <a:lnTo>
                    <a:pt x="638949" y="1432120"/>
                  </a:lnTo>
                  <a:lnTo>
                    <a:pt x="654769" y="1428901"/>
                  </a:lnTo>
                  <a:lnTo>
                    <a:pt x="670544" y="1425061"/>
                  </a:lnTo>
                  <a:lnTo>
                    <a:pt x="686043" y="1420520"/>
                  </a:lnTo>
                  <a:lnTo>
                    <a:pt x="701213" y="1415505"/>
                  </a:lnTo>
                  <a:lnTo>
                    <a:pt x="716086" y="1410446"/>
                  </a:lnTo>
                  <a:lnTo>
                    <a:pt x="730721" y="1405596"/>
                  </a:lnTo>
                  <a:lnTo>
                    <a:pt x="745175" y="1400866"/>
                  </a:lnTo>
                  <a:lnTo>
                    <a:pt x="759501" y="1395930"/>
                  </a:lnTo>
                  <a:lnTo>
                    <a:pt x="773740" y="1390609"/>
                  </a:lnTo>
                  <a:lnTo>
                    <a:pt x="788084" y="1384883"/>
                  </a:lnTo>
                  <a:lnTo>
                    <a:pt x="802860" y="1378805"/>
                  </a:lnTo>
                  <a:lnTo>
                    <a:pt x="818207" y="1372450"/>
                  </a:lnTo>
                  <a:lnTo>
                    <a:pt x="833937" y="1365724"/>
                  </a:lnTo>
                  <a:lnTo>
                    <a:pt x="849651" y="1358377"/>
                  </a:lnTo>
                  <a:lnTo>
                    <a:pt x="865110" y="1350327"/>
                  </a:lnTo>
                  <a:lnTo>
                    <a:pt x="880252" y="1341804"/>
                  </a:lnTo>
                  <a:lnTo>
                    <a:pt x="895107" y="1333236"/>
                  </a:lnTo>
                  <a:lnTo>
                    <a:pt x="909724" y="1324877"/>
                  </a:lnTo>
                  <a:lnTo>
                    <a:pt x="923998" y="1316637"/>
                  </a:lnTo>
                  <a:lnTo>
                    <a:pt x="937670" y="1308192"/>
                  </a:lnTo>
                  <a:lnTo>
                    <a:pt x="950652" y="1299362"/>
                  </a:lnTo>
                  <a:lnTo>
                    <a:pt x="963168" y="1290126"/>
                  </a:lnTo>
                  <a:lnTo>
                    <a:pt x="975647" y="1280540"/>
                  </a:lnTo>
                  <a:lnTo>
                    <a:pt x="988340" y="1270676"/>
                  </a:lnTo>
                  <a:lnTo>
                    <a:pt x="1001326" y="1260440"/>
                  </a:lnTo>
                  <a:lnTo>
                    <a:pt x="1014582" y="1249583"/>
                  </a:lnTo>
                  <a:lnTo>
                    <a:pt x="1028061" y="1238019"/>
                  </a:lnTo>
                  <a:lnTo>
                    <a:pt x="1041705" y="1225813"/>
                  </a:lnTo>
                  <a:lnTo>
                    <a:pt x="1055471" y="1213088"/>
                  </a:lnTo>
                  <a:lnTo>
                    <a:pt x="1069319" y="1199970"/>
                  </a:lnTo>
                  <a:lnTo>
                    <a:pt x="1083058" y="1186568"/>
                  </a:lnTo>
                  <a:lnTo>
                    <a:pt x="1096363" y="1172965"/>
                  </a:lnTo>
                  <a:lnTo>
                    <a:pt x="1109090" y="1159223"/>
                  </a:lnTo>
                  <a:lnTo>
                    <a:pt x="1121264" y="1145384"/>
                  </a:lnTo>
                  <a:lnTo>
                    <a:pt x="1132980" y="1131481"/>
                  </a:lnTo>
                  <a:lnTo>
                    <a:pt x="1144345" y="1117533"/>
                  </a:lnTo>
                  <a:lnTo>
                    <a:pt x="1155454" y="1103556"/>
                  </a:lnTo>
                  <a:lnTo>
                    <a:pt x="1166378" y="1089558"/>
                  </a:lnTo>
                  <a:lnTo>
                    <a:pt x="1177178" y="1075543"/>
                  </a:lnTo>
                  <a:lnTo>
                    <a:pt x="1187888" y="1061350"/>
                  </a:lnTo>
                  <a:lnTo>
                    <a:pt x="1198540" y="1046676"/>
                  </a:lnTo>
                  <a:lnTo>
                    <a:pt x="1209151" y="1031398"/>
                  </a:lnTo>
                  <a:lnTo>
                    <a:pt x="1219735" y="1015712"/>
                  </a:lnTo>
                  <a:lnTo>
                    <a:pt x="1230300" y="1000029"/>
                  </a:lnTo>
                  <a:lnTo>
                    <a:pt x="1240850" y="984587"/>
                  </a:lnTo>
                  <a:lnTo>
                    <a:pt x="1251221" y="969285"/>
                  </a:lnTo>
                  <a:lnTo>
                    <a:pt x="1261113" y="953791"/>
                  </a:lnTo>
                  <a:lnTo>
                    <a:pt x="1270395" y="937922"/>
                  </a:lnTo>
                  <a:lnTo>
                    <a:pt x="1279103" y="921654"/>
                  </a:lnTo>
                  <a:lnTo>
                    <a:pt x="1287339" y="905041"/>
                  </a:lnTo>
                  <a:lnTo>
                    <a:pt x="1295213" y="888161"/>
                  </a:lnTo>
                  <a:lnTo>
                    <a:pt x="1302825" y="871247"/>
                  </a:lnTo>
                  <a:lnTo>
                    <a:pt x="1310250" y="854666"/>
                  </a:lnTo>
                  <a:lnTo>
                    <a:pt x="1317541" y="838583"/>
                  </a:lnTo>
                  <a:lnTo>
                    <a:pt x="1324573" y="822835"/>
                  </a:lnTo>
                  <a:lnTo>
                    <a:pt x="1331070" y="807034"/>
                  </a:lnTo>
                  <a:lnTo>
                    <a:pt x="1336920" y="790956"/>
                  </a:lnTo>
                  <a:lnTo>
                    <a:pt x="1342170" y="774547"/>
                  </a:lnTo>
                  <a:lnTo>
                    <a:pt x="1346931" y="757837"/>
                  </a:lnTo>
                  <a:lnTo>
                    <a:pt x="1351320" y="740888"/>
                  </a:lnTo>
                  <a:lnTo>
                    <a:pt x="1355437" y="723758"/>
                  </a:lnTo>
                  <a:lnTo>
                    <a:pt x="1359363" y="706500"/>
                  </a:lnTo>
                  <a:lnTo>
                    <a:pt x="1363156" y="689149"/>
                  </a:lnTo>
                  <a:lnTo>
                    <a:pt x="1366856" y="671735"/>
                  </a:lnTo>
                  <a:lnTo>
                    <a:pt x="1370495" y="654278"/>
                  </a:lnTo>
                  <a:lnTo>
                    <a:pt x="1374085" y="636791"/>
                  </a:lnTo>
                  <a:lnTo>
                    <a:pt x="1377480" y="619285"/>
                  </a:lnTo>
                  <a:lnTo>
                    <a:pt x="1380381" y="601764"/>
                  </a:lnTo>
                  <a:lnTo>
                    <a:pt x="1382662" y="584235"/>
                  </a:lnTo>
                  <a:lnTo>
                    <a:pt x="1384364" y="566700"/>
                  </a:lnTo>
                  <a:lnTo>
                    <a:pt x="1385588" y="549161"/>
                  </a:lnTo>
                  <a:lnTo>
                    <a:pt x="1386449" y="531623"/>
                  </a:lnTo>
                  <a:lnTo>
                    <a:pt x="1387046" y="514252"/>
                  </a:lnTo>
                  <a:lnTo>
                    <a:pt x="1387454" y="497355"/>
                  </a:lnTo>
                  <a:lnTo>
                    <a:pt x="1387728" y="481058"/>
                  </a:lnTo>
                  <a:lnTo>
                    <a:pt x="1387742" y="465165"/>
                  </a:lnTo>
                  <a:lnTo>
                    <a:pt x="1387220" y="449266"/>
                  </a:lnTo>
                  <a:lnTo>
                    <a:pt x="1386052" y="433126"/>
                  </a:lnTo>
                  <a:lnTo>
                    <a:pt x="1384283" y="416845"/>
                  </a:lnTo>
                  <a:lnTo>
                    <a:pt x="1382025" y="400754"/>
                  </a:lnTo>
                  <a:lnTo>
                    <a:pt x="1379396" y="385037"/>
                  </a:lnTo>
                  <a:lnTo>
                    <a:pt x="1376494" y="369720"/>
                  </a:lnTo>
                  <a:lnTo>
                    <a:pt x="1373400" y="354749"/>
                  </a:lnTo>
                  <a:lnTo>
                    <a:pt x="1370169" y="340049"/>
                  </a:lnTo>
                  <a:lnTo>
                    <a:pt x="1366679" y="325550"/>
                  </a:lnTo>
                  <a:lnTo>
                    <a:pt x="1362650" y="311194"/>
                  </a:lnTo>
                  <a:lnTo>
                    <a:pt x="1357969" y="296944"/>
                  </a:lnTo>
                  <a:lnTo>
                    <a:pt x="1352519" y="282932"/>
                  </a:lnTo>
                  <a:lnTo>
                    <a:pt x="1346103" y="269444"/>
                  </a:lnTo>
                  <a:lnTo>
                    <a:pt x="1338711" y="256588"/>
                  </a:lnTo>
                  <a:lnTo>
                    <a:pt x="1330475" y="244158"/>
                  </a:lnTo>
                  <a:lnTo>
                    <a:pt x="1321576" y="231738"/>
                  </a:lnTo>
                  <a:lnTo>
                    <a:pt x="1312184" y="219087"/>
                  </a:lnTo>
                  <a:lnTo>
                    <a:pt x="1302438" y="206302"/>
                  </a:lnTo>
                  <a:lnTo>
                    <a:pt x="1292443" y="193711"/>
                  </a:lnTo>
                  <a:lnTo>
                    <a:pt x="1282276" y="181499"/>
                  </a:lnTo>
                  <a:lnTo>
                    <a:pt x="1271992" y="169688"/>
                  </a:lnTo>
                  <a:lnTo>
                    <a:pt x="1261628" y="158223"/>
                  </a:lnTo>
                  <a:lnTo>
                    <a:pt x="1251205" y="147030"/>
                  </a:lnTo>
                  <a:lnTo>
                    <a:pt x="1240578" y="136039"/>
                  </a:lnTo>
                  <a:lnTo>
                    <a:pt x="1229450" y="125192"/>
                  </a:lnTo>
                  <a:lnTo>
                    <a:pt x="1217702" y="114452"/>
                  </a:lnTo>
                  <a:lnTo>
                    <a:pt x="1205370" y="103949"/>
                  </a:lnTo>
                  <a:lnTo>
                    <a:pt x="1192560" y="93969"/>
                  </a:lnTo>
                  <a:lnTo>
                    <a:pt x="1179385" y="84628"/>
                  </a:lnTo>
                  <a:lnTo>
                    <a:pt x="1165944" y="75879"/>
                  </a:lnTo>
                  <a:lnTo>
                    <a:pt x="1152317" y="67617"/>
                  </a:lnTo>
                  <a:lnTo>
                    <a:pt x="1138552" y="59725"/>
                  </a:lnTo>
                  <a:lnTo>
                    <a:pt x="1124529" y="52101"/>
                  </a:lnTo>
                  <a:lnTo>
                    <a:pt x="1109969" y="44669"/>
                  </a:lnTo>
                  <a:lnTo>
                    <a:pt x="1094763" y="37373"/>
                  </a:lnTo>
                  <a:lnTo>
                    <a:pt x="1078957" y="30337"/>
                  </a:lnTo>
                  <a:lnTo>
                    <a:pt x="1062661" y="23838"/>
                  </a:lnTo>
                  <a:lnTo>
                    <a:pt x="1045987" y="17990"/>
                  </a:lnTo>
                  <a:lnTo>
                    <a:pt x="1028875" y="12912"/>
                  </a:lnTo>
                  <a:lnTo>
                    <a:pt x="1011095" y="8799"/>
                  </a:lnTo>
                  <a:lnTo>
                    <a:pt x="992583" y="5664"/>
                  </a:lnTo>
                  <a:lnTo>
                    <a:pt x="973574" y="3372"/>
                  </a:lnTo>
                  <a:lnTo>
                    <a:pt x="954508" y="1742"/>
                  </a:lnTo>
                  <a:lnTo>
                    <a:pt x="935640" y="610"/>
                  </a:lnTo>
                  <a:lnTo>
                    <a:pt x="916885" y="0"/>
                  </a:lnTo>
                  <a:lnTo>
                    <a:pt x="897920" y="115"/>
                  </a:lnTo>
                  <a:lnTo>
                    <a:pt x="878567" y="1006"/>
                  </a:lnTo>
                  <a:lnTo>
                    <a:pt x="858806" y="2587"/>
                  </a:lnTo>
                  <a:lnTo>
                    <a:pt x="838694" y="4720"/>
                  </a:lnTo>
                  <a:lnTo>
                    <a:pt x="818302" y="7270"/>
                  </a:lnTo>
                  <a:lnTo>
                    <a:pt x="797539" y="10287"/>
                  </a:lnTo>
                  <a:lnTo>
                    <a:pt x="776155" y="13990"/>
                  </a:lnTo>
                  <a:lnTo>
                    <a:pt x="754068" y="18449"/>
                  </a:lnTo>
                  <a:lnTo>
                    <a:pt x="731506" y="23749"/>
                  </a:lnTo>
                  <a:lnTo>
                    <a:pt x="708900" y="30063"/>
                  </a:lnTo>
                  <a:lnTo>
                    <a:pt x="686503" y="37388"/>
                  </a:lnTo>
                  <a:lnTo>
                    <a:pt x="664225" y="45578"/>
                  </a:lnTo>
                  <a:lnTo>
                    <a:pt x="641743" y="54446"/>
                  </a:lnTo>
                  <a:lnTo>
                    <a:pt x="618875" y="63822"/>
                  </a:lnTo>
                  <a:lnTo>
                    <a:pt x="595601" y="73727"/>
                  </a:lnTo>
                  <a:lnTo>
                    <a:pt x="571977" y="84361"/>
                  </a:lnTo>
                  <a:lnTo>
                    <a:pt x="548074" y="95779"/>
                  </a:lnTo>
                  <a:lnTo>
                    <a:pt x="523800" y="108058"/>
                  </a:lnTo>
                  <a:lnTo>
                    <a:pt x="498905" y="121365"/>
                  </a:lnTo>
                  <a:lnTo>
                    <a:pt x="473308" y="135695"/>
                  </a:lnTo>
                  <a:lnTo>
                    <a:pt x="447236" y="151065"/>
                  </a:lnTo>
                  <a:lnTo>
                    <a:pt x="421122" y="167592"/>
                  </a:lnTo>
                  <a:lnTo>
                    <a:pt x="395229" y="185226"/>
                  </a:lnTo>
                  <a:lnTo>
                    <a:pt x="369961" y="203626"/>
                  </a:lnTo>
                  <a:lnTo>
                    <a:pt x="345914" y="222276"/>
                  </a:lnTo>
                  <a:lnTo>
                    <a:pt x="323300" y="240848"/>
                  </a:lnTo>
                  <a:lnTo>
                    <a:pt x="302167" y="258893"/>
                  </a:lnTo>
                  <a:lnTo>
                    <a:pt x="282570" y="275784"/>
                  </a:lnTo>
                  <a:lnTo>
                    <a:pt x="264402" y="291277"/>
                  </a:lnTo>
                  <a:lnTo>
                    <a:pt x="248008" y="305029"/>
                  </a:lnTo>
                  <a:lnTo>
                    <a:pt x="232672" y="317765"/>
                  </a:lnTo>
                  <a:lnTo>
                    <a:pt x="217040" y="330603"/>
                  </a:lnTo>
                  <a:lnTo>
                    <a:pt x="198583" y="34562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7863661" y="4697236"/>
            <a:ext cx="295925" cy="356444"/>
          </a:xfrm>
          <a:custGeom>
            <a:avLst/>
            <a:gdLst/>
            <a:ahLst/>
            <a:cxnLst/>
            <a:rect l="0" t="0" r="0" b="0"/>
            <a:pathLst>
              <a:path w="295925" h="356444">
                <a:moveTo>
                  <a:pt x="74826" y="9002"/>
                </a:moveTo>
                <a:lnTo>
                  <a:pt x="71891" y="17803"/>
                </a:lnTo>
                <a:lnTo>
                  <a:pt x="69109" y="26150"/>
                </a:lnTo>
                <a:lnTo>
                  <a:pt x="66206" y="34776"/>
                </a:lnTo>
                <a:lnTo>
                  <a:pt x="63015" y="41181"/>
                </a:lnTo>
                <a:lnTo>
                  <a:pt x="60222" y="42363"/>
                </a:lnTo>
                <a:lnTo>
                  <a:pt x="59246" y="39707"/>
                </a:lnTo>
                <a:lnTo>
                  <a:pt x="60305" y="34904"/>
                </a:lnTo>
                <a:lnTo>
                  <a:pt x="63068" y="28989"/>
                </a:lnTo>
                <a:lnTo>
                  <a:pt x="67114" y="22516"/>
                </a:lnTo>
                <a:lnTo>
                  <a:pt x="72095" y="15779"/>
                </a:lnTo>
                <a:lnTo>
                  <a:pt x="78065" y="9409"/>
                </a:lnTo>
                <a:lnTo>
                  <a:pt x="85434" y="4400"/>
                </a:lnTo>
                <a:lnTo>
                  <a:pt x="94307" y="1181"/>
                </a:lnTo>
                <a:lnTo>
                  <a:pt x="104028" y="0"/>
                </a:lnTo>
                <a:lnTo>
                  <a:pt x="113407" y="1174"/>
                </a:lnTo>
                <a:lnTo>
                  <a:pt x="121791" y="4632"/>
                </a:lnTo>
                <a:lnTo>
                  <a:pt x="129213" y="10022"/>
                </a:lnTo>
                <a:lnTo>
                  <a:pt x="136115" y="16910"/>
                </a:lnTo>
                <a:lnTo>
                  <a:pt x="142820" y="24910"/>
                </a:lnTo>
                <a:lnTo>
                  <a:pt x="149171" y="33870"/>
                </a:lnTo>
                <a:lnTo>
                  <a:pt x="154620" y="43861"/>
                </a:lnTo>
                <a:lnTo>
                  <a:pt x="158919" y="54844"/>
                </a:lnTo>
                <a:lnTo>
                  <a:pt x="162131" y="66829"/>
                </a:lnTo>
                <a:lnTo>
                  <a:pt x="164445" y="79937"/>
                </a:lnTo>
                <a:lnTo>
                  <a:pt x="166074" y="94131"/>
                </a:lnTo>
                <a:lnTo>
                  <a:pt x="167202" y="109239"/>
                </a:lnTo>
                <a:lnTo>
                  <a:pt x="167975" y="125059"/>
                </a:lnTo>
                <a:lnTo>
                  <a:pt x="168496" y="141400"/>
                </a:lnTo>
                <a:lnTo>
                  <a:pt x="168679" y="157949"/>
                </a:lnTo>
                <a:lnTo>
                  <a:pt x="168271" y="174285"/>
                </a:lnTo>
                <a:lnTo>
                  <a:pt x="167179" y="190193"/>
                </a:lnTo>
                <a:lnTo>
                  <a:pt x="165461" y="205485"/>
                </a:lnTo>
                <a:lnTo>
                  <a:pt x="163237" y="219915"/>
                </a:lnTo>
                <a:lnTo>
                  <a:pt x="160625" y="233437"/>
                </a:lnTo>
                <a:lnTo>
                  <a:pt x="157565" y="246162"/>
                </a:lnTo>
                <a:lnTo>
                  <a:pt x="153834" y="258257"/>
                </a:lnTo>
                <a:lnTo>
                  <a:pt x="149361" y="269875"/>
                </a:lnTo>
                <a:lnTo>
                  <a:pt x="144222" y="280985"/>
                </a:lnTo>
                <a:lnTo>
                  <a:pt x="138548" y="291380"/>
                </a:lnTo>
                <a:lnTo>
                  <a:pt x="132471" y="301005"/>
                </a:lnTo>
                <a:lnTo>
                  <a:pt x="126102" y="309944"/>
                </a:lnTo>
                <a:lnTo>
                  <a:pt x="119528" y="318334"/>
                </a:lnTo>
                <a:lnTo>
                  <a:pt x="112806" y="326309"/>
                </a:lnTo>
                <a:lnTo>
                  <a:pt x="105818" y="333817"/>
                </a:lnTo>
                <a:lnTo>
                  <a:pt x="98287" y="340641"/>
                </a:lnTo>
                <a:lnTo>
                  <a:pt x="90107" y="346701"/>
                </a:lnTo>
                <a:lnTo>
                  <a:pt x="81326" y="351582"/>
                </a:lnTo>
                <a:lnTo>
                  <a:pt x="72052" y="354500"/>
                </a:lnTo>
                <a:lnTo>
                  <a:pt x="62409" y="355197"/>
                </a:lnTo>
                <a:lnTo>
                  <a:pt x="52662" y="353885"/>
                </a:lnTo>
                <a:lnTo>
                  <a:pt x="43200" y="350951"/>
                </a:lnTo>
                <a:lnTo>
                  <a:pt x="34213" y="346792"/>
                </a:lnTo>
                <a:lnTo>
                  <a:pt x="25875" y="341578"/>
                </a:lnTo>
                <a:lnTo>
                  <a:pt x="18419" y="335264"/>
                </a:lnTo>
                <a:lnTo>
                  <a:pt x="11896" y="327911"/>
                </a:lnTo>
                <a:lnTo>
                  <a:pt x="6515" y="319687"/>
                </a:lnTo>
                <a:lnTo>
                  <a:pt x="2724" y="310789"/>
                </a:lnTo>
                <a:lnTo>
                  <a:pt x="617" y="301394"/>
                </a:lnTo>
                <a:lnTo>
                  <a:pt x="0" y="291645"/>
                </a:lnTo>
                <a:lnTo>
                  <a:pt x="564" y="281648"/>
                </a:lnTo>
                <a:lnTo>
                  <a:pt x="2024" y="271488"/>
                </a:lnTo>
                <a:lnTo>
                  <a:pt x="4458" y="261547"/>
                </a:lnTo>
                <a:lnTo>
                  <a:pt x="8294" y="252479"/>
                </a:lnTo>
                <a:lnTo>
                  <a:pt x="13652" y="244575"/>
                </a:lnTo>
                <a:lnTo>
                  <a:pt x="20369" y="238117"/>
                </a:lnTo>
                <a:lnTo>
                  <a:pt x="28173" y="233527"/>
                </a:lnTo>
                <a:lnTo>
                  <a:pt x="36794" y="230854"/>
                </a:lnTo>
                <a:lnTo>
                  <a:pt x="46005" y="230008"/>
                </a:lnTo>
                <a:lnTo>
                  <a:pt x="55633" y="230944"/>
                </a:lnTo>
                <a:lnTo>
                  <a:pt x="65551" y="233459"/>
                </a:lnTo>
                <a:lnTo>
                  <a:pt x="75666" y="237246"/>
                </a:lnTo>
                <a:lnTo>
                  <a:pt x="85918" y="241995"/>
                </a:lnTo>
                <a:lnTo>
                  <a:pt x="96256" y="247443"/>
                </a:lnTo>
                <a:lnTo>
                  <a:pt x="106486" y="253388"/>
                </a:lnTo>
                <a:lnTo>
                  <a:pt x="116282" y="259677"/>
                </a:lnTo>
                <a:lnTo>
                  <a:pt x="125501" y="266202"/>
                </a:lnTo>
                <a:lnTo>
                  <a:pt x="134167" y="272889"/>
                </a:lnTo>
                <a:lnTo>
                  <a:pt x="142375" y="279685"/>
                </a:lnTo>
                <a:lnTo>
                  <a:pt x="150231" y="286554"/>
                </a:lnTo>
                <a:lnTo>
                  <a:pt x="157829" y="293473"/>
                </a:lnTo>
                <a:lnTo>
                  <a:pt x="165246" y="300425"/>
                </a:lnTo>
                <a:lnTo>
                  <a:pt x="172540" y="307394"/>
                </a:lnTo>
                <a:lnTo>
                  <a:pt x="179915" y="314211"/>
                </a:lnTo>
                <a:lnTo>
                  <a:pt x="187706" y="320561"/>
                </a:lnTo>
                <a:lnTo>
                  <a:pt x="196065" y="326314"/>
                </a:lnTo>
                <a:lnTo>
                  <a:pt x="205138" y="331498"/>
                </a:lnTo>
                <a:lnTo>
                  <a:pt x="215138" y="336215"/>
                </a:lnTo>
                <a:lnTo>
                  <a:pt x="226083" y="340569"/>
                </a:lnTo>
                <a:lnTo>
                  <a:pt x="237618" y="344508"/>
                </a:lnTo>
                <a:lnTo>
                  <a:pt x="250466" y="348201"/>
                </a:lnTo>
                <a:lnTo>
                  <a:pt x="267989" y="351975"/>
                </a:lnTo>
                <a:lnTo>
                  <a:pt x="295924" y="356443"/>
                </a:lnTo>
              </a:path>
            </a:pathLst>
          </a:custGeom>
          <a:ln w="38100" cap="flat" cmpd="sng" algn="ctr">
            <a:solidFill>
              <a:srgbClr val="7B7B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526424" y="315854"/>
            <a:ext cx="297342" cy="448932"/>
          </a:xfrm>
          <a:custGeom>
            <a:avLst/>
            <a:gdLst/>
            <a:ahLst/>
            <a:cxnLst/>
            <a:rect l="0" t="0" r="0" b="0"/>
            <a:pathLst>
              <a:path w="297342" h="448932">
                <a:moveTo>
                  <a:pt x="231627" y="0"/>
                </a:moveTo>
                <a:lnTo>
                  <a:pt x="225693" y="5801"/>
                </a:lnTo>
                <a:lnTo>
                  <a:pt x="219488" y="10725"/>
                </a:lnTo>
                <a:lnTo>
                  <a:pt x="212388" y="15223"/>
                </a:lnTo>
                <a:lnTo>
                  <a:pt x="204275" y="19271"/>
                </a:lnTo>
                <a:lnTo>
                  <a:pt x="194980" y="22637"/>
                </a:lnTo>
                <a:lnTo>
                  <a:pt x="184532" y="25245"/>
                </a:lnTo>
                <a:lnTo>
                  <a:pt x="173107" y="27172"/>
                </a:lnTo>
                <a:lnTo>
                  <a:pt x="160921" y="28551"/>
                </a:lnTo>
                <a:lnTo>
                  <a:pt x="148176" y="29512"/>
                </a:lnTo>
                <a:lnTo>
                  <a:pt x="135197" y="30007"/>
                </a:lnTo>
                <a:lnTo>
                  <a:pt x="122412" y="29815"/>
                </a:lnTo>
                <a:lnTo>
                  <a:pt x="110032" y="28871"/>
                </a:lnTo>
                <a:lnTo>
                  <a:pt x="97922" y="27255"/>
                </a:lnTo>
                <a:lnTo>
                  <a:pt x="85718" y="25099"/>
                </a:lnTo>
                <a:lnTo>
                  <a:pt x="73212" y="22547"/>
                </a:lnTo>
                <a:lnTo>
                  <a:pt x="60523" y="20038"/>
                </a:lnTo>
                <a:lnTo>
                  <a:pt x="47997" y="18272"/>
                </a:lnTo>
                <a:lnTo>
                  <a:pt x="35846" y="17582"/>
                </a:lnTo>
                <a:lnTo>
                  <a:pt x="24755" y="18274"/>
                </a:lnTo>
                <a:lnTo>
                  <a:pt x="15903" y="20793"/>
                </a:lnTo>
                <a:lnTo>
                  <a:pt x="9731" y="25199"/>
                </a:lnTo>
                <a:lnTo>
                  <a:pt x="5878" y="31412"/>
                </a:lnTo>
                <a:lnTo>
                  <a:pt x="3575" y="39395"/>
                </a:lnTo>
                <a:lnTo>
                  <a:pt x="2209" y="48942"/>
                </a:lnTo>
                <a:lnTo>
                  <a:pt x="1556" y="59587"/>
                </a:lnTo>
                <a:lnTo>
                  <a:pt x="1700" y="70715"/>
                </a:lnTo>
                <a:lnTo>
                  <a:pt x="2640" y="81940"/>
                </a:lnTo>
                <a:lnTo>
                  <a:pt x="4268" y="93254"/>
                </a:lnTo>
                <a:lnTo>
                  <a:pt x="6438" y="104916"/>
                </a:lnTo>
                <a:lnTo>
                  <a:pt x="9012" y="117059"/>
                </a:lnTo>
                <a:lnTo>
                  <a:pt x="11878" y="129673"/>
                </a:lnTo>
                <a:lnTo>
                  <a:pt x="14948" y="142680"/>
                </a:lnTo>
                <a:lnTo>
                  <a:pt x="18159" y="155986"/>
                </a:lnTo>
                <a:lnTo>
                  <a:pt x="21467" y="169347"/>
                </a:lnTo>
                <a:lnTo>
                  <a:pt x="24841" y="182390"/>
                </a:lnTo>
                <a:lnTo>
                  <a:pt x="28273" y="194909"/>
                </a:lnTo>
                <a:lnTo>
                  <a:pt x="32234" y="205787"/>
                </a:lnTo>
                <a:lnTo>
                  <a:pt x="37457" y="212126"/>
                </a:lnTo>
                <a:lnTo>
                  <a:pt x="43539" y="212929"/>
                </a:lnTo>
                <a:lnTo>
                  <a:pt x="49658" y="210400"/>
                </a:lnTo>
                <a:lnTo>
                  <a:pt x="55931" y="206226"/>
                </a:lnTo>
                <a:lnTo>
                  <a:pt x="62783" y="201493"/>
                </a:lnTo>
                <a:lnTo>
                  <a:pt x="70403" y="196751"/>
                </a:lnTo>
                <a:lnTo>
                  <a:pt x="78756" y="192209"/>
                </a:lnTo>
                <a:lnTo>
                  <a:pt x="87715" y="187904"/>
                </a:lnTo>
                <a:lnTo>
                  <a:pt x="97143" y="183817"/>
                </a:lnTo>
                <a:lnTo>
                  <a:pt x="107079" y="180066"/>
                </a:lnTo>
                <a:lnTo>
                  <a:pt x="117731" y="176916"/>
                </a:lnTo>
                <a:lnTo>
                  <a:pt x="129156" y="174465"/>
                </a:lnTo>
                <a:lnTo>
                  <a:pt x="141268" y="172819"/>
                </a:lnTo>
                <a:lnTo>
                  <a:pt x="153931" y="172162"/>
                </a:lnTo>
                <a:lnTo>
                  <a:pt x="166997" y="172504"/>
                </a:lnTo>
                <a:lnTo>
                  <a:pt x="180025" y="173870"/>
                </a:lnTo>
                <a:lnTo>
                  <a:pt x="192312" y="176381"/>
                </a:lnTo>
                <a:lnTo>
                  <a:pt x="203540" y="179997"/>
                </a:lnTo>
                <a:lnTo>
                  <a:pt x="213891" y="184542"/>
                </a:lnTo>
                <a:lnTo>
                  <a:pt x="223845" y="189809"/>
                </a:lnTo>
                <a:lnTo>
                  <a:pt x="233721" y="195614"/>
                </a:lnTo>
                <a:lnTo>
                  <a:pt x="243339" y="201968"/>
                </a:lnTo>
                <a:lnTo>
                  <a:pt x="252126" y="209064"/>
                </a:lnTo>
                <a:lnTo>
                  <a:pt x="259817" y="216954"/>
                </a:lnTo>
                <a:lnTo>
                  <a:pt x="266457" y="225711"/>
                </a:lnTo>
                <a:lnTo>
                  <a:pt x="272225" y="235500"/>
                </a:lnTo>
                <a:lnTo>
                  <a:pt x="277327" y="246306"/>
                </a:lnTo>
                <a:lnTo>
                  <a:pt x="281940" y="257817"/>
                </a:lnTo>
                <a:lnTo>
                  <a:pt x="286206" y="269536"/>
                </a:lnTo>
                <a:lnTo>
                  <a:pt x="290221" y="281157"/>
                </a:lnTo>
                <a:lnTo>
                  <a:pt x="293733" y="292568"/>
                </a:lnTo>
                <a:lnTo>
                  <a:pt x="296180" y="303763"/>
                </a:lnTo>
                <a:lnTo>
                  <a:pt x="297341" y="314775"/>
                </a:lnTo>
                <a:lnTo>
                  <a:pt x="297305" y="325645"/>
                </a:lnTo>
                <a:lnTo>
                  <a:pt x="296292" y="336411"/>
                </a:lnTo>
                <a:lnTo>
                  <a:pt x="294532" y="347097"/>
                </a:lnTo>
                <a:lnTo>
                  <a:pt x="292064" y="357564"/>
                </a:lnTo>
                <a:lnTo>
                  <a:pt x="288737" y="367519"/>
                </a:lnTo>
                <a:lnTo>
                  <a:pt x="284539" y="376845"/>
                </a:lnTo>
                <a:lnTo>
                  <a:pt x="279586" y="385582"/>
                </a:lnTo>
                <a:lnTo>
                  <a:pt x="274037" y="393836"/>
                </a:lnTo>
                <a:lnTo>
                  <a:pt x="268040" y="401720"/>
                </a:lnTo>
                <a:lnTo>
                  <a:pt x="261555" y="409167"/>
                </a:lnTo>
                <a:lnTo>
                  <a:pt x="254370" y="415950"/>
                </a:lnTo>
                <a:lnTo>
                  <a:pt x="246425" y="421995"/>
                </a:lnTo>
                <a:lnTo>
                  <a:pt x="237802" y="427378"/>
                </a:lnTo>
                <a:lnTo>
                  <a:pt x="228635" y="432228"/>
                </a:lnTo>
                <a:lnTo>
                  <a:pt x="219050" y="436672"/>
                </a:lnTo>
                <a:lnTo>
                  <a:pt x="208834" y="440657"/>
                </a:lnTo>
                <a:lnTo>
                  <a:pt x="197459" y="443962"/>
                </a:lnTo>
                <a:lnTo>
                  <a:pt x="184734" y="446515"/>
                </a:lnTo>
                <a:lnTo>
                  <a:pt x="170933" y="448229"/>
                </a:lnTo>
                <a:lnTo>
                  <a:pt x="156599" y="448931"/>
                </a:lnTo>
                <a:lnTo>
                  <a:pt x="142105" y="448628"/>
                </a:lnTo>
                <a:lnTo>
                  <a:pt x="127627" y="447628"/>
                </a:lnTo>
                <a:lnTo>
                  <a:pt x="113228" y="446426"/>
                </a:lnTo>
                <a:lnTo>
                  <a:pt x="98915" y="445326"/>
                </a:lnTo>
                <a:lnTo>
                  <a:pt x="84677" y="444438"/>
                </a:lnTo>
                <a:lnTo>
                  <a:pt x="70498" y="443768"/>
                </a:lnTo>
                <a:lnTo>
                  <a:pt x="56380" y="443282"/>
                </a:lnTo>
                <a:lnTo>
                  <a:pt x="42916" y="442938"/>
                </a:lnTo>
                <a:lnTo>
                  <a:pt x="29963" y="442663"/>
                </a:lnTo>
                <a:lnTo>
                  <a:pt x="16382" y="442429"/>
                </a:lnTo>
                <a:lnTo>
                  <a:pt x="0" y="442197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968621" y="96047"/>
            <a:ext cx="379027" cy="654459"/>
            <a:chOff x="968621" y="96047"/>
            <a:chExt cx="379027" cy="654459"/>
          </a:xfrm>
        </p:grpSpPr>
        <p:sp>
          <p:nvSpPr>
            <p:cNvPr id="3" name="Freeform 2"/>
            <p:cNvSpPr/>
            <p:nvPr/>
          </p:nvSpPr>
          <p:spPr>
            <a:xfrm>
              <a:off x="1046487" y="96047"/>
              <a:ext cx="183822" cy="219808"/>
            </a:xfrm>
            <a:custGeom>
              <a:avLst/>
              <a:gdLst/>
              <a:ahLst/>
              <a:cxnLst/>
              <a:rect l="0" t="0" r="0" b="0"/>
              <a:pathLst>
                <a:path w="183822" h="219808">
                  <a:moveTo>
                    <a:pt x="164290" y="9238"/>
                  </a:moveTo>
                  <a:lnTo>
                    <a:pt x="152555" y="9170"/>
                  </a:lnTo>
                  <a:lnTo>
                    <a:pt x="141426" y="8530"/>
                  </a:lnTo>
                  <a:lnTo>
                    <a:pt x="129827" y="7238"/>
                  </a:lnTo>
                  <a:lnTo>
                    <a:pt x="117666" y="5551"/>
                  </a:lnTo>
                  <a:lnTo>
                    <a:pt x="105006" y="3883"/>
                  </a:lnTo>
                  <a:lnTo>
                    <a:pt x="91950" y="2470"/>
                  </a:lnTo>
                  <a:lnTo>
                    <a:pt x="78598" y="1372"/>
                  </a:lnTo>
                  <a:lnTo>
                    <a:pt x="65033" y="561"/>
                  </a:lnTo>
                  <a:lnTo>
                    <a:pt x="51336" y="0"/>
                  </a:lnTo>
                  <a:lnTo>
                    <a:pt x="38208" y="286"/>
                  </a:lnTo>
                  <a:lnTo>
                    <a:pt x="26912" y="2599"/>
                  </a:lnTo>
                  <a:lnTo>
                    <a:pt x="17986" y="7421"/>
                  </a:lnTo>
                  <a:lnTo>
                    <a:pt x="11317" y="14593"/>
                  </a:lnTo>
                  <a:lnTo>
                    <a:pt x="6510" y="23692"/>
                  </a:lnTo>
                  <a:lnTo>
                    <a:pt x="3130" y="34252"/>
                  </a:lnTo>
                  <a:lnTo>
                    <a:pt x="958" y="45713"/>
                  </a:lnTo>
                  <a:lnTo>
                    <a:pt x="0" y="57456"/>
                  </a:lnTo>
                  <a:lnTo>
                    <a:pt x="170" y="69103"/>
                  </a:lnTo>
                  <a:lnTo>
                    <a:pt x="1602" y="79868"/>
                  </a:lnTo>
                  <a:lnTo>
                    <a:pt x="4697" y="88506"/>
                  </a:lnTo>
                  <a:lnTo>
                    <a:pt x="9525" y="94532"/>
                  </a:lnTo>
                  <a:lnTo>
                    <a:pt x="15870" y="98121"/>
                  </a:lnTo>
                  <a:lnTo>
                    <a:pt x="23418" y="99714"/>
                  </a:lnTo>
                  <a:lnTo>
                    <a:pt x="31868" y="99796"/>
                  </a:lnTo>
                  <a:lnTo>
                    <a:pt x="41134" y="98942"/>
                  </a:lnTo>
                  <a:lnTo>
                    <a:pt x="51330" y="97780"/>
                  </a:lnTo>
                  <a:lnTo>
                    <a:pt x="62442" y="96684"/>
                  </a:lnTo>
                  <a:lnTo>
                    <a:pt x="74175" y="95954"/>
                  </a:lnTo>
                  <a:lnTo>
                    <a:pt x="86049" y="95915"/>
                  </a:lnTo>
                  <a:lnTo>
                    <a:pt x="97778" y="96673"/>
                  </a:lnTo>
                  <a:lnTo>
                    <a:pt x="109263" y="98317"/>
                  </a:lnTo>
                  <a:lnTo>
                    <a:pt x="120509" y="101015"/>
                  </a:lnTo>
                  <a:lnTo>
                    <a:pt x="131545" y="104760"/>
                  </a:lnTo>
                  <a:lnTo>
                    <a:pt x="142093" y="109561"/>
                  </a:lnTo>
                  <a:lnTo>
                    <a:pt x="151577" y="115532"/>
                  </a:lnTo>
                  <a:lnTo>
                    <a:pt x="159772" y="122623"/>
                  </a:lnTo>
                  <a:lnTo>
                    <a:pt x="166767" y="130654"/>
                  </a:lnTo>
                  <a:lnTo>
                    <a:pt x="172782" y="139416"/>
                  </a:lnTo>
                  <a:lnTo>
                    <a:pt x="178034" y="148710"/>
                  </a:lnTo>
                  <a:lnTo>
                    <a:pt x="182071" y="158221"/>
                  </a:lnTo>
                  <a:lnTo>
                    <a:pt x="183821" y="167526"/>
                  </a:lnTo>
                  <a:lnTo>
                    <a:pt x="182880" y="176403"/>
                  </a:lnTo>
                  <a:lnTo>
                    <a:pt x="179298" y="184497"/>
                  </a:lnTo>
                  <a:lnTo>
                    <a:pt x="173231" y="191256"/>
                  </a:lnTo>
                  <a:lnTo>
                    <a:pt x="165037" y="196503"/>
                  </a:lnTo>
                  <a:lnTo>
                    <a:pt x="155164" y="200383"/>
                  </a:lnTo>
                  <a:lnTo>
                    <a:pt x="144036" y="203161"/>
                  </a:lnTo>
                  <a:lnTo>
                    <a:pt x="132006" y="205108"/>
                  </a:lnTo>
                  <a:lnTo>
                    <a:pt x="119339" y="206453"/>
                  </a:lnTo>
                  <a:lnTo>
                    <a:pt x="106231" y="207372"/>
                  </a:lnTo>
                  <a:lnTo>
                    <a:pt x="92825" y="208001"/>
                  </a:lnTo>
                  <a:lnTo>
                    <a:pt x="79383" y="208596"/>
                  </a:lnTo>
                  <a:lnTo>
                    <a:pt x="66277" y="209529"/>
                  </a:lnTo>
                  <a:lnTo>
                    <a:pt x="53696" y="210968"/>
                  </a:lnTo>
                  <a:lnTo>
                    <a:pt x="42089" y="212757"/>
                  </a:lnTo>
                  <a:lnTo>
                    <a:pt x="31115" y="214684"/>
                  </a:lnTo>
                  <a:lnTo>
                    <a:pt x="19812" y="216919"/>
                  </a:lnTo>
                  <a:lnTo>
                    <a:pt x="6362" y="2198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68621" y="379025"/>
              <a:ext cx="379027" cy="9477"/>
            </a:xfrm>
            <a:custGeom>
              <a:avLst/>
              <a:gdLst/>
              <a:ahLst/>
              <a:cxnLst/>
              <a:rect l="0" t="0" r="0" b="0"/>
              <a:pathLst>
                <a:path w="379027" h="9477">
                  <a:moveTo>
                    <a:pt x="379026" y="0"/>
                  </a:moveTo>
                  <a:lnTo>
                    <a:pt x="370158" y="2867"/>
                  </a:lnTo>
                  <a:lnTo>
                    <a:pt x="361171" y="5009"/>
                  </a:lnTo>
                  <a:lnTo>
                    <a:pt x="351176" y="6612"/>
                  </a:lnTo>
                  <a:lnTo>
                    <a:pt x="340195" y="7793"/>
                  </a:lnTo>
                  <a:lnTo>
                    <a:pt x="328384" y="8641"/>
                  </a:lnTo>
                  <a:lnTo>
                    <a:pt x="315925" y="9234"/>
                  </a:lnTo>
                  <a:lnTo>
                    <a:pt x="302988" y="9476"/>
                  </a:lnTo>
                  <a:lnTo>
                    <a:pt x="289707" y="9112"/>
                  </a:lnTo>
                  <a:lnTo>
                    <a:pt x="276185" y="8056"/>
                  </a:lnTo>
                  <a:lnTo>
                    <a:pt x="262496" y="6535"/>
                  </a:lnTo>
                  <a:lnTo>
                    <a:pt x="248694" y="4975"/>
                  </a:lnTo>
                  <a:lnTo>
                    <a:pt x="234811" y="3631"/>
                  </a:lnTo>
                  <a:lnTo>
                    <a:pt x="220706" y="2578"/>
                  </a:lnTo>
                  <a:lnTo>
                    <a:pt x="206091" y="1797"/>
                  </a:lnTo>
                  <a:lnTo>
                    <a:pt x="190852" y="1236"/>
                  </a:lnTo>
                  <a:lnTo>
                    <a:pt x="175194" y="843"/>
                  </a:lnTo>
                  <a:lnTo>
                    <a:pt x="159529" y="572"/>
                  </a:lnTo>
                  <a:lnTo>
                    <a:pt x="144098" y="386"/>
                  </a:lnTo>
                  <a:lnTo>
                    <a:pt x="128803" y="260"/>
                  </a:lnTo>
                  <a:lnTo>
                    <a:pt x="113316" y="174"/>
                  </a:lnTo>
                  <a:lnTo>
                    <a:pt x="97460" y="117"/>
                  </a:lnTo>
                  <a:lnTo>
                    <a:pt x="81395" y="78"/>
                  </a:lnTo>
                  <a:lnTo>
                    <a:pt x="63642" y="48"/>
                  </a:lnTo>
                  <a:lnTo>
                    <a:pt x="39285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86995" y="466635"/>
              <a:ext cx="165897" cy="283871"/>
            </a:xfrm>
            <a:custGeom>
              <a:avLst/>
              <a:gdLst/>
              <a:ahLst/>
              <a:cxnLst/>
              <a:rect l="0" t="0" r="0" b="0"/>
              <a:pathLst>
                <a:path w="165897" h="283871">
                  <a:moveTo>
                    <a:pt x="144839" y="59789"/>
                  </a:moveTo>
                  <a:lnTo>
                    <a:pt x="141838" y="68524"/>
                  </a:lnTo>
                  <a:lnTo>
                    <a:pt x="138415" y="76230"/>
                  </a:lnTo>
                  <a:lnTo>
                    <a:pt x="134219" y="83632"/>
                  </a:lnTo>
                  <a:lnTo>
                    <a:pt x="129319" y="90894"/>
                  </a:lnTo>
                  <a:lnTo>
                    <a:pt x="123838" y="98072"/>
                  </a:lnTo>
                  <a:lnTo>
                    <a:pt x="117908" y="105198"/>
                  </a:lnTo>
                  <a:lnTo>
                    <a:pt x="111646" y="112288"/>
                  </a:lnTo>
                  <a:lnTo>
                    <a:pt x="105147" y="119355"/>
                  </a:lnTo>
                  <a:lnTo>
                    <a:pt x="98483" y="126406"/>
                  </a:lnTo>
                  <a:lnTo>
                    <a:pt x="91705" y="133446"/>
                  </a:lnTo>
                  <a:lnTo>
                    <a:pt x="84848" y="140479"/>
                  </a:lnTo>
                  <a:lnTo>
                    <a:pt x="77938" y="147508"/>
                  </a:lnTo>
                  <a:lnTo>
                    <a:pt x="70992" y="154533"/>
                  </a:lnTo>
                  <a:lnTo>
                    <a:pt x="64022" y="161556"/>
                  </a:lnTo>
                  <a:lnTo>
                    <a:pt x="57035" y="168583"/>
                  </a:lnTo>
                  <a:lnTo>
                    <a:pt x="50038" y="175776"/>
                  </a:lnTo>
                  <a:lnTo>
                    <a:pt x="43034" y="183445"/>
                  </a:lnTo>
                  <a:lnTo>
                    <a:pt x="36029" y="191718"/>
                  </a:lnTo>
                  <a:lnTo>
                    <a:pt x="29190" y="200563"/>
                  </a:lnTo>
                  <a:lnTo>
                    <a:pt x="22823" y="209879"/>
                  </a:lnTo>
                  <a:lnTo>
                    <a:pt x="17070" y="219554"/>
                  </a:lnTo>
                  <a:lnTo>
                    <a:pt x="12224" y="229492"/>
                  </a:lnTo>
                  <a:lnTo>
                    <a:pt x="8799" y="239615"/>
                  </a:lnTo>
                  <a:lnTo>
                    <a:pt x="6957" y="249855"/>
                  </a:lnTo>
                  <a:lnTo>
                    <a:pt x="7027" y="259679"/>
                  </a:lnTo>
                  <a:lnTo>
                    <a:pt x="9650" y="268137"/>
                  </a:lnTo>
                  <a:lnTo>
                    <a:pt x="14938" y="274817"/>
                  </a:lnTo>
                  <a:lnTo>
                    <a:pt x="22555" y="279639"/>
                  </a:lnTo>
                  <a:lnTo>
                    <a:pt x="32019" y="282592"/>
                  </a:lnTo>
                  <a:lnTo>
                    <a:pt x="42852" y="283870"/>
                  </a:lnTo>
                  <a:lnTo>
                    <a:pt x="54342" y="283628"/>
                  </a:lnTo>
                  <a:lnTo>
                    <a:pt x="65580" y="281887"/>
                  </a:lnTo>
                  <a:lnTo>
                    <a:pt x="76091" y="278796"/>
                  </a:lnTo>
                  <a:lnTo>
                    <a:pt x="85789" y="274606"/>
                  </a:lnTo>
                  <a:lnTo>
                    <a:pt x="94771" y="269578"/>
                  </a:lnTo>
                  <a:lnTo>
                    <a:pt x="103177" y="263930"/>
                  </a:lnTo>
                  <a:lnTo>
                    <a:pt x="110824" y="257510"/>
                  </a:lnTo>
                  <a:lnTo>
                    <a:pt x="117217" y="249838"/>
                  </a:lnTo>
                  <a:lnTo>
                    <a:pt x="122183" y="240752"/>
                  </a:lnTo>
                  <a:lnTo>
                    <a:pt x="125688" y="230547"/>
                  </a:lnTo>
                  <a:lnTo>
                    <a:pt x="127675" y="219781"/>
                  </a:lnTo>
                  <a:lnTo>
                    <a:pt x="128265" y="208839"/>
                  </a:lnTo>
                  <a:lnTo>
                    <a:pt x="127544" y="198070"/>
                  </a:lnTo>
                  <a:lnTo>
                    <a:pt x="125472" y="187846"/>
                  </a:lnTo>
                  <a:lnTo>
                    <a:pt x="122152" y="178308"/>
                  </a:lnTo>
                  <a:lnTo>
                    <a:pt x="117636" y="169413"/>
                  </a:lnTo>
                  <a:lnTo>
                    <a:pt x="111856" y="161044"/>
                  </a:lnTo>
                  <a:lnTo>
                    <a:pt x="104894" y="153076"/>
                  </a:lnTo>
                  <a:lnTo>
                    <a:pt x="96949" y="145401"/>
                  </a:lnTo>
                  <a:lnTo>
                    <a:pt x="88245" y="137932"/>
                  </a:lnTo>
                  <a:lnTo>
                    <a:pt x="78984" y="130608"/>
                  </a:lnTo>
                  <a:lnTo>
                    <a:pt x="69325" y="123382"/>
                  </a:lnTo>
                  <a:lnTo>
                    <a:pt x="59390" y="116224"/>
                  </a:lnTo>
                  <a:lnTo>
                    <a:pt x="49267" y="109111"/>
                  </a:lnTo>
                  <a:lnTo>
                    <a:pt x="39181" y="102030"/>
                  </a:lnTo>
                  <a:lnTo>
                    <a:pt x="29483" y="94969"/>
                  </a:lnTo>
                  <a:lnTo>
                    <a:pt x="20344" y="87913"/>
                  </a:lnTo>
                  <a:lnTo>
                    <a:pt x="12241" y="80529"/>
                  </a:lnTo>
                  <a:lnTo>
                    <a:pt x="6008" y="72201"/>
                  </a:lnTo>
                  <a:lnTo>
                    <a:pt x="1936" y="62676"/>
                  </a:lnTo>
                  <a:lnTo>
                    <a:pt x="0" y="52346"/>
                  </a:lnTo>
                  <a:lnTo>
                    <a:pt x="130" y="42027"/>
                  </a:lnTo>
                  <a:lnTo>
                    <a:pt x="2077" y="32209"/>
                  </a:lnTo>
                  <a:lnTo>
                    <a:pt x="5805" y="23349"/>
                  </a:lnTo>
                  <a:lnTo>
                    <a:pt x="11572" y="16009"/>
                  </a:lnTo>
                  <a:lnTo>
                    <a:pt x="19337" y="10340"/>
                  </a:lnTo>
                  <a:lnTo>
                    <a:pt x="28803" y="6162"/>
                  </a:lnTo>
                  <a:lnTo>
                    <a:pt x="39597" y="3176"/>
                  </a:lnTo>
                  <a:lnTo>
                    <a:pt x="51366" y="1096"/>
                  </a:lnTo>
                  <a:lnTo>
                    <a:pt x="63504" y="0"/>
                  </a:lnTo>
                  <a:lnTo>
                    <a:pt x="75186" y="311"/>
                  </a:lnTo>
                  <a:lnTo>
                    <a:pt x="86004" y="2149"/>
                  </a:lnTo>
                  <a:lnTo>
                    <a:pt x="96079" y="5348"/>
                  </a:lnTo>
                  <a:lnTo>
                    <a:pt x="105846" y="9637"/>
                  </a:lnTo>
                  <a:lnTo>
                    <a:pt x="115598" y="14745"/>
                  </a:lnTo>
                  <a:lnTo>
                    <a:pt x="125196" y="20525"/>
                  </a:lnTo>
                  <a:lnTo>
                    <a:pt x="135201" y="27731"/>
                  </a:lnTo>
                  <a:lnTo>
                    <a:pt x="147613" y="39227"/>
                  </a:lnTo>
                  <a:lnTo>
                    <a:pt x="165896" y="597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716145" y="105284"/>
            <a:ext cx="1284477" cy="629110"/>
            <a:chOff x="1716145" y="105284"/>
            <a:chExt cx="1284477" cy="629110"/>
          </a:xfrm>
        </p:grpSpPr>
        <p:sp>
          <p:nvSpPr>
            <p:cNvPr id="7" name="Freeform 6"/>
            <p:cNvSpPr/>
            <p:nvPr/>
          </p:nvSpPr>
          <p:spPr>
            <a:xfrm>
              <a:off x="1813614" y="379025"/>
              <a:ext cx="7817" cy="210571"/>
            </a:xfrm>
            <a:custGeom>
              <a:avLst/>
              <a:gdLst/>
              <a:ahLst/>
              <a:cxnLst/>
              <a:rect l="0" t="0" r="0" b="0"/>
              <a:pathLst>
                <a:path w="7817" h="210571">
                  <a:moveTo>
                    <a:pt x="7816" y="0"/>
                  </a:moveTo>
                  <a:lnTo>
                    <a:pt x="4949" y="8936"/>
                  </a:lnTo>
                  <a:lnTo>
                    <a:pt x="2807" y="18563"/>
                  </a:lnTo>
                  <a:lnTo>
                    <a:pt x="1208" y="29846"/>
                  </a:lnTo>
                  <a:lnTo>
                    <a:pt x="201" y="42340"/>
                  </a:lnTo>
                  <a:lnTo>
                    <a:pt x="0" y="55172"/>
                  </a:lnTo>
                  <a:lnTo>
                    <a:pt x="652" y="67795"/>
                  </a:lnTo>
                  <a:lnTo>
                    <a:pt x="1890" y="80178"/>
                  </a:lnTo>
                  <a:lnTo>
                    <a:pt x="3254" y="92621"/>
                  </a:lnTo>
                  <a:lnTo>
                    <a:pt x="4463" y="105320"/>
                  </a:lnTo>
                  <a:lnTo>
                    <a:pt x="5425" y="118320"/>
                  </a:lnTo>
                  <a:lnTo>
                    <a:pt x="6145" y="131594"/>
                  </a:lnTo>
                  <a:lnTo>
                    <a:pt x="6664" y="145073"/>
                  </a:lnTo>
                  <a:lnTo>
                    <a:pt x="7030" y="158288"/>
                  </a:lnTo>
                  <a:lnTo>
                    <a:pt x="7323" y="171784"/>
                  </a:lnTo>
                  <a:lnTo>
                    <a:pt x="7570" y="187863"/>
                  </a:lnTo>
                  <a:lnTo>
                    <a:pt x="7816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16145" y="48431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80577" y="2867"/>
                  </a:lnTo>
                  <a:lnTo>
                    <a:pt x="170950" y="5009"/>
                  </a:lnTo>
                  <a:lnTo>
                    <a:pt x="159668" y="6617"/>
                  </a:lnTo>
                  <a:lnTo>
                    <a:pt x="147173" y="7970"/>
                  </a:lnTo>
                  <a:lnTo>
                    <a:pt x="134342" y="9467"/>
                  </a:lnTo>
                  <a:lnTo>
                    <a:pt x="121723" y="11309"/>
                  </a:lnTo>
                  <a:lnTo>
                    <a:pt x="109513" y="13203"/>
                  </a:lnTo>
                  <a:lnTo>
                    <a:pt x="97718" y="14487"/>
                  </a:lnTo>
                  <a:lnTo>
                    <a:pt x="86268" y="14839"/>
                  </a:lnTo>
                  <a:lnTo>
                    <a:pt x="74920" y="14583"/>
                  </a:lnTo>
                  <a:lnTo>
                    <a:pt x="63294" y="14479"/>
                  </a:lnTo>
                  <a:lnTo>
                    <a:pt x="51222" y="14962"/>
                  </a:lnTo>
                  <a:lnTo>
                    <a:pt x="39305" y="15974"/>
                  </a:lnTo>
                  <a:lnTo>
                    <a:pt x="27639" y="17227"/>
                  </a:lnTo>
                  <a:lnTo>
                    <a:pt x="15196" y="188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11025" y="242155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1" y="0"/>
                  </a:moveTo>
                  <a:lnTo>
                    <a:pt x="1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5" y="86280"/>
                  </a:lnTo>
                  <a:lnTo>
                    <a:pt x="3728" y="99838"/>
                  </a:lnTo>
                  <a:lnTo>
                    <a:pt x="5376" y="114146"/>
                  </a:lnTo>
                  <a:lnTo>
                    <a:pt x="6783" y="129738"/>
                  </a:lnTo>
                  <a:lnTo>
                    <a:pt x="8049" y="146651"/>
                  </a:lnTo>
                  <a:lnTo>
                    <a:pt x="9505" y="164695"/>
                  </a:lnTo>
                  <a:lnTo>
                    <a:pt x="11332" y="183608"/>
                  </a:lnTo>
                  <a:lnTo>
                    <a:pt x="13390" y="202835"/>
                  </a:lnTo>
                  <a:lnTo>
                    <a:pt x="15317" y="221576"/>
                  </a:lnTo>
                  <a:lnTo>
                    <a:pt x="16907" y="239445"/>
                  </a:lnTo>
                  <a:lnTo>
                    <a:pt x="17956" y="256899"/>
                  </a:lnTo>
                  <a:lnTo>
                    <a:pt x="18203" y="274990"/>
                  </a:lnTo>
                  <a:lnTo>
                    <a:pt x="17597" y="294277"/>
                  </a:lnTo>
                  <a:lnTo>
                    <a:pt x="16561" y="314658"/>
                  </a:lnTo>
                  <a:lnTo>
                    <a:pt x="15867" y="335651"/>
                  </a:lnTo>
                  <a:lnTo>
                    <a:pt x="15922" y="356868"/>
                  </a:lnTo>
                  <a:lnTo>
                    <a:pt x="16630" y="377404"/>
                  </a:lnTo>
                  <a:lnTo>
                    <a:pt x="17640" y="397901"/>
                  </a:lnTo>
                  <a:lnTo>
                    <a:pt x="19047" y="421272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68994" y="105284"/>
              <a:ext cx="150075" cy="200043"/>
            </a:xfrm>
            <a:custGeom>
              <a:avLst/>
              <a:gdLst/>
              <a:ahLst/>
              <a:cxnLst/>
              <a:rect l="0" t="0" r="0" b="0"/>
              <a:pathLst>
                <a:path w="150075" h="200043">
                  <a:moveTo>
                    <a:pt x="0" y="0"/>
                  </a:moveTo>
                  <a:lnTo>
                    <a:pt x="11735" y="2867"/>
                  </a:lnTo>
                  <a:lnTo>
                    <a:pt x="22864" y="5009"/>
                  </a:lnTo>
                  <a:lnTo>
                    <a:pt x="34467" y="6612"/>
                  </a:lnTo>
                  <a:lnTo>
                    <a:pt x="46801" y="7793"/>
                  </a:lnTo>
                  <a:lnTo>
                    <a:pt x="60110" y="8641"/>
                  </a:lnTo>
                  <a:lnTo>
                    <a:pt x="74410" y="9234"/>
                  </a:lnTo>
                  <a:lnTo>
                    <a:pt x="89242" y="9476"/>
                  </a:lnTo>
                  <a:lnTo>
                    <a:pt x="103807" y="9112"/>
                  </a:lnTo>
                  <a:lnTo>
                    <a:pt x="117653" y="8070"/>
                  </a:lnTo>
                  <a:lnTo>
                    <a:pt x="130053" y="7093"/>
                  </a:lnTo>
                  <a:lnTo>
                    <a:pt x="140012" y="8433"/>
                  </a:lnTo>
                  <a:lnTo>
                    <a:pt x="146818" y="13286"/>
                  </a:lnTo>
                  <a:lnTo>
                    <a:pt x="149977" y="20525"/>
                  </a:lnTo>
                  <a:lnTo>
                    <a:pt x="150074" y="29514"/>
                  </a:lnTo>
                  <a:lnTo>
                    <a:pt x="148091" y="39884"/>
                  </a:lnTo>
                  <a:lnTo>
                    <a:pt x="145014" y="51318"/>
                  </a:lnTo>
                  <a:lnTo>
                    <a:pt x="141462" y="63538"/>
                  </a:lnTo>
                  <a:lnTo>
                    <a:pt x="137586" y="76323"/>
                  </a:lnTo>
                  <a:lnTo>
                    <a:pt x="133214" y="89506"/>
                  </a:lnTo>
                  <a:lnTo>
                    <a:pt x="128266" y="102960"/>
                  </a:lnTo>
                  <a:lnTo>
                    <a:pt x="122787" y="116434"/>
                  </a:lnTo>
                  <a:lnTo>
                    <a:pt x="116875" y="129560"/>
                  </a:lnTo>
                  <a:lnTo>
                    <a:pt x="110638" y="142159"/>
                  </a:lnTo>
                  <a:lnTo>
                    <a:pt x="104277" y="153976"/>
                  </a:lnTo>
                  <a:lnTo>
                    <a:pt x="97353" y="165858"/>
                  </a:lnTo>
                  <a:lnTo>
                    <a:pt x="88142" y="179965"/>
                  </a:lnTo>
                  <a:lnTo>
                    <a:pt x="73700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74238" y="347564"/>
              <a:ext cx="326384" cy="10405"/>
            </a:xfrm>
            <a:custGeom>
              <a:avLst/>
              <a:gdLst/>
              <a:ahLst/>
              <a:cxnLst/>
              <a:rect l="0" t="0" r="0" b="0"/>
              <a:pathLst>
                <a:path w="326384" h="10405">
                  <a:moveTo>
                    <a:pt x="326383" y="10404"/>
                  </a:moveTo>
                  <a:lnTo>
                    <a:pt x="314649" y="10337"/>
                  </a:lnTo>
                  <a:lnTo>
                    <a:pt x="303520" y="9697"/>
                  </a:lnTo>
                  <a:lnTo>
                    <a:pt x="291921" y="8405"/>
                  </a:lnTo>
                  <a:lnTo>
                    <a:pt x="279760" y="6718"/>
                  </a:lnTo>
                  <a:lnTo>
                    <a:pt x="267100" y="5050"/>
                  </a:lnTo>
                  <a:lnTo>
                    <a:pt x="254044" y="3637"/>
                  </a:lnTo>
                  <a:lnTo>
                    <a:pt x="240692" y="2539"/>
                  </a:lnTo>
                  <a:lnTo>
                    <a:pt x="227127" y="1728"/>
                  </a:lnTo>
                  <a:lnTo>
                    <a:pt x="213412" y="1149"/>
                  </a:lnTo>
                  <a:lnTo>
                    <a:pt x="199593" y="743"/>
                  </a:lnTo>
                  <a:lnTo>
                    <a:pt x="185702" y="463"/>
                  </a:lnTo>
                  <a:lnTo>
                    <a:pt x="171759" y="272"/>
                  </a:lnTo>
                  <a:lnTo>
                    <a:pt x="157615" y="142"/>
                  </a:lnTo>
                  <a:lnTo>
                    <a:pt x="142973" y="55"/>
                  </a:lnTo>
                  <a:lnTo>
                    <a:pt x="127717" y="0"/>
                  </a:lnTo>
                  <a:lnTo>
                    <a:pt x="112046" y="133"/>
                  </a:lnTo>
                  <a:lnTo>
                    <a:pt x="96373" y="755"/>
                  </a:lnTo>
                  <a:lnTo>
                    <a:pt x="80951" y="1986"/>
                  </a:lnTo>
                  <a:lnTo>
                    <a:pt x="66062" y="3635"/>
                  </a:lnTo>
                  <a:lnTo>
                    <a:pt x="50436" y="5453"/>
                  </a:lnTo>
                  <a:lnTo>
                    <a:pt x="30468" y="7600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77607" y="451458"/>
              <a:ext cx="159844" cy="282936"/>
            </a:xfrm>
            <a:custGeom>
              <a:avLst/>
              <a:gdLst/>
              <a:ahLst/>
              <a:cxnLst/>
              <a:rect l="0" t="0" r="0" b="0"/>
              <a:pathLst>
                <a:path w="159844" h="282936">
                  <a:moveTo>
                    <a:pt x="159843" y="43381"/>
                  </a:moveTo>
                  <a:lnTo>
                    <a:pt x="151109" y="49315"/>
                  </a:lnTo>
                  <a:lnTo>
                    <a:pt x="143403" y="55520"/>
                  </a:lnTo>
                  <a:lnTo>
                    <a:pt x="135996" y="62616"/>
                  </a:lnTo>
                  <a:lnTo>
                    <a:pt x="128562" y="70556"/>
                  </a:lnTo>
                  <a:lnTo>
                    <a:pt x="120735" y="79203"/>
                  </a:lnTo>
                  <a:lnTo>
                    <a:pt x="112361" y="88393"/>
                  </a:lnTo>
                  <a:lnTo>
                    <a:pt x="103618" y="97819"/>
                  </a:lnTo>
                  <a:lnTo>
                    <a:pt x="94903" y="107061"/>
                  </a:lnTo>
                  <a:lnTo>
                    <a:pt x="86449" y="115905"/>
                  </a:lnTo>
                  <a:lnTo>
                    <a:pt x="78316" y="124486"/>
                  </a:lnTo>
                  <a:lnTo>
                    <a:pt x="70475" y="133167"/>
                  </a:lnTo>
                  <a:lnTo>
                    <a:pt x="62868" y="142159"/>
                  </a:lnTo>
                  <a:lnTo>
                    <a:pt x="55438" y="151505"/>
                  </a:lnTo>
                  <a:lnTo>
                    <a:pt x="48135" y="161165"/>
                  </a:lnTo>
                  <a:lnTo>
                    <a:pt x="40926" y="171075"/>
                  </a:lnTo>
                  <a:lnTo>
                    <a:pt x="33949" y="181172"/>
                  </a:lnTo>
                  <a:lnTo>
                    <a:pt x="27489" y="191403"/>
                  </a:lnTo>
                  <a:lnTo>
                    <a:pt x="21663" y="201728"/>
                  </a:lnTo>
                  <a:lnTo>
                    <a:pt x="16430" y="212119"/>
                  </a:lnTo>
                  <a:lnTo>
                    <a:pt x="11681" y="222555"/>
                  </a:lnTo>
                  <a:lnTo>
                    <a:pt x="7313" y="233016"/>
                  </a:lnTo>
                  <a:lnTo>
                    <a:pt x="3719" y="243330"/>
                  </a:lnTo>
                  <a:lnTo>
                    <a:pt x="1742" y="253182"/>
                  </a:lnTo>
                  <a:lnTo>
                    <a:pt x="1720" y="262425"/>
                  </a:lnTo>
                  <a:lnTo>
                    <a:pt x="3843" y="270596"/>
                  </a:lnTo>
                  <a:lnTo>
                    <a:pt x="8392" y="276875"/>
                  </a:lnTo>
                  <a:lnTo>
                    <a:pt x="15266" y="280978"/>
                  </a:lnTo>
                  <a:lnTo>
                    <a:pt x="23933" y="282935"/>
                  </a:lnTo>
                  <a:lnTo>
                    <a:pt x="33643" y="282818"/>
                  </a:lnTo>
                  <a:lnTo>
                    <a:pt x="43864" y="280885"/>
                  </a:lnTo>
                  <a:lnTo>
                    <a:pt x="54145" y="277336"/>
                  </a:lnTo>
                  <a:lnTo>
                    <a:pt x="64040" y="272221"/>
                  </a:lnTo>
                  <a:lnTo>
                    <a:pt x="73358" y="265713"/>
                  </a:lnTo>
                  <a:lnTo>
                    <a:pt x="82105" y="258074"/>
                  </a:lnTo>
                  <a:lnTo>
                    <a:pt x="90374" y="249578"/>
                  </a:lnTo>
                  <a:lnTo>
                    <a:pt x="98262" y="240452"/>
                  </a:lnTo>
                  <a:lnTo>
                    <a:pt x="105374" y="230714"/>
                  </a:lnTo>
                  <a:lnTo>
                    <a:pt x="110869" y="220192"/>
                  </a:lnTo>
                  <a:lnTo>
                    <a:pt x="114409" y="208863"/>
                  </a:lnTo>
                  <a:lnTo>
                    <a:pt x="115972" y="197153"/>
                  </a:lnTo>
                  <a:lnTo>
                    <a:pt x="115584" y="185825"/>
                  </a:lnTo>
                  <a:lnTo>
                    <a:pt x="113469" y="175281"/>
                  </a:lnTo>
                  <a:lnTo>
                    <a:pt x="109966" y="165575"/>
                  </a:lnTo>
                  <a:lnTo>
                    <a:pt x="105414" y="156596"/>
                  </a:lnTo>
                  <a:lnTo>
                    <a:pt x="100097" y="148190"/>
                  </a:lnTo>
                  <a:lnTo>
                    <a:pt x="94072" y="140374"/>
                  </a:lnTo>
                  <a:lnTo>
                    <a:pt x="87198" y="133337"/>
                  </a:lnTo>
                  <a:lnTo>
                    <a:pt x="79462" y="127112"/>
                  </a:lnTo>
                  <a:lnTo>
                    <a:pt x="70979" y="121438"/>
                  </a:lnTo>
                  <a:lnTo>
                    <a:pt x="61905" y="115859"/>
                  </a:lnTo>
                  <a:lnTo>
                    <a:pt x="52397" y="110103"/>
                  </a:lnTo>
                  <a:lnTo>
                    <a:pt x="42742" y="104083"/>
                  </a:lnTo>
                  <a:lnTo>
                    <a:pt x="33339" y="97810"/>
                  </a:lnTo>
                  <a:lnTo>
                    <a:pt x="24397" y="91318"/>
                  </a:lnTo>
                  <a:lnTo>
                    <a:pt x="16259" y="84330"/>
                  </a:lnTo>
                  <a:lnTo>
                    <a:pt x="9470" y="76275"/>
                  </a:lnTo>
                  <a:lnTo>
                    <a:pt x="4217" y="66937"/>
                  </a:lnTo>
                  <a:lnTo>
                    <a:pt x="842" y="56734"/>
                  </a:lnTo>
                  <a:lnTo>
                    <a:pt x="0" y="46501"/>
                  </a:lnTo>
                  <a:lnTo>
                    <a:pt x="1807" y="36736"/>
                  </a:lnTo>
                  <a:lnTo>
                    <a:pt x="5935" y="27742"/>
                  </a:lnTo>
                  <a:lnTo>
                    <a:pt x="11902" y="19780"/>
                  </a:lnTo>
                  <a:lnTo>
                    <a:pt x="19244" y="12884"/>
                  </a:lnTo>
                  <a:lnTo>
                    <a:pt x="27576" y="7237"/>
                  </a:lnTo>
                  <a:lnTo>
                    <a:pt x="36604" y="3260"/>
                  </a:lnTo>
                  <a:lnTo>
                    <a:pt x="46120" y="1021"/>
                  </a:lnTo>
                  <a:lnTo>
                    <a:pt x="56134" y="143"/>
                  </a:lnTo>
                  <a:lnTo>
                    <a:pt x="66849" y="0"/>
                  </a:lnTo>
                  <a:lnTo>
                    <a:pt x="78307" y="166"/>
                  </a:lnTo>
                  <a:lnTo>
                    <a:pt x="90008" y="808"/>
                  </a:lnTo>
                  <a:lnTo>
                    <a:pt x="102249" y="2862"/>
                  </a:lnTo>
                  <a:lnTo>
                    <a:pt x="117224" y="8737"/>
                  </a:lnTo>
                  <a:lnTo>
                    <a:pt x="138786" y="223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607216" y="1256086"/>
            <a:ext cx="761696" cy="663052"/>
            <a:chOff x="1607216" y="1256086"/>
            <a:chExt cx="761696" cy="663052"/>
          </a:xfrm>
        </p:grpSpPr>
        <p:sp>
          <p:nvSpPr>
            <p:cNvPr id="14" name="Freeform 13"/>
            <p:cNvSpPr/>
            <p:nvPr/>
          </p:nvSpPr>
          <p:spPr>
            <a:xfrm>
              <a:off x="1607216" y="1431875"/>
              <a:ext cx="342021" cy="476154"/>
            </a:xfrm>
            <a:custGeom>
              <a:avLst/>
              <a:gdLst/>
              <a:ahLst/>
              <a:cxnLst/>
              <a:rect l="0" t="0" r="0" b="0"/>
              <a:pathLst>
                <a:path w="342021" h="476154">
                  <a:moveTo>
                    <a:pt x="256328" y="0"/>
                  </a:moveTo>
                  <a:lnTo>
                    <a:pt x="247459" y="2867"/>
                  </a:lnTo>
                  <a:lnTo>
                    <a:pt x="238472" y="5009"/>
                  </a:lnTo>
                  <a:lnTo>
                    <a:pt x="228477" y="6612"/>
                  </a:lnTo>
                  <a:lnTo>
                    <a:pt x="217496" y="7793"/>
                  </a:lnTo>
                  <a:lnTo>
                    <a:pt x="205685" y="8641"/>
                  </a:lnTo>
                  <a:lnTo>
                    <a:pt x="193227" y="9239"/>
                  </a:lnTo>
                  <a:lnTo>
                    <a:pt x="180289" y="9653"/>
                  </a:lnTo>
                  <a:lnTo>
                    <a:pt x="167008" y="9937"/>
                  </a:lnTo>
                  <a:lnTo>
                    <a:pt x="153486" y="10130"/>
                  </a:lnTo>
                  <a:lnTo>
                    <a:pt x="139798" y="10261"/>
                  </a:lnTo>
                  <a:lnTo>
                    <a:pt x="125996" y="10350"/>
                  </a:lnTo>
                  <a:lnTo>
                    <a:pt x="112117" y="10409"/>
                  </a:lnTo>
                  <a:lnTo>
                    <a:pt x="98185" y="10449"/>
                  </a:lnTo>
                  <a:lnTo>
                    <a:pt x="84218" y="10475"/>
                  </a:lnTo>
                  <a:lnTo>
                    <a:pt x="70238" y="10502"/>
                  </a:lnTo>
                  <a:lnTo>
                    <a:pt x="56577" y="10860"/>
                  </a:lnTo>
                  <a:lnTo>
                    <a:pt x="43857" y="12164"/>
                  </a:lnTo>
                  <a:lnTo>
                    <a:pt x="32349" y="14685"/>
                  </a:lnTo>
                  <a:lnTo>
                    <a:pt x="22317" y="18685"/>
                  </a:lnTo>
                  <a:lnTo>
                    <a:pt x="14175" y="24577"/>
                  </a:lnTo>
                  <a:lnTo>
                    <a:pt x="7964" y="32397"/>
                  </a:lnTo>
                  <a:lnTo>
                    <a:pt x="3590" y="41886"/>
                  </a:lnTo>
                  <a:lnTo>
                    <a:pt x="1004" y="52689"/>
                  </a:lnTo>
                  <a:lnTo>
                    <a:pt x="0" y="64474"/>
                  </a:lnTo>
                  <a:lnTo>
                    <a:pt x="272" y="77130"/>
                  </a:lnTo>
                  <a:lnTo>
                    <a:pt x="1508" y="90756"/>
                  </a:lnTo>
                  <a:lnTo>
                    <a:pt x="3441" y="105323"/>
                  </a:lnTo>
                  <a:lnTo>
                    <a:pt x="5701" y="120529"/>
                  </a:lnTo>
                  <a:lnTo>
                    <a:pt x="7831" y="135888"/>
                  </a:lnTo>
                  <a:lnTo>
                    <a:pt x="9597" y="151105"/>
                  </a:lnTo>
                  <a:lnTo>
                    <a:pt x="11121" y="165917"/>
                  </a:lnTo>
                  <a:lnTo>
                    <a:pt x="12759" y="180016"/>
                  </a:lnTo>
                  <a:lnTo>
                    <a:pt x="14740" y="193284"/>
                  </a:lnTo>
                  <a:lnTo>
                    <a:pt x="17953" y="204720"/>
                  </a:lnTo>
                  <a:lnTo>
                    <a:pt x="22916" y="212154"/>
                  </a:lnTo>
                  <a:lnTo>
                    <a:pt x="28572" y="214693"/>
                  </a:lnTo>
                  <a:lnTo>
                    <a:pt x="34539" y="213179"/>
                  </a:lnTo>
                  <a:lnTo>
                    <a:pt x="40752" y="208758"/>
                  </a:lnTo>
                  <a:lnTo>
                    <a:pt x="47341" y="202671"/>
                  </a:lnTo>
                  <a:lnTo>
                    <a:pt x="54573" y="196181"/>
                  </a:lnTo>
                  <a:lnTo>
                    <a:pt x="62538" y="189992"/>
                  </a:lnTo>
                  <a:lnTo>
                    <a:pt x="71170" y="184339"/>
                  </a:lnTo>
                  <a:lnTo>
                    <a:pt x="80339" y="179221"/>
                  </a:lnTo>
                  <a:lnTo>
                    <a:pt x="89915" y="174559"/>
                  </a:lnTo>
                  <a:lnTo>
                    <a:pt x="99785" y="170576"/>
                  </a:lnTo>
                  <a:lnTo>
                    <a:pt x="109863" y="167796"/>
                  </a:lnTo>
                  <a:lnTo>
                    <a:pt x="120090" y="166400"/>
                  </a:lnTo>
                  <a:lnTo>
                    <a:pt x="130585" y="166104"/>
                  </a:lnTo>
                  <a:lnTo>
                    <a:pt x="141622" y="166360"/>
                  </a:lnTo>
                  <a:lnTo>
                    <a:pt x="153301" y="166798"/>
                  </a:lnTo>
                  <a:lnTo>
                    <a:pt x="165247" y="167564"/>
                  </a:lnTo>
                  <a:lnTo>
                    <a:pt x="176734" y="169209"/>
                  </a:lnTo>
                  <a:lnTo>
                    <a:pt x="187388" y="171982"/>
                  </a:lnTo>
                  <a:lnTo>
                    <a:pt x="197338" y="175827"/>
                  </a:lnTo>
                  <a:lnTo>
                    <a:pt x="207014" y="180558"/>
                  </a:lnTo>
                  <a:lnTo>
                    <a:pt x="216705" y="185966"/>
                  </a:lnTo>
                  <a:lnTo>
                    <a:pt x="226367" y="191869"/>
                  </a:lnTo>
                  <a:lnTo>
                    <a:pt x="235715" y="198123"/>
                  </a:lnTo>
                  <a:lnTo>
                    <a:pt x="244601" y="204626"/>
                  </a:lnTo>
                  <a:lnTo>
                    <a:pt x="253027" y="211466"/>
                  </a:lnTo>
                  <a:lnTo>
                    <a:pt x="261066" y="218896"/>
                  </a:lnTo>
                  <a:lnTo>
                    <a:pt x="268805" y="227005"/>
                  </a:lnTo>
                  <a:lnTo>
                    <a:pt x="276325" y="235570"/>
                  </a:lnTo>
                  <a:lnTo>
                    <a:pt x="283688" y="244165"/>
                  </a:lnTo>
                  <a:lnTo>
                    <a:pt x="290941" y="252549"/>
                  </a:lnTo>
                  <a:lnTo>
                    <a:pt x="298118" y="260974"/>
                  </a:lnTo>
                  <a:lnTo>
                    <a:pt x="305244" y="270076"/>
                  </a:lnTo>
                  <a:lnTo>
                    <a:pt x="312330" y="280165"/>
                  </a:lnTo>
                  <a:lnTo>
                    <a:pt x="319224" y="291231"/>
                  </a:lnTo>
                  <a:lnTo>
                    <a:pt x="325627" y="303116"/>
                  </a:lnTo>
                  <a:lnTo>
                    <a:pt x="331405" y="315634"/>
                  </a:lnTo>
                  <a:lnTo>
                    <a:pt x="336267" y="328617"/>
                  </a:lnTo>
                  <a:lnTo>
                    <a:pt x="339703" y="341931"/>
                  </a:lnTo>
                  <a:lnTo>
                    <a:pt x="341566" y="355471"/>
                  </a:lnTo>
                  <a:lnTo>
                    <a:pt x="342020" y="369002"/>
                  </a:lnTo>
                  <a:lnTo>
                    <a:pt x="341344" y="382167"/>
                  </a:lnTo>
                  <a:lnTo>
                    <a:pt x="339814" y="394796"/>
                  </a:lnTo>
                  <a:lnTo>
                    <a:pt x="337502" y="406734"/>
                  </a:lnTo>
                  <a:lnTo>
                    <a:pt x="334280" y="417759"/>
                  </a:lnTo>
                  <a:lnTo>
                    <a:pt x="330144" y="427839"/>
                  </a:lnTo>
                  <a:lnTo>
                    <a:pt x="324893" y="436929"/>
                  </a:lnTo>
                  <a:lnTo>
                    <a:pt x="318079" y="444898"/>
                  </a:lnTo>
                  <a:lnTo>
                    <a:pt x="309606" y="451779"/>
                  </a:lnTo>
                  <a:lnTo>
                    <a:pt x="299830" y="457741"/>
                  </a:lnTo>
                  <a:lnTo>
                    <a:pt x="289358" y="462988"/>
                  </a:lnTo>
                  <a:lnTo>
                    <a:pt x="278614" y="467697"/>
                  </a:lnTo>
                  <a:lnTo>
                    <a:pt x="267809" y="471692"/>
                  </a:lnTo>
                  <a:lnTo>
                    <a:pt x="257029" y="474472"/>
                  </a:lnTo>
                  <a:lnTo>
                    <a:pt x="246295" y="475863"/>
                  </a:lnTo>
                  <a:lnTo>
                    <a:pt x="235443" y="476153"/>
                  </a:lnTo>
                  <a:lnTo>
                    <a:pt x="224157" y="475892"/>
                  </a:lnTo>
                  <a:lnTo>
                    <a:pt x="212299" y="475455"/>
                  </a:lnTo>
                  <a:lnTo>
                    <a:pt x="199892" y="474859"/>
                  </a:lnTo>
                  <a:lnTo>
                    <a:pt x="187031" y="473860"/>
                  </a:lnTo>
                  <a:lnTo>
                    <a:pt x="173822" y="472339"/>
                  </a:lnTo>
                  <a:lnTo>
                    <a:pt x="160358" y="470318"/>
                  </a:lnTo>
                  <a:lnTo>
                    <a:pt x="146714" y="467883"/>
                  </a:lnTo>
                  <a:lnTo>
                    <a:pt x="132949" y="465130"/>
                  </a:lnTo>
                  <a:lnTo>
                    <a:pt x="119265" y="462146"/>
                  </a:lnTo>
                  <a:lnTo>
                    <a:pt x="105997" y="458996"/>
                  </a:lnTo>
                  <a:lnTo>
                    <a:pt x="93308" y="455736"/>
                  </a:lnTo>
                  <a:lnTo>
                    <a:pt x="81629" y="452553"/>
                  </a:lnTo>
                  <a:lnTo>
                    <a:pt x="70599" y="449458"/>
                  </a:lnTo>
                  <a:lnTo>
                    <a:pt x="59251" y="446180"/>
                  </a:lnTo>
                  <a:lnTo>
                    <a:pt x="45758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84642" y="1256086"/>
              <a:ext cx="158911" cy="223444"/>
            </a:xfrm>
            <a:custGeom>
              <a:avLst/>
              <a:gdLst/>
              <a:ahLst/>
              <a:cxnLst/>
              <a:rect l="0" t="0" r="0" b="0"/>
              <a:pathLst>
                <a:path w="158911" h="223444">
                  <a:moveTo>
                    <a:pt x="136871" y="7333"/>
                  </a:moveTo>
                  <a:lnTo>
                    <a:pt x="125136" y="7266"/>
                  </a:lnTo>
                  <a:lnTo>
                    <a:pt x="114007" y="6626"/>
                  </a:lnTo>
                  <a:lnTo>
                    <a:pt x="102408" y="5334"/>
                  </a:lnTo>
                  <a:lnTo>
                    <a:pt x="90247" y="3647"/>
                  </a:lnTo>
                  <a:lnTo>
                    <a:pt x="77587" y="1979"/>
                  </a:lnTo>
                  <a:lnTo>
                    <a:pt x="64545" y="579"/>
                  </a:lnTo>
                  <a:lnTo>
                    <a:pt x="51711" y="0"/>
                  </a:lnTo>
                  <a:lnTo>
                    <a:pt x="40091" y="1134"/>
                  </a:lnTo>
                  <a:lnTo>
                    <a:pt x="30140" y="4319"/>
                  </a:lnTo>
                  <a:lnTo>
                    <a:pt x="21971" y="9563"/>
                  </a:lnTo>
                  <a:lnTo>
                    <a:pt x="15618" y="16821"/>
                  </a:lnTo>
                  <a:lnTo>
                    <a:pt x="10901" y="25851"/>
                  </a:lnTo>
                  <a:lnTo>
                    <a:pt x="7510" y="36302"/>
                  </a:lnTo>
                  <a:lnTo>
                    <a:pt x="5127" y="47824"/>
                  </a:lnTo>
                  <a:lnTo>
                    <a:pt x="3496" y="60100"/>
                  </a:lnTo>
                  <a:lnTo>
                    <a:pt x="3057" y="72085"/>
                  </a:lnTo>
                  <a:lnTo>
                    <a:pt x="4882" y="82073"/>
                  </a:lnTo>
                  <a:lnTo>
                    <a:pt x="9376" y="89303"/>
                  </a:lnTo>
                  <a:lnTo>
                    <a:pt x="16328" y="94019"/>
                  </a:lnTo>
                  <a:lnTo>
                    <a:pt x="25279" y="96976"/>
                  </a:lnTo>
                  <a:lnTo>
                    <a:pt x="35741" y="98826"/>
                  </a:lnTo>
                  <a:lnTo>
                    <a:pt x="47136" y="100160"/>
                  </a:lnTo>
                  <a:lnTo>
                    <a:pt x="58835" y="101546"/>
                  </a:lnTo>
                  <a:lnTo>
                    <a:pt x="70467" y="103278"/>
                  </a:lnTo>
                  <a:lnTo>
                    <a:pt x="81730" y="105584"/>
                  </a:lnTo>
                  <a:lnTo>
                    <a:pt x="92300" y="108729"/>
                  </a:lnTo>
                  <a:lnTo>
                    <a:pt x="102078" y="112769"/>
                  </a:lnTo>
                  <a:lnTo>
                    <a:pt x="111137" y="117600"/>
                  </a:lnTo>
                  <a:lnTo>
                    <a:pt x="119616" y="123058"/>
                  </a:lnTo>
                  <a:lnTo>
                    <a:pt x="127654" y="128990"/>
                  </a:lnTo>
                  <a:lnTo>
                    <a:pt x="135207" y="135430"/>
                  </a:lnTo>
                  <a:lnTo>
                    <a:pt x="142062" y="142583"/>
                  </a:lnTo>
                  <a:lnTo>
                    <a:pt x="148146" y="150507"/>
                  </a:lnTo>
                  <a:lnTo>
                    <a:pt x="153216" y="159116"/>
                  </a:lnTo>
                  <a:lnTo>
                    <a:pt x="156791" y="168273"/>
                  </a:lnTo>
                  <a:lnTo>
                    <a:pt x="158739" y="177833"/>
                  </a:lnTo>
                  <a:lnTo>
                    <a:pt x="158910" y="187353"/>
                  </a:lnTo>
                  <a:lnTo>
                    <a:pt x="156980" y="196132"/>
                  </a:lnTo>
                  <a:lnTo>
                    <a:pt x="152967" y="203843"/>
                  </a:lnTo>
                  <a:lnTo>
                    <a:pt x="146850" y="210340"/>
                  </a:lnTo>
                  <a:lnTo>
                    <a:pt x="138399" y="215487"/>
                  </a:lnTo>
                  <a:lnTo>
                    <a:pt x="127725" y="219352"/>
                  </a:lnTo>
                  <a:lnTo>
                    <a:pt x="115508" y="221983"/>
                  </a:lnTo>
                  <a:lnTo>
                    <a:pt x="102786" y="223315"/>
                  </a:lnTo>
                  <a:lnTo>
                    <a:pt x="90195" y="223443"/>
                  </a:lnTo>
                  <a:lnTo>
                    <a:pt x="77812" y="222735"/>
                  </a:lnTo>
                  <a:lnTo>
                    <a:pt x="65358" y="221730"/>
                  </a:lnTo>
                  <a:lnTo>
                    <a:pt x="52666" y="220763"/>
                  </a:lnTo>
                  <a:lnTo>
                    <a:pt x="40299" y="219962"/>
                  </a:lnTo>
                  <a:lnTo>
                    <a:pt x="28268" y="219264"/>
                  </a:lnTo>
                  <a:lnTo>
                    <a:pt x="15513" y="218612"/>
                  </a:lnTo>
                  <a:lnTo>
                    <a:pt x="0" y="2179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21471" y="1568746"/>
              <a:ext cx="347441" cy="10529"/>
            </a:xfrm>
            <a:custGeom>
              <a:avLst/>
              <a:gdLst/>
              <a:ahLst/>
              <a:cxnLst/>
              <a:rect l="0" t="0" r="0" b="0"/>
              <a:pathLst>
                <a:path w="347441" h="10529">
                  <a:moveTo>
                    <a:pt x="347440" y="0"/>
                  </a:moveTo>
                  <a:lnTo>
                    <a:pt x="338505" y="2800"/>
                  </a:lnTo>
                  <a:lnTo>
                    <a:pt x="328878" y="4301"/>
                  </a:lnTo>
                  <a:lnTo>
                    <a:pt x="317591" y="4617"/>
                  </a:lnTo>
                  <a:lnTo>
                    <a:pt x="304923" y="4283"/>
                  </a:lnTo>
                  <a:lnTo>
                    <a:pt x="291444" y="4112"/>
                  </a:lnTo>
                  <a:lnTo>
                    <a:pt x="277572" y="4545"/>
                  </a:lnTo>
                  <a:lnTo>
                    <a:pt x="263536" y="5514"/>
                  </a:lnTo>
                  <a:lnTo>
                    <a:pt x="249445" y="6636"/>
                  </a:lnTo>
                  <a:lnTo>
                    <a:pt x="235343" y="7652"/>
                  </a:lnTo>
                  <a:lnTo>
                    <a:pt x="221250" y="8471"/>
                  </a:lnTo>
                  <a:lnTo>
                    <a:pt x="207168" y="9087"/>
                  </a:lnTo>
                  <a:lnTo>
                    <a:pt x="193097" y="9533"/>
                  </a:lnTo>
                  <a:lnTo>
                    <a:pt x="179036" y="9848"/>
                  </a:lnTo>
                  <a:lnTo>
                    <a:pt x="164982" y="10066"/>
                  </a:lnTo>
                  <a:lnTo>
                    <a:pt x="150933" y="10216"/>
                  </a:lnTo>
                  <a:lnTo>
                    <a:pt x="136887" y="10318"/>
                  </a:lnTo>
                  <a:lnTo>
                    <a:pt x="122843" y="10387"/>
                  </a:lnTo>
                  <a:lnTo>
                    <a:pt x="108797" y="10434"/>
                  </a:lnTo>
                  <a:lnTo>
                    <a:pt x="94584" y="10465"/>
                  </a:lnTo>
                  <a:lnTo>
                    <a:pt x="79896" y="10486"/>
                  </a:lnTo>
                  <a:lnTo>
                    <a:pt x="64627" y="10500"/>
                  </a:lnTo>
                  <a:lnTo>
                    <a:pt x="49569" y="10509"/>
                  </a:lnTo>
                  <a:lnTo>
                    <a:pt x="34842" y="10517"/>
                  </a:lnTo>
                  <a:lnTo>
                    <a:pt x="19151" y="105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00489" y="1668376"/>
              <a:ext cx="142082" cy="250762"/>
            </a:xfrm>
            <a:custGeom>
              <a:avLst/>
              <a:gdLst/>
              <a:ahLst/>
              <a:cxnLst/>
              <a:rect l="0" t="0" r="0" b="0"/>
              <a:pathLst>
                <a:path w="142082" h="250762">
                  <a:moveTo>
                    <a:pt x="142081" y="26712"/>
                  </a:moveTo>
                  <a:lnTo>
                    <a:pt x="136213" y="32579"/>
                  </a:lnTo>
                  <a:lnTo>
                    <a:pt x="130649" y="38144"/>
                  </a:lnTo>
                  <a:lnTo>
                    <a:pt x="124849" y="43943"/>
                  </a:lnTo>
                  <a:lnTo>
                    <a:pt x="118769" y="50023"/>
                  </a:lnTo>
                  <a:lnTo>
                    <a:pt x="112439" y="56353"/>
                  </a:lnTo>
                  <a:lnTo>
                    <a:pt x="105911" y="62881"/>
                  </a:lnTo>
                  <a:lnTo>
                    <a:pt x="99235" y="69557"/>
                  </a:lnTo>
                  <a:lnTo>
                    <a:pt x="92452" y="76340"/>
                  </a:lnTo>
                  <a:lnTo>
                    <a:pt x="85595" y="83198"/>
                  </a:lnTo>
                  <a:lnTo>
                    <a:pt x="78685" y="90107"/>
                  </a:lnTo>
                  <a:lnTo>
                    <a:pt x="71740" y="97052"/>
                  </a:lnTo>
                  <a:lnTo>
                    <a:pt x="64771" y="104026"/>
                  </a:lnTo>
                  <a:lnTo>
                    <a:pt x="57785" y="111184"/>
                  </a:lnTo>
                  <a:lnTo>
                    <a:pt x="50789" y="118829"/>
                  </a:lnTo>
                  <a:lnTo>
                    <a:pt x="43789" y="127087"/>
                  </a:lnTo>
                  <a:lnTo>
                    <a:pt x="36953" y="135921"/>
                  </a:lnTo>
                  <a:lnTo>
                    <a:pt x="30589" y="145230"/>
                  </a:lnTo>
                  <a:lnTo>
                    <a:pt x="24827" y="154900"/>
                  </a:lnTo>
                  <a:lnTo>
                    <a:pt x="19637" y="164835"/>
                  </a:lnTo>
                  <a:lnTo>
                    <a:pt x="14916" y="174956"/>
                  </a:lnTo>
                  <a:lnTo>
                    <a:pt x="10564" y="185208"/>
                  </a:lnTo>
                  <a:lnTo>
                    <a:pt x="6810" y="195549"/>
                  </a:lnTo>
                  <a:lnTo>
                    <a:pt x="4193" y="205952"/>
                  </a:lnTo>
                  <a:lnTo>
                    <a:pt x="2928" y="216382"/>
                  </a:lnTo>
                  <a:lnTo>
                    <a:pt x="3402" y="226336"/>
                  </a:lnTo>
                  <a:lnTo>
                    <a:pt x="6306" y="234881"/>
                  </a:lnTo>
                  <a:lnTo>
                    <a:pt x="11779" y="241620"/>
                  </a:lnTo>
                  <a:lnTo>
                    <a:pt x="19354" y="246482"/>
                  </a:lnTo>
                  <a:lnTo>
                    <a:pt x="28257" y="249461"/>
                  </a:lnTo>
                  <a:lnTo>
                    <a:pt x="37905" y="250761"/>
                  </a:lnTo>
                  <a:lnTo>
                    <a:pt x="47955" y="250704"/>
                  </a:lnTo>
                  <a:lnTo>
                    <a:pt x="58219" y="249619"/>
                  </a:lnTo>
                  <a:lnTo>
                    <a:pt x="68594" y="247782"/>
                  </a:lnTo>
                  <a:lnTo>
                    <a:pt x="78864" y="245248"/>
                  </a:lnTo>
                  <a:lnTo>
                    <a:pt x="88694" y="241871"/>
                  </a:lnTo>
                  <a:lnTo>
                    <a:pt x="97934" y="237631"/>
                  </a:lnTo>
                  <a:lnTo>
                    <a:pt x="106446" y="232479"/>
                  </a:lnTo>
                  <a:lnTo>
                    <a:pt x="114018" y="226263"/>
                  </a:lnTo>
                  <a:lnTo>
                    <a:pt x="120620" y="219004"/>
                  </a:lnTo>
                  <a:lnTo>
                    <a:pt x="126055" y="210858"/>
                  </a:lnTo>
                  <a:lnTo>
                    <a:pt x="129883" y="202019"/>
                  </a:lnTo>
                  <a:lnTo>
                    <a:pt x="132008" y="192672"/>
                  </a:lnTo>
                  <a:lnTo>
                    <a:pt x="132470" y="183125"/>
                  </a:lnTo>
                  <a:lnTo>
                    <a:pt x="131268" y="173797"/>
                  </a:lnTo>
                  <a:lnTo>
                    <a:pt x="128571" y="164896"/>
                  </a:lnTo>
                  <a:lnTo>
                    <a:pt x="124661" y="156445"/>
                  </a:lnTo>
                  <a:lnTo>
                    <a:pt x="119827" y="148382"/>
                  </a:lnTo>
                  <a:lnTo>
                    <a:pt x="114318" y="140624"/>
                  </a:lnTo>
                  <a:lnTo>
                    <a:pt x="108163" y="133090"/>
                  </a:lnTo>
                  <a:lnTo>
                    <a:pt x="101201" y="125717"/>
                  </a:lnTo>
                  <a:lnTo>
                    <a:pt x="93405" y="118461"/>
                  </a:lnTo>
                  <a:lnTo>
                    <a:pt x="84882" y="111451"/>
                  </a:lnTo>
                  <a:lnTo>
                    <a:pt x="75782" y="104970"/>
                  </a:lnTo>
                  <a:lnTo>
                    <a:pt x="66256" y="99126"/>
                  </a:lnTo>
                  <a:lnTo>
                    <a:pt x="56589" y="93710"/>
                  </a:lnTo>
                  <a:lnTo>
                    <a:pt x="47178" y="88306"/>
                  </a:lnTo>
                  <a:lnTo>
                    <a:pt x="38221" y="82667"/>
                  </a:lnTo>
                  <a:lnTo>
                    <a:pt x="29734" y="76726"/>
                  </a:lnTo>
                  <a:lnTo>
                    <a:pt x="21646" y="70505"/>
                  </a:lnTo>
                  <a:lnTo>
                    <a:pt x="13889" y="64053"/>
                  </a:lnTo>
                  <a:lnTo>
                    <a:pt x="7035" y="57262"/>
                  </a:lnTo>
                  <a:lnTo>
                    <a:pt x="2248" y="49871"/>
                  </a:lnTo>
                  <a:lnTo>
                    <a:pt x="0" y="41797"/>
                  </a:lnTo>
                  <a:lnTo>
                    <a:pt x="289" y="33427"/>
                  </a:lnTo>
                  <a:lnTo>
                    <a:pt x="2992" y="25495"/>
                  </a:lnTo>
                  <a:lnTo>
                    <a:pt x="7780" y="18389"/>
                  </a:lnTo>
                  <a:lnTo>
                    <a:pt x="14382" y="12315"/>
                  </a:lnTo>
                  <a:lnTo>
                    <a:pt x="22692" y="7459"/>
                  </a:lnTo>
                  <a:lnTo>
                    <a:pt x="32491" y="3794"/>
                  </a:lnTo>
                  <a:lnTo>
                    <a:pt x="43321" y="1298"/>
                  </a:lnTo>
                  <a:lnTo>
                    <a:pt x="54581" y="57"/>
                  </a:lnTo>
                  <a:lnTo>
                    <a:pt x="65888" y="0"/>
                  </a:lnTo>
                  <a:lnTo>
                    <a:pt x="76919" y="1094"/>
                  </a:lnTo>
                  <a:lnTo>
                    <a:pt x="87328" y="3424"/>
                  </a:lnTo>
                  <a:lnTo>
                    <a:pt x="96985" y="6907"/>
                  </a:lnTo>
                  <a:lnTo>
                    <a:pt x="105650" y="11043"/>
                  </a:lnTo>
                  <a:lnTo>
                    <a:pt x="113724" y="15404"/>
                  </a:lnTo>
                  <a:lnTo>
                    <a:pt x="121916" y="20371"/>
                  </a:lnTo>
                  <a:lnTo>
                    <a:pt x="131552" y="267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68621" y="2242063"/>
            <a:ext cx="1747732" cy="790145"/>
            <a:chOff x="968621" y="2242063"/>
            <a:chExt cx="1747732" cy="790145"/>
          </a:xfrm>
        </p:grpSpPr>
        <p:sp>
          <p:nvSpPr>
            <p:cNvPr id="19" name="Freeform 18"/>
            <p:cNvSpPr/>
            <p:nvPr/>
          </p:nvSpPr>
          <p:spPr>
            <a:xfrm>
              <a:off x="1358176" y="2400497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7661" y="8868"/>
                  </a:lnTo>
                  <a:lnTo>
                    <a:pt x="5520" y="17855"/>
                  </a:lnTo>
                  <a:lnTo>
                    <a:pt x="3917" y="27850"/>
                  </a:lnTo>
                  <a:lnTo>
                    <a:pt x="2736" y="38831"/>
                  </a:lnTo>
                  <a:lnTo>
                    <a:pt x="1887" y="50642"/>
                  </a:lnTo>
                  <a:lnTo>
                    <a:pt x="1290" y="63101"/>
                  </a:lnTo>
                  <a:lnTo>
                    <a:pt x="875" y="76039"/>
                  </a:lnTo>
                  <a:lnTo>
                    <a:pt x="591" y="89320"/>
                  </a:lnTo>
                  <a:lnTo>
                    <a:pt x="402" y="102842"/>
                  </a:lnTo>
                  <a:lnTo>
                    <a:pt x="444" y="116529"/>
                  </a:lnTo>
                  <a:lnTo>
                    <a:pt x="1005" y="130332"/>
                  </a:lnTo>
                  <a:lnTo>
                    <a:pt x="2189" y="144211"/>
                  </a:lnTo>
                  <a:lnTo>
                    <a:pt x="3630" y="158142"/>
                  </a:lnTo>
                  <a:lnTo>
                    <a:pt x="4603" y="172109"/>
                  </a:lnTo>
                  <a:lnTo>
                    <a:pt x="4739" y="186086"/>
                  </a:lnTo>
                  <a:lnTo>
                    <a:pt x="4161" y="199651"/>
                  </a:lnTo>
                  <a:lnTo>
                    <a:pt x="3253" y="213427"/>
                  </a:lnTo>
                  <a:lnTo>
                    <a:pt x="1930" y="22974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189720" y="2558425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54344" y="2866"/>
                  </a:lnTo>
                  <a:lnTo>
                    <a:pt x="245357" y="5008"/>
                  </a:lnTo>
                  <a:lnTo>
                    <a:pt x="235357" y="6616"/>
                  </a:lnTo>
                  <a:lnTo>
                    <a:pt x="224204" y="7969"/>
                  </a:lnTo>
                  <a:lnTo>
                    <a:pt x="211744" y="9466"/>
                  </a:lnTo>
                  <a:lnTo>
                    <a:pt x="198037" y="11312"/>
                  </a:lnTo>
                  <a:lnTo>
                    <a:pt x="183446" y="13380"/>
                  </a:lnTo>
                  <a:lnTo>
                    <a:pt x="168517" y="15312"/>
                  </a:lnTo>
                  <a:lnTo>
                    <a:pt x="153588" y="16908"/>
                  </a:lnTo>
                  <a:lnTo>
                    <a:pt x="138634" y="18132"/>
                  </a:lnTo>
                  <a:lnTo>
                    <a:pt x="123376" y="19027"/>
                  </a:lnTo>
                  <a:lnTo>
                    <a:pt x="107670" y="19669"/>
                  </a:lnTo>
                  <a:lnTo>
                    <a:pt x="91681" y="20287"/>
                  </a:lnTo>
                  <a:lnTo>
                    <a:pt x="75786" y="21241"/>
                  </a:lnTo>
                  <a:lnTo>
                    <a:pt x="60220" y="22699"/>
                  </a:lnTo>
                  <a:lnTo>
                    <a:pt x="45632" y="24502"/>
                  </a:lnTo>
                  <a:lnTo>
                    <a:pt x="31727" y="26440"/>
                  </a:lnTo>
                  <a:lnTo>
                    <a:pt x="17288" y="28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58259" y="2347854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10528" y="0"/>
                  </a:moveTo>
                  <a:lnTo>
                    <a:pt x="7661" y="8936"/>
                  </a:lnTo>
                  <a:lnTo>
                    <a:pt x="5519" y="18563"/>
                  </a:lnTo>
                  <a:lnTo>
                    <a:pt x="3921" y="29859"/>
                  </a:lnTo>
                  <a:lnTo>
                    <a:pt x="2913" y="42872"/>
                  </a:lnTo>
                  <a:lnTo>
                    <a:pt x="2713" y="57649"/>
                  </a:lnTo>
                  <a:lnTo>
                    <a:pt x="3364" y="74027"/>
                  </a:lnTo>
                  <a:lnTo>
                    <a:pt x="4602" y="91714"/>
                  </a:lnTo>
                  <a:lnTo>
                    <a:pt x="5966" y="110399"/>
                  </a:lnTo>
                  <a:lnTo>
                    <a:pt x="7171" y="129807"/>
                  </a:lnTo>
                  <a:lnTo>
                    <a:pt x="7960" y="149565"/>
                  </a:lnTo>
                  <a:lnTo>
                    <a:pt x="8032" y="169207"/>
                  </a:lnTo>
                  <a:lnTo>
                    <a:pt x="7302" y="188497"/>
                  </a:lnTo>
                  <a:lnTo>
                    <a:pt x="6015" y="207552"/>
                  </a:lnTo>
                  <a:lnTo>
                    <a:pt x="4619" y="226727"/>
                  </a:lnTo>
                  <a:lnTo>
                    <a:pt x="3390" y="246219"/>
                  </a:lnTo>
                  <a:lnTo>
                    <a:pt x="2415" y="265905"/>
                  </a:lnTo>
                  <a:lnTo>
                    <a:pt x="1687" y="285435"/>
                  </a:lnTo>
                  <a:lnTo>
                    <a:pt x="1162" y="304619"/>
                  </a:lnTo>
                  <a:lnTo>
                    <a:pt x="793" y="323586"/>
                  </a:lnTo>
                  <a:lnTo>
                    <a:pt x="538" y="342695"/>
                  </a:lnTo>
                  <a:lnTo>
                    <a:pt x="363" y="362117"/>
                  </a:lnTo>
                  <a:lnTo>
                    <a:pt x="244" y="380975"/>
                  </a:lnTo>
                  <a:lnTo>
                    <a:pt x="150" y="399287"/>
                  </a:lnTo>
                  <a:lnTo>
                    <a:pt x="74" y="41866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37285" y="2242063"/>
              <a:ext cx="109192" cy="200549"/>
            </a:xfrm>
            <a:custGeom>
              <a:avLst/>
              <a:gdLst/>
              <a:ahLst/>
              <a:cxnLst/>
              <a:rect l="0" t="0" r="0" b="0"/>
              <a:pathLst>
                <a:path w="109192" h="200549">
                  <a:moveTo>
                    <a:pt x="0" y="11035"/>
                  </a:moveTo>
                  <a:lnTo>
                    <a:pt x="11735" y="10968"/>
                  </a:lnTo>
                  <a:lnTo>
                    <a:pt x="22864" y="10328"/>
                  </a:lnTo>
                  <a:lnTo>
                    <a:pt x="34462" y="9031"/>
                  </a:lnTo>
                  <a:lnTo>
                    <a:pt x="46623" y="7171"/>
                  </a:lnTo>
                  <a:lnTo>
                    <a:pt x="59283" y="4855"/>
                  </a:lnTo>
                  <a:lnTo>
                    <a:pt x="72316" y="2207"/>
                  </a:lnTo>
                  <a:lnTo>
                    <a:pt x="84810" y="0"/>
                  </a:lnTo>
                  <a:lnTo>
                    <a:pt x="95351" y="403"/>
                  </a:lnTo>
                  <a:lnTo>
                    <a:pt x="103047" y="4383"/>
                  </a:lnTo>
                  <a:lnTo>
                    <a:pt x="107438" y="10502"/>
                  </a:lnTo>
                  <a:lnTo>
                    <a:pt x="109191" y="17938"/>
                  </a:lnTo>
                  <a:lnTo>
                    <a:pt x="108968" y="26294"/>
                  </a:lnTo>
                  <a:lnTo>
                    <a:pt x="107077" y="35312"/>
                  </a:lnTo>
                  <a:lnTo>
                    <a:pt x="103804" y="44800"/>
                  </a:lnTo>
                  <a:lnTo>
                    <a:pt x="99451" y="54618"/>
                  </a:lnTo>
                  <a:lnTo>
                    <a:pt x="94294" y="64665"/>
                  </a:lnTo>
                  <a:lnTo>
                    <a:pt x="88558" y="74869"/>
                  </a:lnTo>
                  <a:lnTo>
                    <a:pt x="82415" y="85178"/>
                  </a:lnTo>
                  <a:lnTo>
                    <a:pt x="75990" y="95560"/>
                  </a:lnTo>
                  <a:lnTo>
                    <a:pt x="69377" y="105990"/>
                  </a:lnTo>
                  <a:lnTo>
                    <a:pt x="62801" y="116452"/>
                  </a:lnTo>
                  <a:lnTo>
                    <a:pt x="56611" y="126937"/>
                  </a:lnTo>
                  <a:lnTo>
                    <a:pt x="50967" y="137431"/>
                  </a:lnTo>
                  <a:lnTo>
                    <a:pt x="45810" y="147862"/>
                  </a:lnTo>
                  <a:lnTo>
                    <a:pt x="40349" y="159324"/>
                  </a:lnTo>
                  <a:lnTo>
                    <a:pt x="32987" y="175062"/>
                  </a:lnTo>
                  <a:lnTo>
                    <a:pt x="21057" y="2005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10943" y="2474197"/>
              <a:ext cx="294799" cy="42114"/>
            </a:xfrm>
            <a:custGeom>
              <a:avLst/>
              <a:gdLst/>
              <a:ahLst/>
              <a:cxnLst/>
              <a:rect l="0" t="0" r="0" b="0"/>
              <a:pathLst>
                <a:path w="294799" h="42114">
                  <a:moveTo>
                    <a:pt x="294798" y="0"/>
                  </a:moveTo>
                  <a:lnTo>
                    <a:pt x="283062" y="0"/>
                  </a:lnTo>
                  <a:lnTo>
                    <a:pt x="271933" y="0"/>
                  </a:lnTo>
                  <a:lnTo>
                    <a:pt x="260330" y="4"/>
                  </a:lnTo>
                  <a:lnTo>
                    <a:pt x="247997" y="177"/>
                  </a:lnTo>
                  <a:lnTo>
                    <a:pt x="234688" y="825"/>
                  </a:lnTo>
                  <a:lnTo>
                    <a:pt x="220379" y="2074"/>
                  </a:lnTo>
                  <a:lnTo>
                    <a:pt x="205202" y="3727"/>
                  </a:lnTo>
                  <a:lnTo>
                    <a:pt x="189340" y="5375"/>
                  </a:lnTo>
                  <a:lnTo>
                    <a:pt x="172973" y="6778"/>
                  </a:lnTo>
                  <a:lnTo>
                    <a:pt x="156409" y="7870"/>
                  </a:lnTo>
                  <a:lnTo>
                    <a:pt x="140062" y="8678"/>
                  </a:lnTo>
                  <a:lnTo>
                    <a:pt x="124148" y="9261"/>
                  </a:lnTo>
                  <a:lnTo>
                    <a:pt x="108851" y="9839"/>
                  </a:lnTo>
                  <a:lnTo>
                    <a:pt x="94419" y="10767"/>
                  </a:lnTo>
                  <a:lnTo>
                    <a:pt x="80895" y="12211"/>
                  </a:lnTo>
                  <a:lnTo>
                    <a:pt x="68168" y="14166"/>
                  </a:lnTo>
                  <a:lnTo>
                    <a:pt x="56073" y="16550"/>
                  </a:lnTo>
                  <a:lnTo>
                    <a:pt x="44463" y="19265"/>
                  </a:lnTo>
                  <a:lnTo>
                    <a:pt x="33661" y="22263"/>
                  </a:lnTo>
                  <a:lnTo>
                    <a:pt x="23388" y="25951"/>
                  </a:lnTo>
                  <a:lnTo>
                    <a:pt x="12738" y="31767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76990" y="2573475"/>
              <a:ext cx="165581" cy="276265"/>
            </a:xfrm>
            <a:custGeom>
              <a:avLst/>
              <a:gdLst/>
              <a:ahLst/>
              <a:cxnLst/>
              <a:rect l="0" t="0" r="0" b="0"/>
              <a:pathLst>
                <a:path w="165581" h="276265">
                  <a:moveTo>
                    <a:pt x="165580" y="48120"/>
                  </a:moveTo>
                  <a:lnTo>
                    <a:pt x="159712" y="54055"/>
                  </a:lnTo>
                  <a:lnTo>
                    <a:pt x="154148" y="60260"/>
                  </a:lnTo>
                  <a:lnTo>
                    <a:pt x="148348" y="67351"/>
                  </a:lnTo>
                  <a:lnTo>
                    <a:pt x="142268" y="75119"/>
                  </a:lnTo>
                  <a:lnTo>
                    <a:pt x="135938" y="83116"/>
                  </a:lnTo>
                  <a:lnTo>
                    <a:pt x="129410" y="91062"/>
                  </a:lnTo>
                  <a:lnTo>
                    <a:pt x="122734" y="99009"/>
                  </a:lnTo>
                  <a:lnTo>
                    <a:pt x="115951" y="107251"/>
                  </a:lnTo>
                  <a:lnTo>
                    <a:pt x="109098" y="115941"/>
                  </a:lnTo>
                  <a:lnTo>
                    <a:pt x="102362" y="125081"/>
                  </a:lnTo>
                  <a:lnTo>
                    <a:pt x="96065" y="134603"/>
                  </a:lnTo>
                  <a:lnTo>
                    <a:pt x="90344" y="144424"/>
                  </a:lnTo>
                  <a:lnTo>
                    <a:pt x="85011" y="154631"/>
                  </a:lnTo>
                  <a:lnTo>
                    <a:pt x="79663" y="165468"/>
                  </a:lnTo>
                  <a:lnTo>
                    <a:pt x="74071" y="177018"/>
                  </a:lnTo>
                  <a:lnTo>
                    <a:pt x="68500" y="189216"/>
                  </a:lnTo>
                  <a:lnTo>
                    <a:pt x="63592" y="201935"/>
                  </a:lnTo>
                  <a:lnTo>
                    <a:pt x="59672" y="215039"/>
                  </a:lnTo>
                  <a:lnTo>
                    <a:pt x="57057" y="228093"/>
                  </a:lnTo>
                  <a:lnTo>
                    <a:pt x="56210" y="240398"/>
                  </a:lnTo>
                  <a:lnTo>
                    <a:pt x="57206" y="251619"/>
                  </a:lnTo>
                  <a:lnTo>
                    <a:pt x="59978" y="261287"/>
                  </a:lnTo>
                  <a:lnTo>
                    <a:pt x="64498" y="268651"/>
                  </a:lnTo>
                  <a:lnTo>
                    <a:pt x="70567" y="273522"/>
                  </a:lnTo>
                  <a:lnTo>
                    <a:pt x="77724" y="276014"/>
                  </a:lnTo>
                  <a:lnTo>
                    <a:pt x="85357" y="276264"/>
                  </a:lnTo>
                  <a:lnTo>
                    <a:pt x="93077" y="274581"/>
                  </a:lnTo>
                  <a:lnTo>
                    <a:pt x="100715" y="271201"/>
                  </a:lnTo>
                  <a:lnTo>
                    <a:pt x="108223" y="266201"/>
                  </a:lnTo>
                  <a:lnTo>
                    <a:pt x="115602" y="259769"/>
                  </a:lnTo>
                  <a:lnTo>
                    <a:pt x="122710" y="252182"/>
                  </a:lnTo>
                  <a:lnTo>
                    <a:pt x="129264" y="243720"/>
                  </a:lnTo>
                  <a:lnTo>
                    <a:pt x="135148" y="234616"/>
                  </a:lnTo>
                  <a:lnTo>
                    <a:pt x="140083" y="224894"/>
                  </a:lnTo>
                  <a:lnTo>
                    <a:pt x="143568" y="214383"/>
                  </a:lnTo>
                  <a:lnTo>
                    <a:pt x="145460" y="203060"/>
                  </a:lnTo>
                  <a:lnTo>
                    <a:pt x="145763" y="191355"/>
                  </a:lnTo>
                  <a:lnTo>
                    <a:pt x="144455" y="180030"/>
                  </a:lnTo>
                  <a:lnTo>
                    <a:pt x="141681" y="169488"/>
                  </a:lnTo>
                  <a:lnTo>
                    <a:pt x="137550" y="159784"/>
                  </a:lnTo>
                  <a:lnTo>
                    <a:pt x="132037" y="150805"/>
                  </a:lnTo>
                  <a:lnTo>
                    <a:pt x="125257" y="142395"/>
                  </a:lnTo>
                  <a:lnTo>
                    <a:pt x="117435" y="134407"/>
                  </a:lnTo>
                  <a:lnTo>
                    <a:pt x="108815" y="126722"/>
                  </a:lnTo>
                  <a:lnTo>
                    <a:pt x="99610" y="119253"/>
                  </a:lnTo>
                  <a:lnTo>
                    <a:pt x="89990" y="112099"/>
                  </a:lnTo>
                  <a:lnTo>
                    <a:pt x="80079" y="105521"/>
                  </a:lnTo>
                  <a:lnTo>
                    <a:pt x="69969" y="99611"/>
                  </a:lnTo>
                  <a:lnTo>
                    <a:pt x="59722" y="94151"/>
                  </a:lnTo>
                  <a:lnTo>
                    <a:pt x="49383" y="88717"/>
                  </a:lnTo>
                  <a:lnTo>
                    <a:pt x="38991" y="83054"/>
                  </a:lnTo>
                  <a:lnTo>
                    <a:pt x="28893" y="76927"/>
                  </a:lnTo>
                  <a:lnTo>
                    <a:pt x="19718" y="70049"/>
                  </a:lnTo>
                  <a:lnTo>
                    <a:pt x="11748" y="62347"/>
                  </a:lnTo>
                  <a:lnTo>
                    <a:pt x="5414" y="54072"/>
                  </a:lnTo>
                  <a:lnTo>
                    <a:pt x="1440" y="45679"/>
                  </a:lnTo>
                  <a:lnTo>
                    <a:pt x="0" y="37449"/>
                  </a:lnTo>
                  <a:lnTo>
                    <a:pt x="965" y="29637"/>
                  </a:lnTo>
                  <a:lnTo>
                    <a:pt x="4188" y="22545"/>
                  </a:lnTo>
                  <a:lnTo>
                    <a:pt x="9357" y="16263"/>
                  </a:lnTo>
                  <a:lnTo>
                    <a:pt x="16230" y="10877"/>
                  </a:lnTo>
                  <a:lnTo>
                    <a:pt x="24729" y="6549"/>
                  </a:lnTo>
                  <a:lnTo>
                    <a:pt x="34664" y="3270"/>
                  </a:lnTo>
                  <a:lnTo>
                    <a:pt x="45756" y="1050"/>
                  </a:lnTo>
                  <a:lnTo>
                    <a:pt x="57724" y="0"/>
                  </a:lnTo>
                  <a:lnTo>
                    <a:pt x="70321" y="75"/>
                  </a:lnTo>
                  <a:lnTo>
                    <a:pt x="83033" y="1260"/>
                  </a:lnTo>
                  <a:lnTo>
                    <a:pt x="95108" y="3650"/>
                  </a:lnTo>
                  <a:lnTo>
                    <a:pt x="106184" y="7179"/>
                  </a:lnTo>
                  <a:lnTo>
                    <a:pt x="116155" y="11544"/>
                  </a:lnTo>
                  <a:lnTo>
                    <a:pt x="126065" y="16829"/>
                  </a:lnTo>
                  <a:lnTo>
                    <a:pt x="137899" y="24613"/>
                  </a:lnTo>
                  <a:lnTo>
                    <a:pt x="155051" y="375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68621" y="2958507"/>
              <a:ext cx="1747732" cy="73701"/>
            </a:xfrm>
            <a:custGeom>
              <a:avLst/>
              <a:gdLst/>
              <a:ahLst/>
              <a:cxnLst/>
              <a:rect l="0" t="0" r="0" b="0"/>
              <a:pathLst>
                <a:path w="1747732" h="73701">
                  <a:moveTo>
                    <a:pt x="1747731" y="0"/>
                  </a:moveTo>
                  <a:lnTo>
                    <a:pt x="1735929" y="1"/>
                  </a:lnTo>
                  <a:lnTo>
                    <a:pt x="1724160" y="1"/>
                  </a:lnTo>
                  <a:lnTo>
                    <a:pt x="1711270" y="1"/>
                  </a:lnTo>
                  <a:lnTo>
                    <a:pt x="1697422" y="1"/>
                  </a:lnTo>
                  <a:lnTo>
                    <a:pt x="1683093" y="1"/>
                  </a:lnTo>
                  <a:lnTo>
                    <a:pt x="1668615" y="1"/>
                  </a:lnTo>
                  <a:lnTo>
                    <a:pt x="1653819" y="1"/>
                  </a:lnTo>
                  <a:lnTo>
                    <a:pt x="1638147" y="1"/>
                  </a:lnTo>
                  <a:lnTo>
                    <a:pt x="1621345" y="1"/>
                  </a:lnTo>
                  <a:lnTo>
                    <a:pt x="1603470" y="1"/>
                  </a:lnTo>
                  <a:lnTo>
                    <a:pt x="1584707" y="1"/>
                  </a:lnTo>
                  <a:lnTo>
                    <a:pt x="1565260" y="1"/>
                  </a:lnTo>
                  <a:lnTo>
                    <a:pt x="1545150" y="1"/>
                  </a:lnTo>
                  <a:lnTo>
                    <a:pt x="1524212" y="1"/>
                  </a:lnTo>
                  <a:lnTo>
                    <a:pt x="1502437" y="1"/>
                  </a:lnTo>
                  <a:lnTo>
                    <a:pt x="1480426" y="1"/>
                  </a:lnTo>
                  <a:lnTo>
                    <a:pt x="1459255" y="1"/>
                  </a:lnTo>
                  <a:lnTo>
                    <a:pt x="1439461" y="1"/>
                  </a:lnTo>
                  <a:lnTo>
                    <a:pt x="1421069" y="1"/>
                  </a:lnTo>
                  <a:lnTo>
                    <a:pt x="1403869" y="1"/>
                  </a:lnTo>
                  <a:lnTo>
                    <a:pt x="1387594" y="1"/>
                  </a:lnTo>
                  <a:lnTo>
                    <a:pt x="1372001" y="1"/>
                  </a:lnTo>
                  <a:lnTo>
                    <a:pt x="1356895" y="1"/>
                  </a:lnTo>
                  <a:lnTo>
                    <a:pt x="1342129" y="1"/>
                  </a:lnTo>
                  <a:lnTo>
                    <a:pt x="1327598" y="1"/>
                  </a:lnTo>
                  <a:lnTo>
                    <a:pt x="1313228" y="1"/>
                  </a:lnTo>
                  <a:lnTo>
                    <a:pt x="1298962" y="5"/>
                  </a:lnTo>
                  <a:lnTo>
                    <a:pt x="1284602" y="178"/>
                  </a:lnTo>
                  <a:lnTo>
                    <a:pt x="1269815" y="826"/>
                  </a:lnTo>
                  <a:lnTo>
                    <a:pt x="1254461" y="2075"/>
                  </a:lnTo>
                  <a:lnTo>
                    <a:pt x="1238726" y="3728"/>
                  </a:lnTo>
                  <a:lnTo>
                    <a:pt x="1223010" y="5376"/>
                  </a:lnTo>
                  <a:lnTo>
                    <a:pt x="1207545" y="6779"/>
                  </a:lnTo>
                  <a:lnTo>
                    <a:pt x="1192228" y="7871"/>
                  </a:lnTo>
                  <a:lnTo>
                    <a:pt x="1176724" y="8679"/>
                  </a:lnTo>
                  <a:lnTo>
                    <a:pt x="1160849" y="9257"/>
                  </a:lnTo>
                  <a:lnTo>
                    <a:pt x="1144577" y="9662"/>
                  </a:lnTo>
                  <a:lnTo>
                    <a:pt x="1127960" y="9942"/>
                  </a:lnTo>
                  <a:lnTo>
                    <a:pt x="1111078" y="10133"/>
                  </a:lnTo>
                  <a:lnTo>
                    <a:pt x="1094163" y="10263"/>
                  </a:lnTo>
                  <a:lnTo>
                    <a:pt x="1077581" y="10350"/>
                  </a:lnTo>
                  <a:lnTo>
                    <a:pt x="1061493" y="10414"/>
                  </a:lnTo>
                  <a:lnTo>
                    <a:pt x="1045572" y="10626"/>
                  </a:lnTo>
                  <a:lnTo>
                    <a:pt x="1029123" y="11301"/>
                  </a:lnTo>
                  <a:lnTo>
                    <a:pt x="1011796" y="12568"/>
                  </a:lnTo>
                  <a:lnTo>
                    <a:pt x="993733" y="14232"/>
                  </a:lnTo>
                  <a:lnTo>
                    <a:pt x="975375" y="15888"/>
                  </a:lnTo>
                  <a:lnTo>
                    <a:pt x="957023" y="17296"/>
                  </a:lnTo>
                  <a:lnTo>
                    <a:pt x="938801" y="18393"/>
                  </a:lnTo>
                  <a:lnTo>
                    <a:pt x="920734" y="19203"/>
                  </a:lnTo>
                  <a:lnTo>
                    <a:pt x="902805" y="19787"/>
                  </a:lnTo>
                  <a:lnTo>
                    <a:pt x="884987" y="20366"/>
                  </a:lnTo>
                  <a:lnTo>
                    <a:pt x="867250" y="21295"/>
                  </a:lnTo>
                  <a:lnTo>
                    <a:pt x="849572" y="22735"/>
                  </a:lnTo>
                  <a:lnTo>
                    <a:pt x="831936" y="24518"/>
                  </a:lnTo>
                  <a:lnTo>
                    <a:pt x="814328" y="26254"/>
                  </a:lnTo>
                  <a:lnTo>
                    <a:pt x="796740" y="27716"/>
                  </a:lnTo>
                  <a:lnTo>
                    <a:pt x="779165" y="28848"/>
                  </a:lnTo>
                  <a:lnTo>
                    <a:pt x="761599" y="29683"/>
                  </a:lnTo>
                  <a:lnTo>
                    <a:pt x="744039" y="30278"/>
                  </a:lnTo>
                  <a:lnTo>
                    <a:pt x="726483" y="30695"/>
                  </a:lnTo>
                  <a:lnTo>
                    <a:pt x="708930" y="30983"/>
                  </a:lnTo>
                  <a:lnTo>
                    <a:pt x="691379" y="31184"/>
                  </a:lnTo>
                  <a:lnTo>
                    <a:pt x="673829" y="31490"/>
                  </a:lnTo>
                  <a:lnTo>
                    <a:pt x="656280" y="32228"/>
                  </a:lnTo>
                  <a:lnTo>
                    <a:pt x="638731" y="33538"/>
                  </a:lnTo>
                  <a:lnTo>
                    <a:pt x="621183" y="35231"/>
                  </a:lnTo>
                  <a:lnTo>
                    <a:pt x="603635" y="36906"/>
                  </a:lnTo>
                  <a:lnTo>
                    <a:pt x="586087" y="38327"/>
                  </a:lnTo>
                  <a:lnTo>
                    <a:pt x="568540" y="39432"/>
                  </a:lnTo>
                  <a:lnTo>
                    <a:pt x="550992" y="40248"/>
                  </a:lnTo>
                  <a:lnTo>
                    <a:pt x="533444" y="40832"/>
                  </a:lnTo>
                  <a:lnTo>
                    <a:pt x="515897" y="41241"/>
                  </a:lnTo>
                  <a:lnTo>
                    <a:pt x="498349" y="41523"/>
                  </a:lnTo>
                  <a:lnTo>
                    <a:pt x="480802" y="41720"/>
                  </a:lnTo>
                  <a:lnTo>
                    <a:pt x="463254" y="42024"/>
                  </a:lnTo>
                  <a:lnTo>
                    <a:pt x="445707" y="42760"/>
                  </a:lnTo>
                  <a:lnTo>
                    <a:pt x="428159" y="44068"/>
                  </a:lnTo>
                  <a:lnTo>
                    <a:pt x="410612" y="45761"/>
                  </a:lnTo>
                  <a:lnTo>
                    <a:pt x="393064" y="47436"/>
                  </a:lnTo>
                  <a:lnTo>
                    <a:pt x="375517" y="48856"/>
                  </a:lnTo>
                  <a:lnTo>
                    <a:pt x="357969" y="49961"/>
                  </a:lnTo>
                  <a:lnTo>
                    <a:pt x="340422" y="50777"/>
                  </a:lnTo>
                  <a:lnTo>
                    <a:pt x="322874" y="51365"/>
                  </a:lnTo>
                  <a:lnTo>
                    <a:pt x="305327" y="51946"/>
                  </a:lnTo>
                  <a:lnTo>
                    <a:pt x="287779" y="52877"/>
                  </a:lnTo>
                  <a:lnTo>
                    <a:pt x="270236" y="54318"/>
                  </a:lnTo>
                  <a:lnTo>
                    <a:pt x="252862" y="56101"/>
                  </a:lnTo>
                  <a:lnTo>
                    <a:pt x="235963" y="57838"/>
                  </a:lnTo>
                  <a:lnTo>
                    <a:pt x="219664" y="59300"/>
                  </a:lnTo>
                  <a:lnTo>
                    <a:pt x="203769" y="60433"/>
                  </a:lnTo>
                  <a:lnTo>
                    <a:pt x="187869" y="61268"/>
                  </a:lnTo>
                  <a:lnTo>
                    <a:pt x="171725" y="61864"/>
                  </a:lnTo>
                  <a:lnTo>
                    <a:pt x="155270" y="62281"/>
                  </a:lnTo>
                  <a:lnTo>
                    <a:pt x="138531" y="62568"/>
                  </a:lnTo>
                  <a:lnTo>
                    <a:pt x="121561" y="62769"/>
                  </a:lnTo>
                  <a:lnTo>
                    <a:pt x="104419" y="63075"/>
                  </a:lnTo>
                  <a:lnTo>
                    <a:pt x="87151" y="63813"/>
                  </a:lnTo>
                  <a:lnTo>
                    <a:pt x="69817" y="65123"/>
                  </a:lnTo>
                  <a:lnTo>
                    <a:pt x="53203" y="66825"/>
                  </a:lnTo>
                  <a:lnTo>
                    <a:pt x="37180" y="68683"/>
                  </a:lnTo>
                  <a:lnTo>
                    <a:pt x="20342" y="7086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1719667" y="3137492"/>
            <a:ext cx="280748" cy="610654"/>
          </a:xfrm>
          <a:custGeom>
            <a:avLst/>
            <a:gdLst/>
            <a:ahLst/>
            <a:cxnLst/>
            <a:rect l="0" t="0" r="0" b="0"/>
            <a:pathLst>
              <a:path w="280748" h="610654">
                <a:moveTo>
                  <a:pt x="280747" y="0"/>
                </a:moveTo>
                <a:lnTo>
                  <a:pt x="269146" y="3068"/>
                </a:lnTo>
                <a:lnTo>
                  <a:pt x="259298" y="7130"/>
                </a:lnTo>
                <a:lnTo>
                  <a:pt x="250288" y="12628"/>
                </a:lnTo>
                <a:lnTo>
                  <a:pt x="241673" y="19560"/>
                </a:lnTo>
                <a:lnTo>
                  <a:pt x="232998" y="28006"/>
                </a:lnTo>
                <a:lnTo>
                  <a:pt x="224026" y="37847"/>
                </a:lnTo>
                <a:lnTo>
                  <a:pt x="214868" y="48512"/>
                </a:lnTo>
                <a:lnTo>
                  <a:pt x="205869" y="59118"/>
                </a:lnTo>
                <a:lnTo>
                  <a:pt x="197222" y="69172"/>
                </a:lnTo>
                <a:lnTo>
                  <a:pt x="188958" y="78714"/>
                </a:lnTo>
                <a:lnTo>
                  <a:pt x="181029" y="88115"/>
                </a:lnTo>
                <a:lnTo>
                  <a:pt x="173363" y="97622"/>
                </a:lnTo>
                <a:lnTo>
                  <a:pt x="165893" y="107160"/>
                </a:lnTo>
                <a:lnTo>
                  <a:pt x="158564" y="116425"/>
                </a:lnTo>
                <a:lnTo>
                  <a:pt x="151333" y="125260"/>
                </a:lnTo>
                <a:lnTo>
                  <a:pt x="144170" y="133821"/>
                </a:lnTo>
                <a:lnTo>
                  <a:pt x="137055" y="142484"/>
                </a:lnTo>
                <a:lnTo>
                  <a:pt x="129971" y="151465"/>
                </a:lnTo>
                <a:lnTo>
                  <a:pt x="122908" y="160972"/>
                </a:lnTo>
                <a:lnTo>
                  <a:pt x="115860" y="171272"/>
                </a:lnTo>
                <a:lnTo>
                  <a:pt x="108825" y="182424"/>
                </a:lnTo>
                <a:lnTo>
                  <a:pt x="101966" y="194169"/>
                </a:lnTo>
                <a:lnTo>
                  <a:pt x="95587" y="206046"/>
                </a:lnTo>
                <a:lnTo>
                  <a:pt x="89811" y="217772"/>
                </a:lnTo>
                <a:lnTo>
                  <a:pt x="84441" y="229254"/>
                </a:lnTo>
                <a:lnTo>
                  <a:pt x="79067" y="240497"/>
                </a:lnTo>
                <a:lnTo>
                  <a:pt x="73454" y="251544"/>
                </a:lnTo>
                <a:lnTo>
                  <a:pt x="67699" y="262608"/>
                </a:lnTo>
                <a:lnTo>
                  <a:pt x="62136" y="274036"/>
                </a:lnTo>
                <a:lnTo>
                  <a:pt x="56948" y="285986"/>
                </a:lnTo>
                <a:lnTo>
                  <a:pt x="52159" y="298284"/>
                </a:lnTo>
                <a:lnTo>
                  <a:pt x="47715" y="310540"/>
                </a:lnTo>
                <a:lnTo>
                  <a:pt x="43543" y="322529"/>
                </a:lnTo>
                <a:lnTo>
                  <a:pt x="39572" y="334360"/>
                </a:lnTo>
                <a:lnTo>
                  <a:pt x="35746" y="346368"/>
                </a:lnTo>
                <a:lnTo>
                  <a:pt x="32019" y="358739"/>
                </a:lnTo>
                <a:lnTo>
                  <a:pt x="28363" y="371336"/>
                </a:lnTo>
                <a:lnTo>
                  <a:pt x="24755" y="383800"/>
                </a:lnTo>
                <a:lnTo>
                  <a:pt x="21179" y="395926"/>
                </a:lnTo>
                <a:lnTo>
                  <a:pt x="17625" y="407681"/>
                </a:lnTo>
                <a:lnTo>
                  <a:pt x="14085" y="419107"/>
                </a:lnTo>
                <a:lnTo>
                  <a:pt x="10560" y="430283"/>
                </a:lnTo>
                <a:lnTo>
                  <a:pt x="7210" y="441603"/>
                </a:lnTo>
                <a:lnTo>
                  <a:pt x="4340" y="453734"/>
                </a:lnTo>
                <a:lnTo>
                  <a:pt x="2083" y="466974"/>
                </a:lnTo>
                <a:lnTo>
                  <a:pt x="567" y="481123"/>
                </a:lnTo>
                <a:lnTo>
                  <a:pt x="0" y="495692"/>
                </a:lnTo>
                <a:lnTo>
                  <a:pt x="402" y="510339"/>
                </a:lnTo>
                <a:lnTo>
                  <a:pt x="1808" y="524749"/>
                </a:lnTo>
                <a:lnTo>
                  <a:pt x="4348" y="538571"/>
                </a:lnTo>
                <a:lnTo>
                  <a:pt x="7990" y="551664"/>
                </a:lnTo>
                <a:lnTo>
                  <a:pt x="12893" y="563590"/>
                </a:lnTo>
                <a:lnTo>
                  <a:pt x="19465" y="573549"/>
                </a:lnTo>
                <a:lnTo>
                  <a:pt x="27773" y="581274"/>
                </a:lnTo>
                <a:lnTo>
                  <a:pt x="37436" y="586650"/>
                </a:lnTo>
                <a:lnTo>
                  <a:pt x="47831" y="589449"/>
                </a:lnTo>
                <a:lnTo>
                  <a:pt x="58524" y="589809"/>
                </a:lnTo>
                <a:lnTo>
                  <a:pt x="69294" y="587968"/>
                </a:lnTo>
                <a:lnTo>
                  <a:pt x="80051" y="584084"/>
                </a:lnTo>
                <a:lnTo>
                  <a:pt x="90770" y="578435"/>
                </a:lnTo>
                <a:lnTo>
                  <a:pt x="101611" y="571223"/>
                </a:lnTo>
                <a:lnTo>
                  <a:pt x="112890" y="562488"/>
                </a:lnTo>
                <a:lnTo>
                  <a:pt x="124739" y="552392"/>
                </a:lnTo>
                <a:lnTo>
                  <a:pt x="136970" y="541190"/>
                </a:lnTo>
                <a:lnTo>
                  <a:pt x="149181" y="529147"/>
                </a:lnTo>
                <a:lnTo>
                  <a:pt x="161130" y="516491"/>
                </a:lnTo>
                <a:lnTo>
                  <a:pt x="172595" y="503400"/>
                </a:lnTo>
                <a:lnTo>
                  <a:pt x="183293" y="490006"/>
                </a:lnTo>
                <a:lnTo>
                  <a:pt x="193149" y="476408"/>
                </a:lnTo>
                <a:lnTo>
                  <a:pt x="202089" y="462836"/>
                </a:lnTo>
                <a:lnTo>
                  <a:pt x="209956" y="449643"/>
                </a:lnTo>
                <a:lnTo>
                  <a:pt x="216759" y="436986"/>
                </a:lnTo>
                <a:lnTo>
                  <a:pt x="222329" y="424689"/>
                </a:lnTo>
                <a:lnTo>
                  <a:pt x="226249" y="412358"/>
                </a:lnTo>
                <a:lnTo>
                  <a:pt x="228427" y="399785"/>
                </a:lnTo>
                <a:lnTo>
                  <a:pt x="228584" y="387730"/>
                </a:lnTo>
                <a:lnTo>
                  <a:pt x="226113" y="377760"/>
                </a:lnTo>
                <a:lnTo>
                  <a:pt x="220928" y="370587"/>
                </a:lnTo>
                <a:lnTo>
                  <a:pt x="213379" y="366435"/>
                </a:lnTo>
                <a:lnTo>
                  <a:pt x="203961" y="365461"/>
                </a:lnTo>
                <a:lnTo>
                  <a:pt x="193154" y="367404"/>
                </a:lnTo>
                <a:lnTo>
                  <a:pt x="181512" y="371741"/>
                </a:lnTo>
                <a:lnTo>
                  <a:pt x="169640" y="377908"/>
                </a:lnTo>
                <a:lnTo>
                  <a:pt x="157884" y="385412"/>
                </a:lnTo>
                <a:lnTo>
                  <a:pt x="146366" y="393868"/>
                </a:lnTo>
                <a:lnTo>
                  <a:pt x="135093" y="402986"/>
                </a:lnTo>
                <a:lnTo>
                  <a:pt x="124029" y="412569"/>
                </a:lnTo>
                <a:lnTo>
                  <a:pt x="113292" y="422800"/>
                </a:lnTo>
                <a:lnTo>
                  <a:pt x="103147" y="434194"/>
                </a:lnTo>
                <a:lnTo>
                  <a:pt x="93691" y="446934"/>
                </a:lnTo>
                <a:lnTo>
                  <a:pt x="84864" y="460747"/>
                </a:lnTo>
                <a:lnTo>
                  <a:pt x="76549" y="475090"/>
                </a:lnTo>
                <a:lnTo>
                  <a:pt x="68625" y="489586"/>
                </a:lnTo>
                <a:lnTo>
                  <a:pt x="61149" y="503896"/>
                </a:lnTo>
                <a:lnTo>
                  <a:pt x="54348" y="517650"/>
                </a:lnTo>
                <a:lnTo>
                  <a:pt x="48295" y="530711"/>
                </a:lnTo>
                <a:lnTo>
                  <a:pt x="43060" y="543253"/>
                </a:lnTo>
                <a:lnTo>
                  <a:pt x="38283" y="557194"/>
                </a:lnTo>
                <a:lnTo>
                  <a:pt x="33542" y="577115"/>
                </a:lnTo>
                <a:lnTo>
                  <a:pt x="28063" y="61065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1982198" y="3231233"/>
            <a:ext cx="449885" cy="573748"/>
            <a:chOff x="1982198" y="3231233"/>
            <a:chExt cx="449885" cy="573748"/>
          </a:xfrm>
        </p:grpSpPr>
        <p:sp>
          <p:nvSpPr>
            <p:cNvPr id="28" name="Freeform 27"/>
            <p:cNvSpPr/>
            <p:nvPr/>
          </p:nvSpPr>
          <p:spPr>
            <a:xfrm>
              <a:off x="2116227" y="3242777"/>
              <a:ext cx="42116" cy="189514"/>
            </a:xfrm>
            <a:custGeom>
              <a:avLst/>
              <a:gdLst/>
              <a:ahLst/>
              <a:cxnLst/>
              <a:rect l="0" t="0" r="0" b="0"/>
              <a:pathLst>
                <a:path w="42116" h="189514">
                  <a:moveTo>
                    <a:pt x="42115" y="0"/>
                  </a:moveTo>
                  <a:lnTo>
                    <a:pt x="39248" y="14669"/>
                  </a:lnTo>
                  <a:lnTo>
                    <a:pt x="37106" y="28580"/>
                  </a:lnTo>
                  <a:lnTo>
                    <a:pt x="35498" y="43069"/>
                  </a:lnTo>
                  <a:lnTo>
                    <a:pt x="34145" y="57925"/>
                  </a:lnTo>
                  <a:lnTo>
                    <a:pt x="32648" y="72453"/>
                  </a:lnTo>
                  <a:lnTo>
                    <a:pt x="30797" y="86267"/>
                  </a:lnTo>
                  <a:lnTo>
                    <a:pt x="28557" y="99306"/>
                  </a:lnTo>
                  <a:lnTo>
                    <a:pt x="25977" y="111669"/>
                  </a:lnTo>
                  <a:lnTo>
                    <a:pt x="23127" y="123496"/>
                  </a:lnTo>
                  <a:lnTo>
                    <a:pt x="20038" y="134857"/>
                  </a:lnTo>
                  <a:lnTo>
                    <a:pt x="16279" y="147059"/>
                  </a:lnTo>
                  <a:lnTo>
                    <a:pt x="10404" y="16341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82504" y="3231233"/>
              <a:ext cx="145264" cy="285286"/>
            </a:xfrm>
            <a:custGeom>
              <a:avLst/>
              <a:gdLst/>
              <a:ahLst/>
              <a:cxnLst/>
              <a:rect l="0" t="0" r="0" b="0"/>
              <a:pathLst>
                <a:path w="145264" h="285286">
                  <a:moveTo>
                    <a:pt x="39009" y="11544"/>
                  </a:moveTo>
                  <a:lnTo>
                    <a:pt x="44943" y="5877"/>
                  </a:lnTo>
                  <a:lnTo>
                    <a:pt x="51148" y="2233"/>
                  </a:lnTo>
                  <a:lnTo>
                    <a:pt x="58244" y="328"/>
                  </a:lnTo>
                  <a:lnTo>
                    <a:pt x="66184" y="0"/>
                  </a:lnTo>
                  <a:lnTo>
                    <a:pt x="74830" y="1267"/>
                  </a:lnTo>
                  <a:lnTo>
                    <a:pt x="84020" y="3992"/>
                  </a:lnTo>
                  <a:lnTo>
                    <a:pt x="93447" y="7913"/>
                  </a:lnTo>
                  <a:lnTo>
                    <a:pt x="102688" y="12748"/>
                  </a:lnTo>
                  <a:lnTo>
                    <a:pt x="111523" y="18257"/>
                  </a:lnTo>
                  <a:lnTo>
                    <a:pt x="119758" y="24411"/>
                  </a:lnTo>
                  <a:lnTo>
                    <a:pt x="127143" y="31372"/>
                  </a:lnTo>
                  <a:lnTo>
                    <a:pt x="133619" y="39175"/>
                  </a:lnTo>
                  <a:lnTo>
                    <a:pt x="138969" y="48043"/>
                  </a:lnTo>
                  <a:lnTo>
                    <a:pt x="142739" y="58439"/>
                  </a:lnTo>
                  <a:lnTo>
                    <a:pt x="144826" y="70466"/>
                  </a:lnTo>
                  <a:lnTo>
                    <a:pt x="145263" y="83611"/>
                  </a:lnTo>
                  <a:lnTo>
                    <a:pt x="144043" y="96966"/>
                  </a:lnTo>
                  <a:lnTo>
                    <a:pt x="141335" y="109982"/>
                  </a:lnTo>
                  <a:lnTo>
                    <a:pt x="137417" y="122480"/>
                  </a:lnTo>
                  <a:lnTo>
                    <a:pt x="132579" y="134480"/>
                  </a:lnTo>
                  <a:lnTo>
                    <a:pt x="127066" y="146063"/>
                  </a:lnTo>
                  <a:lnTo>
                    <a:pt x="120909" y="157164"/>
                  </a:lnTo>
                  <a:lnTo>
                    <a:pt x="113945" y="167559"/>
                  </a:lnTo>
                  <a:lnTo>
                    <a:pt x="106153" y="177188"/>
                  </a:lnTo>
                  <a:lnTo>
                    <a:pt x="97802" y="186130"/>
                  </a:lnTo>
                  <a:lnTo>
                    <a:pt x="89350" y="194525"/>
                  </a:lnTo>
                  <a:lnTo>
                    <a:pt x="81063" y="202498"/>
                  </a:lnTo>
                  <a:lnTo>
                    <a:pt x="72702" y="209836"/>
                  </a:lnTo>
                  <a:lnTo>
                    <a:pt x="63644" y="216012"/>
                  </a:lnTo>
                  <a:lnTo>
                    <a:pt x="53592" y="220824"/>
                  </a:lnTo>
                  <a:lnTo>
                    <a:pt x="42892" y="224054"/>
                  </a:lnTo>
                  <a:lnTo>
                    <a:pt x="32316" y="225324"/>
                  </a:lnTo>
                  <a:lnTo>
                    <a:pt x="22327" y="224609"/>
                  </a:lnTo>
                  <a:lnTo>
                    <a:pt x="13519" y="221858"/>
                  </a:lnTo>
                  <a:lnTo>
                    <a:pt x="6748" y="216821"/>
                  </a:lnTo>
                  <a:lnTo>
                    <a:pt x="2282" y="209590"/>
                  </a:lnTo>
                  <a:lnTo>
                    <a:pt x="65" y="200840"/>
                  </a:lnTo>
                  <a:lnTo>
                    <a:pt x="0" y="191597"/>
                  </a:lnTo>
                  <a:lnTo>
                    <a:pt x="1808" y="182514"/>
                  </a:lnTo>
                  <a:lnTo>
                    <a:pt x="5272" y="174319"/>
                  </a:lnTo>
                  <a:lnTo>
                    <a:pt x="10328" y="167960"/>
                  </a:lnTo>
                  <a:lnTo>
                    <a:pt x="16793" y="163771"/>
                  </a:lnTo>
                  <a:lnTo>
                    <a:pt x="24233" y="161740"/>
                  </a:lnTo>
                  <a:lnTo>
                    <a:pt x="32063" y="161799"/>
                  </a:lnTo>
                  <a:lnTo>
                    <a:pt x="39920" y="163690"/>
                  </a:lnTo>
                  <a:lnTo>
                    <a:pt x="47651" y="167209"/>
                  </a:lnTo>
                  <a:lnTo>
                    <a:pt x="55223" y="172303"/>
                  </a:lnTo>
                  <a:lnTo>
                    <a:pt x="62649" y="178802"/>
                  </a:lnTo>
                  <a:lnTo>
                    <a:pt x="69958" y="186603"/>
                  </a:lnTo>
                  <a:lnTo>
                    <a:pt x="77180" y="195741"/>
                  </a:lnTo>
                  <a:lnTo>
                    <a:pt x="84339" y="206102"/>
                  </a:lnTo>
                  <a:lnTo>
                    <a:pt x="91453" y="217144"/>
                  </a:lnTo>
                  <a:lnTo>
                    <a:pt x="98537" y="228015"/>
                  </a:lnTo>
                  <a:lnTo>
                    <a:pt x="105591" y="238244"/>
                  </a:lnTo>
                  <a:lnTo>
                    <a:pt x="112318" y="247626"/>
                  </a:lnTo>
                  <a:lnTo>
                    <a:pt x="118791" y="257069"/>
                  </a:lnTo>
                  <a:lnTo>
                    <a:pt x="125578" y="268515"/>
                  </a:lnTo>
                  <a:lnTo>
                    <a:pt x="133765" y="28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00414" y="3484932"/>
              <a:ext cx="431669" cy="52644"/>
            </a:xfrm>
            <a:custGeom>
              <a:avLst/>
              <a:gdLst/>
              <a:ahLst/>
              <a:cxnLst/>
              <a:rect l="0" t="0" r="0" b="0"/>
              <a:pathLst>
                <a:path w="431669" h="52644">
                  <a:moveTo>
                    <a:pt x="0" y="52643"/>
                  </a:moveTo>
                  <a:lnTo>
                    <a:pt x="11735" y="46842"/>
                  </a:lnTo>
                  <a:lnTo>
                    <a:pt x="22864" y="41918"/>
                  </a:lnTo>
                  <a:lnTo>
                    <a:pt x="34472" y="37415"/>
                  </a:lnTo>
                  <a:lnTo>
                    <a:pt x="46978" y="33194"/>
                  </a:lnTo>
                  <a:lnTo>
                    <a:pt x="60935" y="29181"/>
                  </a:lnTo>
                  <a:lnTo>
                    <a:pt x="76498" y="25324"/>
                  </a:lnTo>
                  <a:lnTo>
                    <a:pt x="93501" y="21745"/>
                  </a:lnTo>
                  <a:lnTo>
                    <a:pt x="111659" y="18718"/>
                  </a:lnTo>
                  <a:lnTo>
                    <a:pt x="130681" y="16345"/>
                  </a:lnTo>
                  <a:lnTo>
                    <a:pt x="150164" y="14412"/>
                  </a:lnTo>
                  <a:lnTo>
                    <a:pt x="169615" y="12499"/>
                  </a:lnTo>
                  <a:lnTo>
                    <a:pt x="188769" y="10362"/>
                  </a:lnTo>
                  <a:lnTo>
                    <a:pt x="207561" y="8095"/>
                  </a:lnTo>
                  <a:lnTo>
                    <a:pt x="226026" y="6026"/>
                  </a:lnTo>
                  <a:lnTo>
                    <a:pt x="244223" y="4338"/>
                  </a:lnTo>
                  <a:lnTo>
                    <a:pt x="262056" y="3052"/>
                  </a:lnTo>
                  <a:lnTo>
                    <a:pt x="279272" y="2114"/>
                  </a:lnTo>
                  <a:lnTo>
                    <a:pt x="295782" y="1448"/>
                  </a:lnTo>
                  <a:lnTo>
                    <a:pt x="311650" y="985"/>
                  </a:lnTo>
                  <a:lnTo>
                    <a:pt x="327000" y="666"/>
                  </a:lnTo>
                  <a:lnTo>
                    <a:pt x="341954" y="449"/>
                  </a:lnTo>
                  <a:lnTo>
                    <a:pt x="356591" y="301"/>
                  </a:lnTo>
                  <a:lnTo>
                    <a:pt x="372700" y="186"/>
                  </a:lnTo>
                  <a:lnTo>
                    <a:pt x="395053" y="91"/>
                  </a:lnTo>
                  <a:lnTo>
                    <a:pt x="4316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67721" y="3501386"/>
              <a:ext cx="122207" cy="303595"/>
            </a:xfrm>
            <a:custGeom>
              <a:avLst/>
              <a:gdLst/>
              <a:ahLst/>
              <a:cxnLst/>
              <a:rect l="0" t="0" r="0" b="0"/>
              <a:pathLst>
                <a:path w="122207" h="303595">
                  <a:moveTo>
                    <a:pt x="122206" y="4603"/>
                  </a:moveTo>
                  <a:lnTo>
                    <a:pt x="113405" y="1804"/>
                  </a:lnTo>
                  <a:lnTo>
                    <a:pt x="105058" y="302"/>
                  </a:lnTo>
                  <a:lnTo>
                    <a:pt x="96359" y="0"/>
                  </a:lnTo>
                  <a:lnTo>
                    <a:pt x="87238" y="852"/>
                  </a:lnTo>
                  <a:lnTo>
                    <a:pt x="77743" y="2968"/>
                  </a:lnTo>
                  <a:lnTo>
                    <a:pt x="67951" y="6290"/>
                  </a:lnTo>
                  <a:lnTo>
                    <a:pt x="57937" y="10625"/>
                  </a:lnTo>
                  <a:lnTo>
                    <a:pt x="47764" y="15744"/>
                  </a:lnTo>
                  <a:lnTo>
                    <a:pt x="37496" y="21451"/>
                  </a:lnTo>
                  <a:lnTo>
                    <a:pt x="27823" y="27909"/>
                  </a:lnTo>
                  <a:lnTo>
                    <a:pt x="19998" y="35606"/>
                  </a:lnTo>
                  <a:lnTo>
                    <a:pt x="14562" y="44704"/>
                  </a:lnTo>
                  <a:lnTo>
                    <a:pt x="11558" y="54746"/>
                  </a:lnTo>
                  <a:lnTo>
                    <a:pt x="10898" y="64871"/>
                  </a:lnTo>
                  <a:lnTo>
                    <a:pt x="12274" y="74568"/>
                  </a:lnTo>
                  <a:lnTo>
                    <a:pt x="15432" y="83687"/>
                  </a:lnTo>
                  <a:lnTo>
                    <a:pt x="20276" y="92265"/>
                  </a:lnTo>
                  <a:lnTo>
                    <a:pt x="26595" y="100407"/>
                  </a:lnTo>
                  <a:lnTo>
                    <a:pt x="33935" y="108383"/>
                  </a:lnTo>
                  <a:lnTo>
                    <a:pt x="41699" y="116593"/>
                  </a:lnTo>
                  <a:lnTo>
                    <a:pt x="49501" y="125241"/>
                  </a:lnTo>
                  <a:lnTo>
                    <a:pt x="56856" y="134510"/>
                  </a:lnTo>
                  <a:lnTo>
                    <a:pt x="63110" y="144644"/>
                  </a:lnTo>
                  <a:lnTo>
                    <a:pt x="68012" y="155682"/>
                  </a:lnTo>
                  <a:lnTo>
                    <a:pt x="71488" y="167349"/>
                  </a:lnTo>
                  <a:lnTo>
                    <a:pt x="73462" y="179172"/>
                  </a:lnTo>
                  <a:lnTo>
                    <a:pt x="74047" y="190863"/>
                  </a:lnTo>
                  <a:lnTo>
                    <a:pt x="73324" y="202321"/>
                  </a:lnTo>
                  <a:lnTo>
                    <a:pt x="71252" y="213548"/>
                  </a:lnTo>
                  <a:lnTo>
                    <a:pt x="67937" y="224575"/>
                  </a:lnTo>
                  <a:lnTo>
                    <a:pt x="63594" y="235287"/>
                  </a:lnTo>
                  <a:lnTo>
                    <a:pt x="58463" y="245413"/>
                  </a:lnTo>
                  <a:lnTo>
                    <a:pt x="52750" y="254857"/>
                  </a:lnTo>
                  <a:lnTo>
                    <a:pt x="46457" y="263675"/>
                  </a:lnTo>
                  <a:lnTo>
                    <a:pt x="39402" y="271984"/>
                  </a:lnTo>
                  <a:lnTo>
                    <a:pt x="31539" y="279909"/>
                  </a:lnTo>
                  <a:lnTo>
                    <a:pt x="22801" y="287554"/>
                  </a:lnTo>
                  <a:lnTo>
                    <a:pt x="13025" y="295002"/>
                  </a:lnTo>
                  <a:lnTo>
                    <a:pt x="2227" y="302299"/>
                  </a:lnTo>
                  <a:lnTo>
                    <a:pt x="0" y="303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82198" y="3527046"/>
              <a:ext cx="207730" cy="258654"/>
            </a:xfrm>
            <a:custGeom>
              <a:avLst/>
              <a:gdLst/>
              <a:ahLst/>
              <a:cxnLst/>
              <a:rect l="0" t="0" r="0" b="0"/>
              <a:pathLst>
                <a:path w="207730" h="258654">
                  <a:moveTo>
                    <a:pt x="0" y="258653"/>
                  </a:moveTo>
                  <a:lnTo>
                    <a:pt x="35" y="247332"/>
                  </a:lnTo>
                  <a:lnTo>
                    <a:pt x="1912" y="234138"/>
                  </a:lnTo>
                  <a:lnTo>
                    <a:pt x="5253" y="220892"/>
                  </a:lnTo>
                  <a:lnTo>
                    <a:pt x="9696" y="208393"/>
                  </a:lnTo>
                  <a:lnTo>
                    <a:pt x="14940" y="196991"/>
                  </a:lnTo>
                  <a:lnTo>
                    <a:pt x="20915" y="186506"/>
                  </a:lnTo>
                  <a:lnTo>
                    <a:pt x="27756" y="176456"/>
                  </a:lnTo>
                  <a:lnTo>
                    <a:pt x="35475" y="166503"/>
                  </a:lnTo>
                  <a:lnTo>
                    <a:pt x="44117" y="156491"/>
                  </a:lnTo>
                  <a:lnTo>
                    <a:pt x="53829" y="146375"/>
                  </a:lnTo>
                  <a:lnTo>
                    <a:pt x="64588" y="136159"/>
                  </a:lnTo>
                  <a:lnTo>
                    <a:pt x="76237" y="126027"/>
                  </a:lnTo>
                  <a:lnTo>
                    <a:pt x="88582" y="116303"/>
                  </a:lnTo>
                  <a:lnTo>
                    <a:pt x="101431" y="107136"/>
                  </a:lnTo>
                  <a:lnTo>
                    <a:pt x="114312" y="98507"/>
                  </a:lnTo>
                  <a:lnTo>
                    <a:pt x="126501" y="90325"/>
                  </a:lnTo>
                  <a:lnTo>
                    <a:pt x="137658" y="82487"/>
                  </a:lnTo>
                  <a:lnTo>
                    <a:pt x="147792" y="74900"/>
                  </a:lnTo>
                  <a:lnTo>
                    <a:pt x="157067" y="67491"/>
                  </a:lnTo>
                  <a:lnTo>
                    <a:pt x="165674" y="60203"/>
                  </a:lnTo>
                  <a:lnTo>
                    <a:pt x="173627" y="52832"/>
                  </a:lnTo>
                  <a:lnTo>
                    <a:pt x="180756" y="45044"/>
                  </a:lnTo>
                  <a:lnTo>
                    <a:pt x="187034" y="36704"/>
                  </a:lnTo>
                  <a:lnTo>
                    <a:pt x="192421" y="28290"/>
                  </a:lnTo>
                  <a:lnTo>
                    <a:pt x="197318" y="19971"/>
                  </a:lnTo>
                  <a:lnTo>
                    <a:pt x="202156" y="11014"/>
                  </a:lnTo>
                  <a:lnTo>
                    <a:pt x="2077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927129" y="2548146"/>
            <a:ext cx="958095" cy="1584550"/>
            <a:chOff x="3927129" y="2548146"/>
            <a:chExt cx="958095" cy="1584550"/>
          </a:xfrm>
        </p:grpSpPr>
        <p:sp>
          <p:nvSpPr>
            <p:cNvPr id="34" name="Freeform 33"/>
            <p:cNvSpPr/>
            <p:nvPr/>
          </p:nvSpPr>
          <p:spPr>
            <a:xfrm>
              <a:off x="4158756" y="2590010"/>
              <a:ext cx="63172" cy="758053"/>
            </a:xfrm>
            <a:custGeom>
              <a:avLst/>
              <a:gdLst/>
              <a:ahLst/>
              <a:cxnLst/>
              <a:rect l="0" t="0" r="0" b="0"/>
              <a:pathLst>
                <a:path w="63172" h="758053">
                  <a:moveTo>
                    <a:pt x="0" y="0"/>
                  </a:moveTo>
                  <a:lnTo>
                    <a:pt x="5801" y="14736"/>
                  </a:lnTo>
                  <a:lnTo>
                    <a:pt x="10725" y="29287"/>
                  </a:lnTo>
                  <a:lnTo>
                    <a:pt x="15227" y="45086"/>
                  </a:lnTo>
                  <a:lnTo>
                    <a:pt x="19449" y="62321"/>
                  </a:lnTo>
                  <a:lnTo>
                    <a:pt x="23462" y="81110"/>
                  </a:lnTo>
                  <a:lnTo>
                    <a:pt x="27319" y="101336"/>
                  </a:lnTo>
                  <a:lnTo>
                    <a:pt x="30899" y="122257"/>
                  </a:lnTo>
                  <a:lnTo>
                    <a:pt x="33926" y="142672"/>
                  </a:lnTo>
                  <a:lnTo>
                    <a:pt x="36290" y="161952"/>
                  </a:lnTo>
                  <a:lnTo>
                    <a:pt x="37878" y="180165"/>
                  </a:lnTo>
                  <a:lnTo>
                    <a:pt x="38494" y="197775"/>
                  </a:lnTo>
                  <a:lnTo>
                    <a:pt x="38137" y="215143"/>
                  </a:lnTo>
                  <a:lnTo>
                    <a:pt x="37271" y="232453"/>
                  </a:lnTo>
                  <a:lnTo>
                    <a:pt x="36692" y="249784"/>
                  </a:lnTo>
                  <a:lnTo>
                    <a:pt x="36824" y="267157"/>
                  </a:lnTo>
                  <a:lnTo>
                    <a:pt x="37577" y="284574"/>
                  </a:lnTo>
                  <a:lnTo>
                    <a:pt x="38547" y="302027"/>
                  </a:lnTo>
                  <a:lnTo>
                    <a:pt x="39459" y="319508"/>
                  </a:lnTo>
                  <a:lnTo>
                    <a:pt x="40205" y="337009"/>
                  </a:lnTo>
                  <a:lnTo>
                    <a:pt x="40773" y="354525"/>
                  </a:lnTo>
                  <a:lnTo>
                    <a:pt x="41186" y="372051"/>
                  </a:lnTo>
                  <a:lnTo>
                    <a:pt x="41479" y="389584"/>
                  </a:lnTo>
                  <a:lnTo>
                    <a:pt x="41683" y="407121"/>
                  </a:lnTo>
                  <a:lnTo>
                    <a:pt x="41822" y="424658"/>
                  </a:lnTo>
                  <a:lnTo>
                    <a:pt x="41918" y="442028"/>
                  </a:lnTo>
                  <a:lnTo>
                    <a:pt x="41982" y="458924"/>
                  </a:lnTo>
                  <a:lnTo>
                    <a:pt x="42026" y="475221"/>
                  </a:lnTo>
                  <a:lnTo>
                    <a:pt x="42055" y="491115"/>
                  </a:lnTo>
                  <a:lnTo>
                    <a:pt x="42075" y="507013"/>
                  </a:lnTo>
                  <a:lnTo>
                    <a:pt x="42088" y="523162"/>
                  </a:lnTo>
                  <a:lnTo>
                    <a:pt x="42096" y="539789"/>
                  </a:lnTo>
                  <a:lnTo>
                    <a:pt x="42102" y="557177"/>
                  </a:lnTo>
                  <a:lnTo>
                    <a:pt x="42111" y="575386"/>
                  </a:lnTo>
                  <a:lnTo>
                    <a:pt x="42287" y="593835"/>
                  </a:lnTo>
                  <a:lnTo>
                    <a:pt x="42937" y="611455"/>
                  </a:lnTo>
                  <a:lnTo>
                    <a:pt x="44186" y="627712"/>
                  </a:lnTo>
                  <a:lnTo>
                    <a:pt x="45840" y="642744"/>
                  </a:lnTo>
                  <a:lnTo>
                    <a:pt x="47489" y="657067"/>
                  </a:lnTo>
                  <a:lnTo>
                    <a:pt x="48896" y="671070"/>
                  </a:lnTo>
                  <a:lnTo>
                    <a:pt x="50162" y="684799"/>
                  </a:lnTo>
                  <a:lnTo>
                    <a:pt x="51619" y="698039"/>
                  </a:lnTo>
                  <a:lnTo>
                    <a:pt x="53446" y="710681"/>
                  </a:lnTo>
                  <a:lnTo>
                    <a:pt x="55513" y="722313"/>
                  </a:lnTo>
                  <a:lnTo>
                    <a:pt x="57663" y="733301"/>
                  </a:lnTo>
                  <a:lnTo>
                    <a:pt x="60090" y="744607"/>
                  </a:lnTo>
                  <a:lnTo>
                    <a:pt x="63171" y="758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37741" y="2548146"/>
              <a:ext cx="463254" cy="652518"/>
            </a:xfrm>
            <a:custGeom>
              <a:avLst/>
              <a:gdLst/>
              <a:ahLst/>
              <a:cxnLst/>
              <a:rect l="0" t="0" r="0" b="0"/>
              <a:pathLst>
                <a:path w="463254" h="652518">
                  <a:moveTo>
                    <a:pt x="0" y="52392"/>
                  </a:moveTo>
                  <a:lnTo>
                    <a:pt x="6068" y="40858"/>
                  </a:lnTo>
                  <a:lnTo>
                    <a:pt x="13553" y="31650"/>
                  </a:lnTo>
                  <a:lnTo>
                    <a:pt x="23242" y="23942"/>
                  </a:lnTo>
                  <a:lnTo>
                    <a:pt x="34902" y="17360"/>
                  </a:lnTo>
                  <a:lnTo>
                    <a:pt x="48181" y="11649"/>
                  </a:lnTo>
                  <a:lnTo>
                    <a:pt x="62709" y="6606"/>
                  </a:lnTo>
                  <a:lnTo>
                    <a:pt x="78155" y="2543"/>
                  </a:lnTo>
                  <a:lnTo>
                    <a:pt x="94259" y="244"/>
                  </a:lnTo>
                  <a:lnTo>
                    <a:pt x="110819" y="0"/>
                  </a:lnTo>
                  <a:lnTo>
                    <a:pt x="127527" y="1802"/>
                  </a:lnTo>
                  <a:lnTo>
                    <a:pt x="143977" y="5603"/>
                  </a:lnTo>
                  <a:lnTo>
                    <a:pt x="159965" y="11157"/>
                  </a:lnTo>
                  <a:lnTo>
                    <a:pt x="175311" y="17953"/>
                  </a:lnTo>
                  <a:lnTo>
                    <a:pt x="189778" y="25336"/>
                  </a:lnTo>
                  <a:lnTo>
                    <a:pt x="203317" y="32891"/>
                  </a:lnTo>
                  <a:lnTo>
                    <a:pt x="215714" y="40586"/>
                  </a:lnTo>
                  <a:lnTo>
                    <a:pt x="226523" y="48664"/>
                  </a:lnTo>
                  <a:lnTo>
                    <a:pt x="235651" y="57248"/>
                  </a:lnTo>
                  <a:lnTo>
                    <a:pt x="243461" y="66319"/>
                  </a:lnTo>
                  <a:lnTo>
                    <a:pt x="250563" y="75794"/>
                  </a:lnTo>
                  <a:lnTo>
                    <a:pt x="257380" y="85585"/>
                  </a:lnTo>
                  <a:lnTo>
                    <a:pt x="263962" y="95772"/>
                  </a:lnTo>
                  <a:lnTo>
                    <a:pt x="270090" y="106595"/>
                  </a:lnTo>
                  <a:lnTo>
                    <a:pt x="275655" y="118151"/>
                  </a:lnTo>
                  <a:lnTo>
                    <a:pt x="280529" y="130861"/>
                  </a:lnTo>
                  <a:lnTo>
                    <a:pt x="284497" y="145521"/>
                  </a:lnTo>
                  <a:lnTo>
                    <a:pt x="287532" y="162383"/>
                  </a:lnTo>
                  <a:lnTo>
                    <a:pt x="289755" y="180911"/>
                  </a:lnTo>
                  <a:lnTo>
                    <a:pt x="291338" y="200104"/>
                  </a:lnTo>
                  <a:lnTo>
                    <a:pt x="292434" y="219301"/>
                  </a:lnTo>
                  <a:lnTo>
                    <a:pt x="292849" y="238070"/>
                  </a:lnTo>
                  <a:lnTo>
                    <a:pt x="292072" y="256044"/>
                  </a:lnTo>
                  <a:lnTo>
                    <a:pt x="289922" y="273128"/>
                  </a:lnTo>
                  <a:lnTo>
                    <a:pt x="286682" y="289413"/>
                  </a:lnTo>
                  <a:lnTo>
                    <a:pt x="282897" y="305057"/>
                  </a:lnTo>
                  <a:lnTo>
                    <a:pt x="278941" y="320219"/>
                  </a:lnTo>
                  <a:lnTo>
                    <a:pt x="274829" y="335033"/>
                  </a:lnTo>
                  <a:lnTo>
                    <a:pt x="270316" y="349601"/>
                  </a:lnTo>
                  <a:lnTo>
                    <a:pt x="265278" y="363995"/>
                  </a:lnTo>
                  <a:lnTo>
                    <a:pt x="259574" y="378103"/>
                  </a:lnTo>
                  <a:lnTo>
                    <a:pt x="252979" y="391656"/>
                  </a:lnTo>
                  <a:lnTo>
                    <a:pt x="245468" y="404551"/>
                  </a:lnTo>
                  <a:lnTo>
                    <a:pt x="237320" y="416837"/>
                  </a:lnTo>
                  <a:lnTo>
                    <a:pt x="229013" y="428628"/>
                  </a:lnTo>
                  <a:lnTo>
                    <a:pt x="220831" y="440038"/>
                  </a:lnTo>
                  <a:lnTo>
                    <a:pt x="212712" y="451007"/>
                  </a:lnTo>
                  <a:lnTo>
                    <a:pt x="204348" y="461307"/>
                  </a:lnTo>
                  <a:lnTo>
                    <a:pt x="195564" y="470867"/>
                  </a:lnTo>
                  <a:lnTo>
                    <a:pt x="186018" y="479763"/>
                  </a:lnTo>
                  <a:lnTo>
                    <a:pt x="175160" y="488125"/>
                  </a:lnTo>
                  <a:lnTo>
                    <a:pt x="162811" y="496071"/>
                  </a:lnTo>
                  <a:lnTo>
                    <a:pt x="149107" y="503221"/>
                  </a:lnTo>
                  <a:lnTo>
                    <a:pt x="134313" y="508739"/>
                  </a:lnTo>
                  <a:lnTo>
                    <a:pt x="118709" y="512291"/>
                  </a:lnTo>
                  <a:lnTo>
                    <a:pt x="103014" y="513692"/>
                  </a:lnTo>
                  <a:lnTo>
                    <a:pt x="88324" y="512661"/>
                  </a:lnTo>
                  <a:lnTo>
                    <a:pt x="75164" y="509293"/>
                  </a:lnTo>
                  <a:lnTo>
                    <a:pt x="63857" y="503795"/>
                  </a:lnTo>
                  <a:lnTo>
                    <a:pt x="54778" y="496301"/>
                  </a:lnTo>
                  <a:lnTo>
                    <a:pt x="47899" y="487075"/>
                  </a:lnTo>
                  <a:lnTo>
                    <a:pt x="43057" y="476308"/>
                  </a:lnTo>
                  <a:lnTo>
                    <a:pt x="40149" y="464033"/>
                  </a:lnTo>
                  <a:lnTo>
                    <a:pt x="38935" y="450421"/>
                  </a:lnTo>
                  <a:lnTo>
                    <a:pt x="39403" y="436215"/>
                  </a:lnTo>
                  <a:lnTo>
                    <a:pt x="41835" y="422598"/>
                  </a:lnTo>
                  <a:lnTo>
                    <a:pt x="46210" y="410191"/>
                  </a:lnTo>
                  <a:lnTo>
                    <a:pt x="52249" y="399235"/>
                  </a:lnTo>
                  <a:lnTo>
                    <a:pt x="59590" y="389867"/>
                  </a:lnTo>
                  <a:lnTo>
                    <a:pt x="67896" y="381988"/>
                  </a:lnTo>
                  <a:lnTo>
                    <a:pt x="76896" y="375831"/>
                  </a:lnTo>
                  <a:lnTo>
                    <a:pt x="86381" y="372035"/>
                  </a:lnTo>
                  <a:lnTo>
                    <a:pt x="96203" y="370746"/>
                  </a:lnTo>
                  <a:lnTo>
                    <a:pt x="106255" y="371997"/>
                  </a:lnTo>
                  <a:lnTo>
                    <a:pt x="116462" y="375952"/>
                  </a:lnTo>
                  <a:lnTo>
                    <a:pt x="126771" y="382418"/>
                  </a:lnTo>
                  <a:lnTo>
                    <a:pt x="136983" y="390640"/>
                  </a:lnTo>
                  <a:lnTo>
                    <a:pt x="146767" y="399519"/>
                  </a:lnTo>
                  <a:lnTo>
                    <a:pt x="155973" y="408373"/>
                  </a:lnTo>
                  <a:lnTo>
                    <a:pt x="164460" y="417093"/>
                  </a:lnTo>
                  <a:lnTo>
                    <a:pt x="172014" y="425933"/>
                  </a:lnTo>
                  <a:lnTo>
                    <a:pt x="178615" y="435064"/>
                  </a:lnTo>
                  <a:lnTo>
                    <a:pt x="184387" y="444519"/>
                  </a:lnTo>
                  <a:lnTo>
                    <a:pt x="189505" y="454261"/>
                  </a:lnTo>
                  <a:lnTo>
                    <a:pt x="194143" y="464224"/>
                  </a:lnTo>
                  <a:lnTo>
                    <a:pt x="198599" y="474189"/>
                  </a:lnTo>
                  <a:lnTo>
                    <a:pt x="203285" y="483799"/>
                  </a:lnTo>
                  <a:lnTo>
                    <a:pt x="208405" y="492895"/>
                  </a:lnTo>
                  <a:lnTo>
                    <a:pt x="213982" y="501646"/>
                  </a:lnTo>
                  <a:lnTo>
                    <a:pt x="219951" y="510442"/>
                  </a:lnTo>
                  <a:lnTo>
                    <a:pt x="226226" y="519507"/>
                  </a:lnTo>
                  <a:lnTo>
                    <a:pt x="232727" y="528732"/>
                  </a:lnTo>
                  <a:lnTo>
                    <a:pt x="239389" y="537779"/>
                  </a:lnTo>
                  <a:lnTo>
                    <a:pt x="246170" y="546459"/>
                  </a:lnTo>
                  <a:lnTo>
                    <a:pt x="253198" y="554745"/>
                  </a:lnTo>
                  <a:lnTo>
                    <a:pt x="260754" y="562690"/>
                  </a:lnTo>
                  <a:lnTo>
                    <a:pt x="268961" y="570371"/>
                  </a:lnTo>
                  <a:lnTo>
                    <a:pt x="278101" y="578021"/>
                  </a:lnTo>
                  <a:lnTo>
                    <a:pt x="288679" y="586003"/>
                  </a:lnTo>
                  <a:lnTo>
                    <a:pt x="300843" y="594481"/>
                  </a:lnTo>
                  <a:lnTo>
                    <a:pt x="314589" y="603126"/>
                  </a:lnTo>
                  <a:lnTo>
                    <a:pt x="329944" y="611243"/>
                  </a:lnTo>
                  <a:lnTo>
                    <a:pt x="346746" y="618478"/>
                  </a:lnTo>
                  <a:lnTo>
                    <a:pt x="364401" y="624808"/>
                  </a:lnTo>
                  <a:lnTo>
                    <a:pt x="382010" y="630368"/>
                  </a:lnTo>
                  <a:lnTo>
                    <a:pt x="399051" y="635325"/>
                  </a:lnTo>
                  <a:lnTo>
                    <a:pt x="414799" y="639685"/>
                  </a:lnTo>
                  <a:lnTo>
                    <a:pt x="429688" y="643714"/>
                  </a:lnTo>
                  <a:lnTo>
                    <a:pt x="445018" y="647771"/>
                  </a:lnTo>
                  <a:lnTo>
                    <a:pt x="463253" y="652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927129" y="3274362"/>
              <a:ext cx="958095" cy="168457"/>
            </a:xfrm>
            <a:custGeom>
              <a:avLst/>
              <a:gdLst/>
              <a:ahLst/>
              <a:cxnLst/>
              <a:rect l="0" t="0" r="0" b="0"/>
              <a:pathLst>
                <a:path w="958095" h="168457">
                  <a:moveTo>
                    <a:pt x="0" y="168456"/>
                  </a:moveTo>
                  <a:lnTo>
                    <a:pt x="14535" y="162656"/>
                  </a:lnTo>
                  <a:lnTo>
                    <a:pt x="27166" y="157731"/>
                  </a:lnTo>
                  <a:lnTo>
                    <a:pt x="39080" y="153229"/>
                  </a:lnTo>
                  <a:lnTo>
                    <a:pt x="50907" y="149008"/>
                  </a:lnTo>
                  <a:lnTo>
                    <a:pt x="63396" y="144995"/>
                  </a:lnTo>
                  <a:lnTo>
                    <a:pt x="76885" y="141133"/>
                  </a:lnTo>
                  <a:lnTo>
                    <a:pt x="91206" y="137381"/>
                  </a:lnTo>
                  <a:lnTo>
                    <a:pt x="105893" y="133705"/>
                  </a:lnTo>
                  <a:lnTo>
                    <a:pt x="120629" y="130083"/>
                  </a:lnTo>
                  <a:lnTo>
                    <a:pt x="135439" y="126497"/>
                  </a:lnTo>
                  <a:lnTo>
                    <a:pt x="150594" y="122937"/>
                  </a:lnTo>
                  <a:lnTo>
                    <a:pt x="166237" y="119393"/>
                  </a:lnTo>
                  <a:lnTo>
                    <a:pt x="182521" y="115861"/>
                  </a:lnTo>
                  <a:lnTo>
                    <a:pt x="199678" y="112335"/>
                  </a:lnTo>
                  <a:lnTo>
                    <a:pt x="217745" y="108815"/>
                  </a:lnTo>
                  <a:lnTo>
                    <a:pt x="236609" y="105299"/>
                  </a:lnTo>
                  <a:lnTo>
                    <a:pt x="256104" y="101785"/>
                  </a:lnTo>
                  <a:lnTo>
                    <a:pt x="276069" y="98273"/>
                  </a:lnTo>
                  <a:lnTo>
                    <a:pt x="296374" y="94761"/>
                  </a:lnTo>
                  <a:lnTo>
                    <a:pt x="316917" y="91250"/>
                  </a:lnTo>
                  <a:lnTo>
                    <a:pt x="337630" y="87740"/>
                  </a:lnTo>
                  <a:lnTo>
                    <a:pt x="358625" y="84229"/>
                  </a:lnTo>
                  <a:lnTo>
                    <a:pt x="380172" y="80720"/>
                  </a:lnTo>
                  <a:lnTo>
                    <a:pt x="402372" y="77210"/>
                  </a:lnTo>
                  <a:lnTo>
                    <a:pt x="425010" y="73700"/>
                  </a:lnTo>
                  <a:lnTo>
                    <a:pt x="447668" y="70191"/>
                  </a:lnTo>
                  <a:lnTo>
                    <a:pt x="470101" y="66681"/>
                  </a:lnTo>
                  <a:lnTo>
                    <a:pt x="492402" y="63171"/>
                  </a:lnTo>
                  <a:lnTo>
                    <a:pt x="514901" y="59662"/>
                  </a:lnTo>
                  <a:lnTo>
                    <a:pt x="537780" y="56152"/>
                  </a:lnTo>
                  <a:lnTo>
                    <a:pt x="561061" y="52643"/>
                  </a:lnTo>
                  <a:lnTo>
                    <a:pt x="584690" y="49133"/>
                  </a:lnTo>
                  <a:lnTo>
                    <a:pt x="608587" y="45624"/>
                  </a:lnTo>
                  <a:lnTo>
                    <a:pt x="632517" y="42115"/>
                  </a:lnTo>
                  <a:lnTo>
                    <a:pt x="656117" y="38605"/>
                  </a:lnTo>
                  <a:lnTo>
                    <a:pt x="679213" y="35095"/>
                  </a:lnTo>
                  <a:lnTo>
                    <a:pt x="701806" y="31586"/>
                  </a:lnTo>
                  <a:lnTo>
                    <a:pt x="723977" y="28076"/>
                  </a:lnTo>
                  <a:lnTo>
                    <a:pt x="745820" y="24571"/>
                  </a:lnTo>
                  <a:lnTo>
                    <a:pt x="767424" y="21235"/>
                  </a:lnTo>
                  <a:lnTo>
                    <a:pt x="788856" y="18374"/>
                  </a:lnTo>
                  <a:lnTo>
                    <a:pt x="810159" y="16113"/>
                  </a:lnTo>
                  <a:lnTo>
                    <a:pt x="831044" y="14256"/>
                  </a:lnTo>
                  <a:lnTo>
                    <a:pt x="850921" y="12395"/>
                  </a:lnTo>
                  <a:lnTo>
                    <a:pt x="869540" y="10292"/>
                  </a:lnTo>
                  <a:lnTo>
                    <a:pt x="886767" y="8039"/>
                  </a:lnTo>
                  <a:lnTo>
                    <a:pt x="904306" y="5742"/>
                  </a:lnTo>
                  <a:lnTo>
                    <a:pt x="925934" y="3196"/>
                  </a:lnTo>
                  <a:lnTo>
                    <a:pt x="9580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04359" y="3421761"/>
              <a:ext cx="391310" cy="710935"/>
            </a:xfrm>
            <a:custGeom>
              <a:avLst/>
              <a:gdLst/>
              <a:ahLst/>
              <a:cxnLst/>
              <a:rect l="0" t="0" r="0" b="0"/>
              <a:pathLst>
                <a:path w="391310" h="710935">
                  <a:moveTo>
                    <a:pt x="391309" y="0"/>
                  </a:moveTo>
                  <a:lnTo>
                    <a:pt x="376774" y="5868"/>
                  </a:lnTo>
                  <a:lnTo>
                    <a:pt x="364143" y="11432"/>
                  </a:lnTo>
                  <a:lnTo>
                    <a:pt x="352234" y="17231"/>
                  </a:lnTo>
                  <a:lnTo>
                    <a:pt x="340579" y="23312"/>
                  </a:lnTo>
                  <a:lnTo>
                    <a:pt x="328739" y="29642"/>
                  </a:lnTo>
                  <a:lnTo>
                    <a:pt x="316503" y="36170"/>
                  </a:lnTo>
                  <a:lnTo>
                    <a:pt x="304008" y="42846"/>
                  </a:lnTo>
                  <a:lnTo>
                    <a:pt x="291617" y="49629"/>
                  </a:lnTo>
                  <a:lnTo>
                    <a:pt x="279542" y="56491"/>
                  </a:lnTo>
                  <a:lnTo>
                    <a:pt x="267823" y="63573"/>
                  </a:lnTo>
                  <a:lnTo>
                    <a:pt x="256421" y="71167"/>
                  </a:lnTo>
                  <a:lnTo>
                    <a:pt x="245270" y="79385"/>
                  </a:lnTo>
                  <a:lnTo>
                    <a:pt x="234307" y="88023"/>
                  </a:lnTo>
                  <a:lnTo>
                    <a:pt x="223479" y="96668"/>
                  </a:lnTo>
                  <a:lnTo>
                    <a:pt x="212751" y="105079"/>
                  </a:lnTo>
                  <a:lnTo>
                    <a:pt x="202257" y="113354"/>
                  </a:lnTo>
                  <a:lnTo>
                    <a:pt x="192283" y="121822"/>
                  </a:lnTo>
                  <a:lnTo>
                    <a:pt x="182945" y="130668"/>
                  </a:lnTo>
                  <a:lnTo>
                    <a:pt x="174201" y="139914"/>
                  </a:lnTo>
                  <a:lnTo>
                    <a:pt x="165941" y="149508"/>
                  </a:lnTo>
                  <a:lnTo>
                    <a:pt x="158054" y="159377"/>
                  </a:lnTo>
                  <a:lnTo>
                    <a:pt x="150603" y="169616"/>
                  </a:lnTo>
                  <a:lnTo>
                    <a:pt x="143819" y="180475"/>
                  </a:lnTo>
                  <a:lnTo>
                    <a:pt x="137781" y="192040"/>
                  </a:lnTo>
                  <a:lnTo>
                    <a:pt x="132743" y="204247"/>
                  </a:lnTo>
                  <a:lnTo>
                    <a:pt x="129190" y="216973"/>
                  </a:lnTo>
                  <a:lnTo>
                    <a:pt x="127256" y="230091"/>
                  </a:lnTo>
                  <a:lnTo>
                    <a:pt x="127095" y="243493"/>
                  </a:lnTo>
                  <a:lnTo>
                    <a:pt x="129031" y="257096"/>
                  </a:lnTo>
                  <a:lnTo>
                    <a:pt x="133043" y="270834"/>
                  </a:lnTo>
                  <a:lnTo>
                    <a:pt x="138991" y="284499"/>
                  </a:lnTo>
                  <a:lnTo>
                    <a:pt x="146795" y="297754"/>
                  </a:lnTo>
                  <a:lnTo>
                    <a:pt x="156222" y="310449"/>
                  </a:lnTo>
                  <a:lnTo>
                    <a:pt x="166787" y="322601"/>
                  </a:lnTo>
                  <a:lnTo>
                    <a:pt x="177862" y="334302"/>
                  </a:lnTo>
                  <a:lnTo>
                    <a:pt x="189037" y="345661"/>
                  </a:lnTo>
                  <a:lnTo>
                    <a:pt x="199809" y="356936"/>
                  </a:lnTo>
                  <a:lnTo>
                    <a:pt x="209510" y="368506"/>
                  </a:lnTo>
                  <a:lnTo>
                    <a:pt x="217869" y="380568"/>
                  </a:lnTo>
                  <a:lnTo>
                    <a:pt x="224480" y="393622"/>
                  </a:lnTo>
                  <a:lnTo>
                    <a:pt x="228648" y="408514"/>
                  </a:lnTo>
                  <a:lnTo>
                    <a:pt x="230224" y="425521"/>
                  </a:lnTo>
                  <a:lnTo>
                    <a:pt x="229350" y="443809"/>
                  </a:lnTo>
                  <a:lnTo>
                    <a:pt x="226189" y="461775"/>
                  </a:lnTo>
                  <a:lnTo>
                    <a:pt x="221067" y="478522"/>
                  </a:lnTo>
                  <a:lnTo>
                    <a:pt x="214395" y="494016"/>
                  </a:lnTo>
                  <a:lnTo>
                    <a:pt x="206563" y="508715"/>
                  </a:lnTo>
                  <a:lnTo>
                    <a:pt x="197890" y="523003"/>
                  </a:lnTo>
                  <a:lnTo>
                    <a:pt x="188459" y="536938"/>
                  </a:lnTo>
                  <a:lnTo>
                    <a:pt x="178145" y="550324"/>
                  </a:lnTo>
                  <a:lnTo>
                    <a:pt x="166950" y="563081"/>
                  </a:lnTo>
                  <a:lnTo>
                    <a:pt x="155160" y="575262"/>
                  </a:lnTo>
                  <a:lnTo>
                    <a:pt x="143247" y="586977"/>
                  </a:lnTo>
                  <a:lnTo>
                    <a:pt x="131487" y="598342"/>
                  </a:lnTo>
                  <a:lnTo>
                    <a:pt x="119811" y="609620"/>
                  </a:lnTo>
                  <a:lnTo>
                    <a:pt x="107905" y="621190"/>
                  </a:lnTo>
                  <a:lnTo>
                    <a:pt x="95598" y="633230"/>
                  </a:lnTo>
                  <a:lnTo>
                    <a:pt x="82874" y="645419"/>
                  </a:lnTo>
                  <a:lnTo>
                    <a:pt x="69793" y="657069"/>
                  </a:lnTo>
                  <a:lnTo>
                    <a:pt x="56438" y="667834"/>
                  </a:lnTo>
                  <a:lnTo>
                    <a:pt x="43045" y="677858"/>
                  </a:lnTo>
                  <a:lnTo>
                    <a:pt x="29979" y="687582"/>
                  </a:lnTo>
                  <a:lnTo>
                    <a:pt x="17411" y="697306"/>
                  </a:lnTo>
                  <a:lnTo>
                    <a:pt x="5175" y="706990"/>
                  </a:lnTo>
                  <a:lnTo>
                    <a:pt x="0" y="710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34620" y="3442818"/>
              <a:ext cx="545277" cy="653665"/>
            </a:xfrm>
            <a:custGeom>
              <a:avLst/>
              <a:gdLst/>
              <a:ahLst/>
              <a:cxnLst/>
              <a:rect l="0" t="0" r="0" b="0"/>
              <a:pathLst>
                <a:path w="545277" h="653665">
                  <a:moveTo>
                    <a:pt x="0" y="653664"/>
                  </a:moveTo>
                  <a:lnTo>
                    <a:pt x="4085" y="639661"/>
                  </a:lnTo>
                  <a:lnTo>
                    <a:pt x="9703" y="625377"/>
                  </a:lnTo>
                  <a:lnTo>
                    <a:pt x="16609" y="611142"/>
                  </a:lnTo>
                  <a:lnTo>
                    <a:pt x="24547" y="596957"/>
                  </a:lnTo>
                  <a:lnTo>
                    <a:pt x="33266" y="582803"/>
                  </a:lnTo>
                  <a:lnTo>
                    <a:pt x="42716" y="568345"/>
                  </a:lnTo>
                  <a:lnTo>
                    <a:pt x="53036" y="552959"/>
                  </a:lnTo>
                  <a:lnTo>
                    <a:pt x="64237" y="536384"/>
                  </a:lnTo>
                  <a:lnTo>
                    <a:pt x="76198" y="518842"/>
                  </a:lnTo>
                  <a:lnTo>
                    <a:pt x="88759" y="500843"/>
                  </a:lnTo>
                  <a:lnTo>
                    <a:pt x="101766" y="482732"/>
                  </a:lnTo>
                  <a:lnTo>
                    <a:pt x="115094" y="464502"/>
                  </a:lnTo>
                  <a:lnTo>
                    <a:pt x="128647" y="445898"/>
                  </a:lnTo>
                  <a:lnTo>
                    <a:pt x="142361" y="426796"/>
                  </a:lnTo>
                  <a:lnTo>
                    <a:pt x="156350" y="407376"/>
                  </a:lnTo>
                  <a:lnTo>
                    <a:pt x="170888" y="388025"/>
                  </a:lnTo>
                  <a:lnTo>
                    <a:pt x="186078" y="368962"/>
                  </a:lnTo>
                  <a:lnTo>
                    <a:pt x="201875" y="350074"/>
                  </a:lnTo>
                  <a:lnTo>
                    <a:pt x="218165" y="331021"/>
                  </a:lnTo>
                  <a:lnTo>
                    <a:pt x="234829" y="311612"/>
                  </a:lnTo>
                  <a:lnTo>
                    <a:pt x="251766" y="291985"/>
                  </a:lnTo>
                  <a:lnTo>
                    <a:pt x="268895" y="272493"/>
                  </a:lnTo>
                  <a:lnTo>
                    <a:pt x="286153" y="253347"/>
                  </a:lnTo>
                  <a:lnTo>
                    <a:pt x="303336" y="234743"/>
                  </a:lnTo>
                  <a:lnTo>
                    <a:pt x="320105" y="216943"/>
                  </a:lnTo>
                  <a:lnTo>
                    <a:pt x="336312" y="200009"/>
                  </a:lnTo>
                  <a:lnTo>
                    <a:pt x="351976" y="183840"/>
                  </a:lnTo>
                  <a:lnTo>
                    <a:pt x="367188" y="168281"/>
                  </a:lnTo>
                  <a:lnTo>
                    <a:pt x="382054" y="153185"/>
                  </a:lnTo>
                  <a:lnTo>
                    <a:pt x="396665" y="138586"/>
                  </a:lnTo>
                  <a:lnTo>
                    <a:pt x="411097" y="124695"/>
                  </a:lnTo>
                  <a:lnTo>
                    <a:pt x="425398" y="111571"/>
                  </a:lnTo>
                  <a:lnTo>
                    <a:pt x="439444" y="99129"/>
                  </a:lnTo>
                  <a:lnTo>
                    <a:pt x="452956" y="87233"/>
                  </a:lnTo>
                  <a:lnTo>
                    <a:pt x="465818" y="75752"/>
                  </a:lnTo>
                  <a:lnTo>
                    <a:pt x="477912" y="64736"/>
                  </a:lnTo>
                  <a:lnTo>
                    <a:pt x="489043" y="54404"/>
                  </a:lnTo>
                  <a:lnTo>
                    <a:pt x="499192" y="44826"/>
                  </a:lnTo>
                  <a:lnTo>
                    <a:pt x="508387" y="36032"/>
                  </a:lnTo>
                  <a:lnTo>
                    <a:pt x="517619" y="27120"/>
                  </a:lnTo>
                  <a:lnTo>
                    <a:pt x="528818" y="16191"/>
                  </a:lnTo>
                  <a:lnTo>
                    <a:pt x="5452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253720" y="2347854"/>
            <a:ext cx="1273950" cy="1895426"/>
            <a:chOff x="5253720" y="2347854"/>
            <a:chExt cx="1273950" cy="1895426"/>
          </a:xfrm>
        </p:grpSpPr>
        <p:sp>
          <p:nvSpPr>
            <p:cNvPr id="40" name="Freeform 39"/>
            <p:cNvSpPr/>
            <p:nvPr/>
          </p:nvSpPr>
          <p:spPr>
            <a:xfrm>
              <a:off x="5906487" y="2347854"/>
              <a:ext cx="25725" cy="1126551"/>
            </a:xfrm>
            <a:custGeom>
              <a:avLst/>
              <a:gdLst/>
              <a:ahLst/>
              <a:cxnLst/>
              <a:rect l="0" t="0" r="0" b="0"/>
              <a:pathLst>
                <a:path w="25725" h="1126551">
                  <a:moveTo>
                    <a:pt x="10528" y="0"/>
                  </a:moveTo>
                  <a:lnTo>
                    <a:pt x="10529" y="11736"/>
                  </a:lnTo>
                  <a:lnTo>
                    <a:pt x="10529" y="22864"/>
                  </a:lnTo>
                  <a:lnTo>
                    <a:pt x="10529" y="34463"/>
                  </a:lnTo>
                  <a:lnTo>
                    <a:pt x="10529" y="46624"/>
                  </a:lnTo>
                  <a:lnTo>
                    <a:pt x="10529" y="59284"/>
                  </a:lnTo>
                  <a:lnTo>
                    <a:pt x="10529" y="72345"/>
                  </a:lnTo>
                  <a:lnTo>
                    <a:pt x="10529" y="85869"/>
                  </a:lnTo>
                  <a:lnTo>
                    <a:pt x="10529" y="100083"/>
                  </a:lnTo>
                  <a:lnTo>
                    <a:pt x="10534" y="115051"/>
                  </a:lnTo>
                  <a:lnTo>
                    <a:pt x="10706" y="130696"/>
                  </a:lnTo>
                  <a:lnTo>
                    <a:pt x="11354" y="146882"/>
                  </a:lnTo>
                  <a:lnTo>
                    <a:pt x="12603" y="163472"/>
                  </a:lnTo>
                  <a:lnTo>
                    <a:pt x="14255" y="180189"/>
                  </a:lnTo>
                  <a:lnTo>
                    <a:pt x="15904" y="196639"/>
                  </a:lnTo>
                  <a:lnTo>
                    <a:pt x="17306" y="212637"/>
                  </a:lnTo>
                  <a:lnTo>
                    <a:pt x="18400" y="228498"/>
                  </a:lnTo>
                  <a:lnTo>
                    <a:pt x="19207" y="244907"/>
                  </a:lnTo>
                  <a:lnTo>
                    <a:pt x="19785" y="262207"/>
                  </a:lnTo>
                  <a:lnTo>
                    <a:pt x="20190" y="280252"/>
                  </a:lnTo>
                  <a:lnTo>
                    <a:pt x="20470" y="298598"/>
                  </a:lnTo>
                  <a:lnTo>
                    <a:pt x="20665" y="316947"/>
                  </a:lnTo>
                  <a:lnTo>
                    <a:pt x="20968" y="335336"/>
                  </a:lnTo>
                  <a:lnTo>
                    <a:pt x="21704" y="354048"/>
                  </a:lnTo>
                  <a:lnTo>
                    <a:pt x="23008" y="373227"/>
                  </a:lnTo>
                  <a:lnTo>
                    <a:pt x="24527" y="392870"/>
                  </a:lnTo>
                  <a:lnTo>
                    <a:pt x="25553" y="412902"/>
                  </a:lnTo>
                  <a:lnTo>
                    <a:pt x="25724" y="433236"/>
                  </a:lnTo>
                  <a:lnTo>
                    <a:pt x="25177" y="453790"/>
                  </a:lnTo>
                  <a:lnTo>
                    <a:pt x="24345" y="474502"/>
                  </a:lnTo>
                  <a:lnTo>
                    <a:pt x="23525" y="495329"/>
                  </a:lnTo>
                  <a:lnTo>
                    <a:pt x="22841" y="516399"/>
                  </a:lnTo>
                  <a:lnTo>
                    <a:pt x="22315" y="537997"/>
                  </a:lnTo>
                  <a:lnTo>
                    <a:pt x="21929" y="560227"/>
                  </a:lnTo>
                  <a:lnTo>
                    <a:pt x="21656" y="582715"/>
                  </a:lnTo>
                  <a:lnTo>
                    <a:pt x="21464" y="604740"/>
                  </a:lnTo>
                  <a:lnTo>
                    <a:pt x="21332" y="625929"/>
                  </a:lnTo>
                  <a:lnTo>
                    <a:pt x="21243" y="646412"/>
                  </a:lnTo>
                  <a:lnTo>
                    <a:pt x="21181" y="666619"/>
                  </a:lnTo>
                  <a:lnTo>
                    <a:pt x="21136" y="686845"/>
                  </a:lnTo>
                  <a:lnTo>
                    <a:pt x="20936" y="707210"/>
                  </a:lnTo>
                  <a:lnTo>
                    <a:pt x="20269" y="727735"/>
                  </a:lnTo>
                  <a:lnTo>
                    <a:pt x="19007" y="748399"/>
                  </a:lnTo>
                  <a:lnTo>
                    <a:pt x="17347" y="769007"/>
                  </a:lnTo>
                  <a:lnTo>
                    <a:pt x="15693" y="789222"/>
                  </a:lnTo>
                  <a:lnTo>
                    <a:pt x="14287" y="808894"/>
                  </a:lnTo>
                  <a:lnTo>
                    <a:pt x="13191" y="828035"/>
                  </a:lnTo>
                  <a:lnTo>
                    <a:pt x="12382" y="846733"/>
                  </a:lnTo>
                  <a:lnTo>
                    <a:pt x="11802" y="865093"/>
                  </a:lnTo>
                  <a:lnTo>
                    <a:pt x="11397" y="883204"/>
                  </a:lnTo>
                  <a:lnTo>
                    <a:pt x="11116" y="901138"/>
                  </a:lnTo>
                  <a:lnTo>
                    <a:pt x="10925" y="918943"/>
                  </a:lnTo>
                  <a:lnTo>
                    <a:pt x="10796" y="936496"/>
                  </a:lnTo>
                  <a:lnTo>
                    <a:pt x="10708" y="953515"/>
                  </a:lnTo>
                  <a:lnTo>
                    <a:pt x="10648" y="969890"/>
                  </a:lnTo>
                  <a:lnTo>
                    <a:pt x="10609" y="985666"/>
                  </a:lnTo>
                  <a:lnTo>
                    <a:pt x="10582" y="1000953"/>
                  </a:lnTo>
                  <a:lnTo>
                    <a:pt x="10560" y="1015865"/>
                  </a:lnTo>
                  <a:lnTo>
                    <a:pt x="10376" y="1030337"/>
                  </a:lnTo>
                  <a:lnTo>
                    <a:pt x="9719" y="1044142"/>
                  </a:lnTo>
                  <a:lnTo>
                    <a:pt x="8465" y="1057205"/>
                  </a:lnTo>
                  <a:lnTo>
                    <a:pt x="6800" y="1069534"/>
                  </a:lnTo>
                  <a:lnTo>
                    <a:pt x="4971" y="1082560"/>
                  </a:lnTo>
                  <a:lnTo>
                    <a:pt x="2814" y="1099661"/>
                  </a:lnTo>
                  <a:lnTo>
                    <a:pt x="0" y="11265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87250" y="2368911"/>
              <a:ext cx="293020" cy="441915"/>
            </a:xfrm>
            <a:custGeom>
              <a:avLst/>
              <a:gdLst/>
              <a:ahLst/>
              <a:cxnLst/>
              <a:rect l="0" t="0" r="0" b="0"/>
              <a:pathLst>
                <a:path w="293020" h="441915">
                  <a:moveTo>
                    <a:pt x="82449" y="0"/>
                  </a:moveTo>
                  <a:lnTo>
                    <a:pt x="79515" y="11803"/>
                  </a:lnTo>
                  <a:lnTo>
                    <a:pt x="76733" y="23572"/>
                  </a:lnTo>
                  <a:lnTo>
                    <a:pt x="73834" y="36458"/>
                  </a:lnTo>
                  <a:lnTo>
                    <a:pt x="70794" y="50133"/>
                  </a:lnTo>
                  <a:lnTo>
                    <a:pt x="67629" y="63813"/>
                  </a:lnTo>
                  <a:lnTo>
                    <a:pt x="64365" y="77029"/>
                  </a:lnTo>
                  <a:lnTo>
                    <a:pt x="61027" y="89653"/>
                  </a:lnTo>
                  <a:lnTo>
                    <a:pt x="57635" y="101732"/>
                  </a:lnTo>
                  <a:lnTo>
                    <a:pt x="54206" y="113376"/>
                  </a:lnTo>
                  <a:lnTo>
                    <a:pt x="50752" y="124855"/>
                  </a:lnTo>
                  <a:lnTo>
                    <a:pt x="47279" y="136569"/>
                  </a:lnTo>
                  <a:lnTo>
                    <a:pt x="43795" y="148718"/>
                  </a:lnTo>
                  <a:lnTo>
                    <a:pt x="40301" y="161321"/>
                  </a:lnTo>
                  <a:lnTo>
                    <a:pt x="36804" y="174314"/>
                  </a:lnTo>
                  <a:lnTo>
                    <a:pt x="33301" y="187608"/>
                  </a:lnTo>
                  <a:lnTo>
                    <a:pt x="29796" y="200958"/>
                  </a:lnTo>
                  <a:lnTo>
                    <a:pt x="26290" y="213993"/>
                  </a:lnTo>
                  <a:lnTo>
                    <a:pt x="22783" y="226537"/>
                  </a:lnTo>
                  <a:lnTo>
                    <a:pt x="19276" y="238586"/>
                  </a:lnTo>
                  <a:lnTo>
                    <a:pt x="15768" y="250217"/>
                  </a:lnTo>
                  <a:lnTo>
                    <a:pt x="12263" y="261539"/>
                  </a:lnTo>
                  <a:lnTo>
                    <a:pt x="8927" y="273127"/>
                  </a:lnTo>
                  <a:lnTo>
                    <a:pt x="6066" y="285972"/>
                  </a:lnTo>
                  <a:lnTo>
                    <a:pt x="3809" y="300505"/>
                  </a:lnTo>
                  <a:lnTo>
                    <a:pt x="2125" y="316335"/>
                  </a:lnTo>
                  <a:lnTo>
                    <a:pt x="913" y="332572"/>
                  </a:lnTo>
                  <a:lnTo>
                    <a:pt x="73" y="348635"/>
                  </a:lnTo>
                  <a:lnTo>
                    <a:pt x="0" y="364147"/>
                  </a:lnTo>
                  <a:lnTo>
                    <a:pt x="1541" y="378783"/>
                  </a:lnTo>
                  <a:lnTo>
                    <a:pt x="5030" y="392462"/>
                  </a:lnTo>
                  <a:lnTo>
                    <a:pt x="10492" y="404968"/>
                  </a:lnTo>
                  <a:lnTo>
                    <a:pt x="17904" y="415857"/>
                  </a:lnTo>
                  <a:lnTo>
                    <a:pt x="27041" y="425028"/>
                  </a:lnTo>
                  <a:lnTo>
                    <a:pt x="37566" y="432359"/>
                  </a:lnTo>
                  <a:lnTo>
                    <a:pt x="49138" y="437543"/>
                  </a:lnTo>
                  <a:lnTo>
                    <a:pt x="61466" y="440623"/>
                  </a:lnTo>
                  <a:lnTo>
                    <a:pt x="74165" y="441914"/>
                  </a:lnTo>
                  <a:lnTo>
                    <a:pt x="86762" y="441809"/>
                  </a:lnTo>
                  <a:lnTo>
                    <a:pt x="99020" y="440665"/>
                  </a:lnTo>
                  <a:lnTo>
                    <a:pt x="111217" y="438614"/>
                  </a:lnTo>
                  <a:lnTo>
                    <a:pt x="124013" y="435568"/>
                  </a:lnTo>
                  <a:lnTo>
                    <a:pt x="137725" y="431558"/>
                  </a:lnTo>
                  <a:lnTo>
                    <a:pt x="151869" y="426731"/>
                  </a:lnTo>
                  <a:lnTo>
                    <a:pt x="165378" y="421266"/>
                  </a:lnTo>
                  <a:lnTo>
                    <a:pt x="177695" y="415330"/>
                  </a:lnTo>
                  <a:lnTo>
                    <a:pt x="189082" y="409056"/>
                  </a:lnTo>
                  <a:lnTo>
                    <a:pt x="200330" y="402545"/>
                  </a:lnTo>
                  <a:lnTo>
                    <a:pt x="211926" y="395870"/>
                  </a:lnTo>
                  <a:lnTo>
                    <a:pt x="223699" y="389083"/>
                  </a:lnTo>
                  <a:lnTo>
                    <a:pt x="235010" y="382220"/>
                  </a:lnTo>
                  <a:lnTo>
                    <a:pt x="245509" y="375315"/>
                  </a:lnTo>
                  <a:lnTo>
                    <a:pt x="255060" y="368687"/>
                  </a:lnTo>
                  <a:lnTo>
                    <a:pt x="264627" y="362292"/>
                  </a:lnTo>
                  <a:lnTo>
                    <a:pt x="276167" y="355568"/>
                  </a:lnTo>
                  <a:lnTo>
                    <a:pt x="29301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59212" y="2484725"/>
              <a:ext cx="42115" cy="536954"/>
            </a:xfrm>
            <a:custGeom>
              <a:avLst/>
              <a:gdLst/>
              <a:ahLst/>
              <a:cxnLst/>
              <a:rect l="0" t="0" r="0" b="0"/>
              <a:pathLst>
                <a:path w="42115" h="536954">
                  <a:moveTo>
                    <a:pt x="42114" y="0"/>
                  </a:moveTo>
                  <a:lnTo>
                    <a:pt x="39248" y="11735"/>
                  </a:lnTo>
                  <a:lnTo>
                    <a:pt x="37106" y="22864"/>
                  </a:lnTo>
                  <a:lnTo>
                    <a:pt x="35498" y="34458"/>
                  </a:lnTo>
                  <a:lnTo>
                    <a:pt x="34145" y="46446"/>
                  </a:lnTo>
                  <a:lnTo>
                    <a:pt x="32648" y="58458"/>
                  </a:lnTo>
                  <a:lnTo>
                    <a:pt x="30802" y="70274"/>
                  </a:lnTo>
                  <a:lnTo>
                    <a:pt x="28734" y="82319"/>
                  </a:lnTo>
                  <a:lnTo>
                    <a:pt x="26802" y="95533"/>
                  </a:lnTo>
                  <a:lnTo>
                    <a:pt x="25202" y="110352"/>
                  </a:lnTo>
                  <a:lnTo>
                    <a:pt x="23805" y="126729"/>
                  </a:lnTo>
                  <a:lnTo>
                    <a:pt x="22260" y="144404"/>
                  </a:lnTo>
                  <a:lnTo>
                    <a:pt x="20374" y="163067"/>
                  </a:lnTo>
                  <a:lnTo>
                    <a:pt x="18277" y="182125"/>
                  </a:lnTo>
                  <a:lnTo>
                    <a:pt x="16322" y="200751"/>
                  </a:lnTo>
                  <a:lnTo>
                    <a:pt x="14706" y="218539"/>
                  </a:lnTo>
                  <a:lnTo>
                    <a:pt x="13299" y="235768"/>
                  </a:lnTo>
                  <a:lnTo>
                    <a:pt x="11747" y="253177"/>
                  </a:lnTo>
                  <a:lnTo>
                    <a:pt x="9855" y="271187"/>
                  </a:lnTo>
                  <a:lnTo>
                    <a:pt x="7755" y="289727"/>
                  </a:lnTo>
                  <a:lnTo>
                    <a:pt x="5799" y="308414"/>
                  </a:lnTo>
                  <a:lnTo>
                    <a:pt x="4186" y="326990"/>
                  </a:lnTo>
                  <a:lnTo>
                    <a:pt x="2950" y="345364"/>
                  </a:lnTo>
                  <a:lnTo>
                    <a:pt x="2047" y="363534"/>
                  </a:lnTo>
                  <a:lnTo>
                    <a:pt x="1404" y="381532"/>
                  </a:lnTo>
                  <a:lnTo>
                    <a:pt x="955" y="399397"/>
                  </a:lnTo>
                  <a:lnTo>
                    <a:pt x="646" y="417165"/>
                  </a:lnTo>
                  <a:lnTo>
                    <a:pt x="435" y="434854"/>
                  </a:lnTo>
                  <a:lnTo>
                    <a:pt x="293" y="452307"/>
                  </a:lnTo>
                  <a:lnTo>
                    <a:pt x="181" y="471217"/>
                  </a:lnTo>
                  <a:lnTo>
                    <a:pt x="88" y="496600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43357" y="3084849"/>
              <a:ext cx="473784" cy="63172"/>
            </a:xfrm>
            <a:custGeom>
              <a:avLst/>
              <a:gdLst/>
              <a:ahLst/>
              <a:cxnLst/>
              <a:rect l="0" t="0" r="0" b="0"/>
              <a:pathLst>
                <a:path w="473784" h="63172">
                  <a:moveTo>
                    <a:pt x="0" y="63171"/>
                  </a:moveTo>
                  <a:lnTo>
                    <a:pt x="11802" y="63171"/>
                  </a:lnTo>
                  <a:lnTo>
                    <a:pt x="23571" y="63171"/>
                  </a:lnTo>
                  <a:lnTo>
                    <a:pt x="36466" y="63167"/>
                  </a:lnTo>
                  <a:lnTo>
                    <a:pt x="50487" y="62994"/>
                  </a:lnTo>
                  <a:lnTo>
                    <a:pt x="65464" y="62346"/>
                  </a:lnTo>
                  <a:lnTo>
                    <a:pt x="81177" y="61092"/>
                  </a:lnTo>
                  <a:lnTo>
                    <a:pt x="97107" y="59267"/>
                  </a:lnTo>
                  <a:lnTo>
                    <a:pt x="112483" y="56970"/>
                  </a:lnTo>
                  <a:lnTo>
                    <a:pt x="126940" y="54314"/>
                  </a:lnTo>
                  <a:lnTo>
                    <a:pt x="140950" y="51396"/>
                  </a:lnTo>
                  <a:lnTo>
                    <a:pt x="155577" y="48291"/>
                  </a:lnTo>
                  <a:lnTo>
                    <a:pt x="171380" y="45062"/>
                  </a:lnTo>
                  <a:lnTo>
                    <a:pt x="188098" y="41911"/>
                  </a:lnTo>
                  <a:lnTo>
                    <a:pt x="204948" y="39176"/>
                  </a:lnTo>
                  <a:lnTo>
                    <a:pt x="221428" y="36999"/>
                  </a:lnTo>
                  <a:lnTo>
                    <a:pt x="237224" y="35199"/>
                  </a:lnTo>
                  <a:lnTo>
                    <a:pt x="252050" y="33375"/>
                  </a:lnTo>
                  <a:lnTo>
                    <a:pt x="265877" y="31294"/>
                  </a:lnTo>
                  <a:lnTo>
                    <a:pt x="279161" y="28894"/>
                  </a:lnTo>
                  <a:lnTo>
                    <a:pt x="292701" y="26204"/>
                  </a:lnTo>
                  <a:lnTo>
                    <a:pt x="306934" y="23280"/>
                  </a:lnTo>
                  <a:lnTo>
                    <a:pt x="321938" y="20181"/>
                  </a:lnTo>
                  <a:lnTo>
                    <a:pt x="337622" y="16954"/>
                  </a:lnTo>
                  <a:lnTo>
                    <a:pt x="353840" y="13642"/>
                  </a:lnTo>
                  <a:lnTo>
                    <a:pt x="370289" y="10437"/>
                  </a:lnTo>
                  <a:lnTo>
                    <a:pt x="386552" y="7664"/>
                  </a:lnTo>
                  <a:lnTo>
                    <a:pt x="402398" y="5467"/>
                  </a:lnTo>
                  <a:lnTo>
                    <a:pt x="417388" y="3820"/>
                  </a:lnTo>
                  <a:lnTo>
                    <a:pt x="432355" y="2453"/>
                  </a:lnTo>
                  <a:lnTo>
                    <a:pt x="449732" y="1249"/>
                  </a:lnTo>
                  <a:lnTo>
                    <a:pt x="4737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134249" y="3211191"/>
              <a:ext cx="393421" cy="436102"/>
            </a:xfrm>
            <a:custGeom>
              <a:avLst/>
              <a:gdLst/>
              <a:ahLst/>
              <a:cxnLst/>
              <a:rect l="0" t="0" r="0" b="0"/>
              <a:pathLst>
                <a:path w="393421" h="436102">
                  <a:moveTo>
                    <a:pt x="288134" y="31586"/>
                  </a:moveTo>
                  <a:lnTo>
                    <a:pt x="282200" y="25785"/>
                  </a:lnTo>
                  <a:lnTo>
                    <a:pt x="275995" y="20861"/>
                  </a:lnTo>
                  <a:lnTo>
                    <a:pt x="268895" y="16363"/>
                  </a:lnTo>
                  <a:lnTo>
                    <a:pt x="260781" y="12315"/>
                  </a:lnTo>
                  <a:lnTo>
                    <a:pt x="251487" y="8950"/>
                  </a:lnTo>
                  <a:lnTo>
                    <a:pt x="241035" y="6346"/>
                  </a:lnTo>
                  <a:lnTo>
                    <a:pt x="229436" y="4592"/>
                  </a:lnTo>
                  <a:lnTo>
                    <a:pt x="216602" y="3861"/>
                  </a:lnTo>
                  <a:lnTo>
                    <a:pt x="202600" y="4148"/>
                  </a:lnTo>
                  <a:lnTo>
                    <a:pt x="187623" y="5307"/>
                  </a:lnTo>
                  <a:lnTo>
                    <a:pt x="171892" y="7147"/>
                  </a:lnTo>
                  <a:lnTo>
                    <a:pt x="155612" y="9498"/>
                  </a:lnTo>
                  <a:lnTo>
                    <a:pt x="139104" y="12380"/>
                  </a:lnTo>
                  <a:lnTo>
                    <a:pt x="122796" y="15992"/>
                  </a:lnTo>
                  <a:lnTo>
                    <a:pt x="106910" y="20385"/>
                  </a:lnTo>
                  <a:lnTo>
                    <a:pt x="91804" y="25470"/>
                  </a:lnTo>
                  <a:lnTo>
                    <a:pt x="78031" y="31108"/>
                  </a:lnTo>
                  <a:lnTo>
                    <a:pt x="65767" y="37161"/>
                  </a:lnTo>
                  <a:lnTo>
                    <a:pt x="54871" y="43513"/>
                  </a:lnTo>
                  <a:lnTo>
                    <a:pt x="45076" y="50076"/>
                  </a:lnTo>
                  <a:lnTo>
                    <a:pt x="36115" y="56791"/>
                  </a:lnTo>
                  <a:lnTo>
                    <a:pt x="27924" y="63774"/>
                  </a:lnTo>
                  <a:lnTo>
                    <a:pt x="20635" y="71301"/>
                  </a:lnTo>
                  <a:lnTo>
                    <a:pt x="14253" y="79479"/>
                  </a:lnTo>
                  <a:lnTo>
                    <a:pt x="8984" y="88260"/>
                  </a:lnTo>
                  <a:lnTo>
                    <a:pt x="5274" y="97533"/>
                  </a:lnTo>
                  <a:lnTo>
                    <a:pt x="3236" y="107180"/>
                  </a:lnTo>
                  <a:lnTo>
                    <a:pt x="3004" y="117099"/>
                  </a:lnTo>
                  <a:lnTo>
                    <a:pt x="4894" y="127209"/>
                  </a:lnTo>
                  <a:lnTo>
                    <a:pt x="8865" y="137449"/>
                  </a:lnTo>
                  <a:lnTo>
                    <a:pt x="14447" y="147613"/>
                  </a:lnTo>
                  <a:lnTo>
                    <a:pt x="20940" y="157365"/>
                  </a:lnTo>
                  <a:lnTo>
                    <a:pt x="27856" y="166553"/>
                  </a:lnTo>
                  <a:lnTo>
                    <a:pt x="34937" y="175198"/>
                  </a:lnTo>
                  <a:lnTo>
                    <a:pt x="42063" y="183391"/>
                  </a:lnTo>
                  <a:lnTo>
                    <a:pt x="49189" y="191247"/>
                  </a:lnTo>
                  <a:lnTo>
                    <a:pt x="56467" y="199185"/>
                  </a:lnTo>
                  <a:lnTo>
                    <a:pt x="64199" y="207894"/>
                  </a:lnTo>
                  <a:lnTo>
                    <a:pt x="72514" y="217687"/>
                  </a:lnTo>
                  <a:lnTo>
                    <a:pt x="81219" y="228538"/>
                  </a:lnTo>
                  <a:lnTo>
                    <a:pt x="89909" y="240271"/>
                  </a:lnTo>
                  <a:lnTo>
                    <a:pt x="98343" y="252685"/>
                  </a:lnTo>
                  <a:lnTo>
                    <a:pt x="106292" y="265595"/>
                  </a:lnTo>
                  <a:lnTo>
                    <a:pt x="113478" y="278860"/>
                  </a:lnTo>
                  <a:lnTo>
                    <a:pt x="119818" y="292368"/>
                  </a:lnTo>
                  <a:lnTo>
                    <a:pt x="125074" y="305877"/>
                  </a:lnTo>
                  <a:lnTo>
                    <a:pt x="128782" y="319026"/>
                  </a:lnTo>
                  <a:lnTo>
                    <a:pt x="130827" y="331650"/>
                  </a:lnTo>
                  <a:lnTo>
                    <a:pt x="131234" y="343754"/>
                  </a:lnTo>
                  <a:lnTo>
                    <a:pt x="129995" y="355423"/>
                  </a:lnTo>
                  <a:lnTo>
                    <a:pt x="127275" y="366752"/>
                  </a:lnTo>
                  <a:lnTo>
                    <a:pt x="123348" y="377667"/>
                  </a:lnTo>
                  <a:lnTo>
                    <a:pt x="118504" y="387930"/>
                  </a:lnTo>
                  <a:lnTo>
                    <a:pt x="112987" y="397462"/>
                  </a:lnTo>
                  <a:lnTo>
                    <a:pt x="106827" y="406169"/>
                  </a:lnTo>
                  <a:lnTo>
                    <a:pt x="99861" y="413871"/>
                  </a:lnTo>
                  <a:lnTo>
                    <a:pt x="92059" y="420566"/>
                  </a:lnTo>
                  <a:lnTo>
                    <a:pt x="83362" y="426232"/>
                  </a:lnTo>
                  <a:lnTo>
                    <a:pt x="73613" y="430747"/>
                  </a:lnTo>
                  <a:lnTo>
                    <a:pt x="62838" y="434143"/>
                  </a:lnTo>
                  <a:lnTo>
                    <a:pt x="51517" y="436101"/>
                  </a:lnTo>
                  <a:lnTo>
                    <a:pt x="40458" y="435910"/>
                  </a:lnTo>
                  <a:lnTo>
                    <a:pt x="30108" y="433362"/>
                  </a:lnTo>
                  <a:lnTo>
                    <a:pt x="20873" y="428379"/>
                  </a:lnTo>
                  <a:lnTo>
                    <a:pt x="13274" y="420764"/>
                  </a:lnTo>
                  <a:lnTo>
                    <a:pt x="7432" y="410686"/>
                  </a:lnTo>
                  <a:lnTo>
                    <a:pt x="3306" y="398886"/>
                  </a:lnTo>
                  <a:lnTo>
                    <a:pt x="886" y="386452"/>
                  </a:lnTo>
                  <a:lnTo>
                    <a:pt x="0" y="374053"/>
                  </a:lnTo>
                  <a:lnTo>
                    <a:pt x="519" y="361631"/>
                  </a:lnTo>
                  <a:lnTo>
                    <a:pt x="2454" y="348619"/>
                  </a:lnTo>
                  <a:lnTo>
                    <a:pt x="5678" y="334729"/>
                  </a:lnTo>
                  <a:lnTo>
                    <a:pt x="9959" y="320451"/>
                  </a:lnTo>
                  <a:lnTo>
                    <a:pt x="15049" y="306845"/>
                  </a:lnTo>
                  <a:lnTo>
                    <a:pt x="20729" y="294463"/>
                  </a:lnTo>
                  <a:lnTo>
                    <a:pt x="26831" y="283200"/>
                  </a:lnTo>
                  <a:lnTo>
                    <a:pt x="33226" y="272567"/>
                  </a:lnTo>
                  <a:lnTo>
                    <a:pt x="39827" y="262193"/>
                  </a:lnTo>
                  <a:lnTo>
                    <a:pt x="46734" y="251885"/>
                  </a:lnTo>
                  <a:lnTo>
                    <a:pt x="54210" y="241564"/>
                  </a:lnTo>
                  <a:lnTo>
                    <a:pt x="62354" y="231204"/>
                  </a:lnTo>
                  <a:lnTo>
                    <a:pt x="71113" y="220802"/>
                  </a:lnTo>
                  <a:lnTo>
                    <a:pt x="80371" y="210365"/>
                  </a:lnTo>
                  <a:lnTo>
                    <a:pt x="90008" y="199906"/>
                  </a:lnTo>
                  <a:lnTo>
                    <a:pt x="99920" y="189596"/>
                  </a:lnTo>
                  <a:lnTo>
                    <a:pt x="110026" y="179746"/>
                  </a:lnTo>
                  <a:lnTo>
                    <a:pt x="120272" y="170487"/>
                  </a:lnTo>
                  <a:lnTo>
                    <a:pt x="130779" y="161625"/>
                  </a:lnTo>
                  <a:lnTo>
                    <a:pt x="141825" y="152755"/>
                  </a:lnTo>
                  <a:lnTo>
                    <a:pt x="153515" y="143641"/>
                  </a:lnTo>
                  <a:lnTo>
                    <a:pt x="165638" y="134382"/>
                  </a:lnTo>
                  <a:lnTo>
                    <a:pt x="177775" y="125313"/>
                  </a:lnTo>
                  <a:lnTo>
                    <a:pt x="189680" y="116617"/>
                  </a:lnTo>
                  <a:lnTo>
                    <a:pt x="201284" y="108320"/>
                  </a:lnTo>
                  <a:lnTo>
                    <a:pt x="212608" y="100369"/>
                  </a:lnTo>
                  <a:lnTo>
                    <a:pt x="223712" y="92692"/>
                  </a:lnTo>
                  <a:lnTo>
                    <a:pt x="234813" y="85386"/>
                  </a:lnTo>
                  <a:lnTo>
                    <a:pt x="246265" y="78697"/>
                  </a:lnTo>
                  <a:lnTo>
                    <a:pt x="258227" y="72711"/>
                  </a:lnTo>
                  <a:lnTo>
                    <a:pt x="270363" y="67198"/>
                  </a:lnTo>
                  <a:lnTo>
                    <a:pt x="281978" y="61728"/>
                  </a:lnTo>
                  <a:lnTo>
                    <a:pt x="292719" y="56051"/>
                  </a:lnTo>
                  <a:lnTo>
                    <a:pt x="302727" y="50253"/>
                  </a:lnTo>
                  <a:lnTo>
                    <a:pt x="312441" y="44660"/>
                  </a:lnTo>
                  <a:lnTo>
                    <a:pt x="322163" y="39448"/>
                  </a:lnTo>
                  <a:lnTo>
                    <a:pt x="332015" y="34473"/>
                  </a:lnTo>
                  <a:lnTo>
                    <a:pt x="342023" y="29373"/>
                  </a:lnTo>
                  <a:lnTo>
                    <a:pt x="352156" y="23951"/>
                  </a:lnTo>
                  <a:lnTo>
                    <a:pt x="361931" y="18475"/>
                  </a:lnTo>
                  <a:lnTo>
                    <a:pt x="371386" y="13052"/>
                  </a:lnTo>
                  <a:lnTo>
                    <a:pt x="381353" y="7203"/>
                  </a:lnTo>
                  <a:lnTo>
                    <a:pt x="3934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69533" y="3684974"/>
              <a:ext cx="63172" cy="484312"/>
            </a:xfrm>
            <a:custGeom>
              <a:avLst/>
              <a:gdLst/>
              <a:ahLst/>
              <a:cxnLst/>
              <a:rect l="0" t="0" r="0" b="0"/>
              <a:pathLst>
                <a:path w="63172" h="484312">
                  <a:moveTo>
                    <a:pt x="63171" y="0"/>
                  </a:moveTo>
                  <a:lnTo>
                    <a:pt x="60237" y="11735"/>
                  </a:lnTo>
                  <a:lnTo>
                    <a:pt x="57455" y="22864"/>
                  </a:lnTo>
                  <a:lnTo>
                    <a:pt x="54560" y="34467"/>
                  </a:lnTo>
                  <a:lnTo>
                    <a:pt x="51693" y="46800"/>
                  </a:lnTo>
                  <a:lnTo>
                    <a:pt x="49176" y="60109"/>
                  </a:lnTo>
                  <a:lnTo>
                    <a:pt x="47161" y="74414"/>
                  </a:lnTo>
                  <a:lnTo>
                    <a:pt x="45476" y="89418"/>
                  </a:lnTo>
                  <a:lnTo>
                    <a:pt x="43733" y="104631"/>
                  </a:lnTo>
                  <a:lnTo>
                    <a:pt x="41711" y="119759"/>
                  </a:lnTo>
                  <a:lnTo>
                    <a:pt x="39522" y="135016"/>
                  </a:lnTo>
                  <a:lnTo>
                    <a:pt x="37505" y="151011"/>
                  </a:lnTo>
                  <a:lnTo>
                    <a:pt x="35852" y="168025"/>
                  </a:lnTo>
                  <a:lnTo>
                    <a:pt x="34590" y="185707"/>
                  </a:lnTo>
                  <a:lnTo>
                    <a:pt x="33667" y="203276"/>
                  </a:lnTo>
                  <a:lnTo>
                    <a:pt x="33008" y="220276"/>
                  </a:lnTo>
                  <a:lnTo>
                    <a:pt x="32379" y="236437"/>
                  </a:lnTo>
                  <a:lnTo>
                    <a:pt x="31417" y="251516"/>
                  </a:lnTo>
                  <a:lnTo>
                    <a:pt x="29954" y="265512"/>
                  </a:lnTo>
                  <a:lnTo>
                    <a:pt x="28156" y="278741"/>
                  </a:lnTo>
                  <a:lnTo>
                    <a:pt x="26410" y="291713"/>
                  </a:lnTo>
                  <a:lnTo>
                    <a:pt x="24937" y="304754"/>
                  </a:lnTo>
                  <a:lnTo>
                    <a:pt x="23627" y="318314"/>
                  </a:lnTo>
                  <a:lnTo>
                    <a:pt x="22141" y="333023"/>
                  </a:lnTo>
                  <a:lnTo>
                    <a:pt x="20294" y="349103"/>
                  </a:lnTo>
                  <a:lnTo>
                    <a:pt x="18224" y="366124"/>
                  </a:lnTo>
                  <a:lnTo>
                    <a:pt x="16287" y="383234"/>
                  </a:lnTo>
                  <a:lnTo>
                    <a:pt x="14682" y="399914"/>
                  </a:lnTo>
                  <a:lnTo>
                    <a:pt x="13251" y="415798"/>
                  </a:lnTo>
                  <a:lnTo>
                    <a:pt x="11317" y="432274"/>
                  </a:lnTo>
                  <a:lnTo>
                    <a:pt x="7594" y="453017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253720" y="3828119"/>
              <a:ext cx="463255" cy="46369"/>
            </a:xfrm>
            <a:custGeom>
              <a:avLst/>
              <a:gdLst/>
              <a:ahLst/>
              <a:cxnLst/>
              <a:rect l="0" t="0" r="0" b="0"/>
              <a:pathLst>
                <a:path w="463255" h="46369">
                  <a:moveTo>
                    <a:pt x="0" y="46368"/>
                  </a:moveTo>
                  <a:lnTo>
                    <a:pt x="14669" y="46301"/>
                  </a:lnTo>
                  <a:lnTo>
                    <a:pt x="28580" y="45661"/>
                  </a:lnTo>
                  <a:lnTo>
                    <a:pt x="43069" y="44364"/>
                  </a:lnTo>
                  <a:lnTo>
                    <a:pt x="57924" y="42504"/>
                  </a:lnTo>
                  <a:lnTo>
                    <a:pt x="72452" y="40188"/>
                  </a:lnTo>
                  <a:lnTo>
                    <a:pt x="86271" y="37521"/>
                  </a:lnTo>
                  <a:lnTo>
                    <a:pt x="99483" y="34597"/>
                  </a:lnTo>
                  <a:lnTo>
                    <a:pt x="112494" y="31491"/>
                  </a:lnTo>
                  <a:lnTo>
                    <a:pt x="125579" y="28260"/>
                  </a:lnTo>
                  <a:lnTo>
                    <a:pt x="138842" y="25109"/>
                  </a:lnTo>
                  <a:lnTo>
                    <a:pt x="152293" y="22373"/>
                  </a:lnTo>
                  <a:lnTo>
                    <a:pt x="165904" y="20196"/>
                  </a:lnTo>
                  <a:lnTo>
                    <a:pt x="179639" y="18395"/>
                  </a:lnTo>
                  <a:lnTo>
                    <a:pt x="193468" y="16572"/>
                  </a:lnTo>
                  <a:lnTo>
                    <a:pt x="207375" y="14496"/>
                  </a:lnTo>
                  <a:lnTo>
                    <a:pt x="221833" y="12268"/>
                  </a:lnTo>
                  <a:lnTo>
                    <a:pt x="237750" y="10226"/>
                  </a:lnTo>
                  <a:lnTo>
                    <a:pt x="255484" y="8551"/>
                  </a:lnTo>
                  <a:lnTo>
                    <a:pt x="274278" y="7104"/>
                  </a:lnTo>
                  <a:lnTo>
                    <a:pt x="292592" y="5526"/>
                  </a:lnTo>
                  <a:lnTo>
                    <a:pt x="309580" y="3621"/>
                  </a:lnTo>
                  <a:lnTo>
                    <a:pt x="325408" y="1681"/>
                  </a:lnTo>
                  <a:lnTo>
                    <a:pt x="340863" y="365"/>
                  </a:lnTo>
                  <a:lnTo>
                    <a:pt x="356473" y="0"/>
                  </a:lnTo>
                  <a:lnTo>
                    <a:pt x="372110" y="587"/>
                  </a:lnTo>
                  <a:lnTo>
                    <a:pt x="387176" y="1977"/>
                  </a:lnTo>
                  <a:lnTo>
                    <a:pt x="401349" y="3988"/>
                  </a:lnTo>
                  <a:lnTo>
                    <a:pt x="414364" y="6496"/>
                  </a:lnTo>
                  <a:lnTo>
                    <a:pt x="427247" y="9794"/>
                  </a:lnTo>
                  <a:lnTo>
                    <a:pt x="442245" y="15285"/>
                  </a:lnTo>
                  <a:lnTo>
                    <a:pt x="463254" y="25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41530" y="3727088"/>
              <a:ext cx="364958" cy="516192"/>
            </a:xfrm>
            <a:custGeom>
              <a:avLst/>
              <a:gdLst/>
              <a:ahLst/>
              <a:cxnLst/>
              <a:rect l="0" t="0" r="0" b="0"/>
              <a:pathLst>
                <a:path w="364958" h="516192">
                  <a:moveTo>
                    <a:pt x="364957" y="0"/>
                  </a:moveTo>
                  <a:lnTo>
                    <a:pt x="356156" y="2934"/>
                  </a:lnTo>
                  <a:lnTo>
                    <a:pt x="347809" y="5716"/>
                  </a:lnTo>
                  <a:lnTo>
                    <a:pt x="339106" y="8616"/>
                  </a:lnTo>
                  <a:lnTo>
                    <a:pt x="329812" y="11656"/>
                  </a:lnTo>
                  <a:lnTo>
                    <a:pt x="319669" y="14821"/>
                  </a:lnTo>
                  <a:lnTo>
                    <a:pt x="308633" y="18089"/>
                  </a:lnTo>
                  <a:lnTo>
                    <a:pt x="297138" y="21600"/>
                  </a:lnTo>
                  <a:lnTo>
                    <a:pt x="285965" y="25639"/>
                  </a:lnTo>
                  <a:lnTo>
                    <a:pt x="275519" y="30326"/>
                  </a:lnTo>
                  <a:lnTo>
                    <a:pt x="265542" y="35779"/>
                  </a:lnTo>
                  <a:lnTo>
                    <a:pt x="255317" y="42197"/>
                  </a:lnTo>
                  <a:lnTo>
                    <a:pt x="244438" y="49586"/>
                  </a:lnTo>
                  <a:lnTo>
                    <a:pt x="232995" y="57650"/>
                  </a:lnTo>
                  <a:lnTo>
                    <a:pt x="221381" y="65901"/>
                  </a:lnTo>
                  <a:lnTo>
                    <a:pt x="209864" y="74040"/>
                  </a:lnTo>
                  <a:lnTo>
                    <a:pt x="198705" y="81960"/>
                  </a:lnTo>
                  <a:lnTo>
                    <a:pt x="188219" y="89658"/>
                  </a:lnTo>
                  <a:lnTo>
                    <a:pt x="178504" y="97169"/>
                  </a:lnTo>
                  <a:lnTo>
                    <a:pt x="169491" y="104535"/>
                  </a:lnTo>
                  <a:lnTo>
                    <a:pt x="161044" y="111794"/>
                  </a:lnTo>
                  <a:lnTo>
                    <a:pt x="153023" y="118983"/>
                  </a:lnTo>
                  <a:lnTo>
                    <a:pt x="145313" y="126288"/>
                  </a:lnTo>
                  <a:lnTo>
                    <a:pt x="137821" y="134031"/>
                  </a:lnTo>
                  <a:lnTo>
                    <a:pt x="130480" y="142355"/>
                  </a:lnTo>
                  <a:lnTo>
                    <a:pt x="123244" y="151233"/>
                  </a:lnTo>
                  <a:lnTo>
                    <a:pt x="116079" y="160572"/>
                  </a:lnTo>
                  <a:lnTo>
                    <a:pt x="108962" y="170262"/>
                  </a:lnTo>
                  <a:lnTo>
                    <a:pt x="101877" y="180210"/>
                  </a:lnTo>
                  <a:lnTo>
                    <a:pt x="94814" y="190341"/>
                  </a:lnTo>
                  <a:lnTo>
                    <a:pt x="87766" y="200599"/>
                  </a:lnTo>
                  <a:lnTo>
                    <a:pt x="80727" y="210944"/>
                  </a:lnTo>
                  <a:lnTo>
                    <a:pt x="73695" y="221349"/>
                  </a:lnTo>
                  <a:lnTo>
                    <a:pt x="66671" y="231795"/>
                  </a:lnTo>
                  <a:lnTo>
                    <a:pt x="59820" y="242268"/>
                  </a:lnTo>
                  <a:lnTo>
                    <a:pt x="53445" y="252759"/>
                  </a:lnTo>
                  <a:lnTo>
                    <a:pt x="47676" y="263263"/>
                  </a:lnTo>
                  <a:lnTo>
                    <a:pt x="42482" y="273774"/>
                  </a:lnTo>
                  <a:lnTo>
                    <a:pt x="37758" y="284292"/>
                  </a:lnTo>
                  <a:lnTo>
                    <a:pt x="33394" y="294813"/>
                  </a:lnTo>
                  <a:lnTo>
                    <a:pt x="29293" y="305336"/>
                  </a:lnTo>
                  <a:lnTo>
                    <a:pt x="25378" y="315861"/>
                  </a:lnTo>
                  <a:lnTo>
                    <a:pt x="21593" y="326387"/>
                  </a:lnTo>
                  <a:lnTo>
                    <a:pt x="17897" y="336914"/>
                  </a:lnTo>
                  <a:lnTo>
                    <a:pt x="14261" y="347441"/>
                  </a:lnTo>
                  <a:lnTo>
                    <a:pt x="10672" y="357979"/>
                  </a:lnTo>
                  <a:lnTo>
                    <a:pt x="7280" y="368853"/>
                  </a:lnTo>
                  <a:lnTo>
                    <a:pt x="4381" y="380677"/>
                  </a:lnTo>
                  <a:lnTo>
                    <a:pt x="2103" y="393712"/>
                  </a:lnTo>
                  <a:lnTo>
                    <a:pt x="575" y="407892"/>
                  </a:lnTo>
                  <a:lnTo>
                    <a:pt x="0" y="423014"/>
                  </a:lnTo>
                  <a:lnTo>
                    <a:pt x="401" y="438840"/>
                  </a:lnTo>
                  <a:lnTo>
                    <a:pt x="1976" y="454686"/>
                  </a:lnTo>
                  <a:lnTo>
                    <a:pt x="5160" y="469479"/>
                  </a:lnTo>
                  <a:lnTo>
                    <a:pt x="10054" y="482706"/>
                  </a:lnTo>
                  <a:lnTo>
                    <a:pt x="16782" y="494060"/>
                  </a:lnTo>
                  <a:lnTo>
                    <a:pt x="25649" y="503170"/>
                  </a:lnTo>
                  <a:lnTo>
                    <a:pt x="36607" y="510061"/>
                  </a:lnTo>
                  <a:lnTo>
                    <a:pt x="49016" y="514571"/>
                  </a:lnTo>
                  <a:lnTo>
                    <a:pt x="61867" y="516191"/>
                  </a:lnTo>
                  <a:lnTo>
                    <a:pt x="74545" y="514914"/>
                  </a:lnTo>
                  <a:lnTo>
                    <a:pt x="86986" y="511145"/>
                  </a:lnTo>
                  <a:lnTo>
                    <a:pt x="99479" y="505419"/>
                  </a:lnTo>
                  <a:lnTo>
                    <a:pt x="112211" y="498240"/>
                  </a:lnTo>
                  <a:lnTo>
                    <a:pt x="125066" y="490017"/>
                  </a:lnTo>
                  <a:lnTo>
                    <a:pt x="137712" y="481061"/>
                  </a:lnTo>
                  <a:lnTo>
                    <a:pt x="149960" y="471594"/>
                  </a:lnTo>
                  <a:lnTo>
                    <a:pt x="161628" y="461612"/>
                  </a:lnTo>
                  <a:lnTo>
                    <a:pt x="172465" y="450919"/>
                  </a:lnTo>
                  <a:lnTo>
                    <a:pt x="182419" y="439471"/>
                  </a:lnTo>
                  <a:lnTo>
                    <a:pt x="191594" y="427680"/>
                  </a:lnTo>
                  <a:lnTo>
                    <a:pt x="200150" y="416297"/>
                  </a:lnTo>
                  <a:lnTo>
                    <a:pt x="208239" y="405707"/>
                  </a:lnTo>
                  <a:lnTo>
                    <a:pt x="215827" y="395631"/>
                  </a:lnTo>
                  <a:lnTo>
                    <a:pt x="222704" y="385338"/>
                  </a:lnTo>
                  <a:lnTo>
                    <a:pt x="228813" y="374414"/>
                  </a:lnTo>
                  <a:lnTo>
                    <a:pt x="234238" y="362940"/>
                  </a:lnTo>
                  <a:lnTo>
                    <a:pt x="239116" y="351305"/>
                  </a:lnTo>
                  <a:lnTo>
                    <a:pt x="243570" y="339774"/>
                  </a:lnTo>
                  <a:lnTo>
                    <a:pt x="247223" y="328606"/>
                  </a:lnTo>
                  <a:lnTo>
                    <a:pt x="249239" y="318113"/>
                  </a:lnTo>
                  <a:lnTo>
                    <a:pt x="249292" y="308399"/>
                  </a:lnTo>
                  <a:lnTo>
                    <a:pt x="247359" y="299556"/>
                  </a:lnTo>
                  <a:lnTo>
                    <a:pt x="243469" y="291755"/>
                  </a:lnTo>
                  <a:lnTo>
                    <a:pt x="237852" y="284996"/>
                  </a:lnTo>
                  <a:lnTo>
                    <a:pt x="230844" y="279456"/>
                  </a:lnTo>
                  <a:lnTo>
                    <a:pt x="222785" y="275556"/>
                  </a:lnTo>
                  <a:lnTo>
                    <a:pt x="213960" y="273382"/>
                  </a:lnTo>
                  <a:lnTo>
                    <a:pt x="204427" y="272888"/>
                  </a:lnTo>
                  <a:lnTo>
                    <a:pt x="194044" y="274069"/>
                  </a:lnTo>
                  <a:lnTo>
                    <a:pt x="182808" y="276751"/>
                  </a:lnTo>
                  <a:lnTo>
                    <a:pt x="171161" y="280652"/>
                  </a:lnTo>
                  <a:lnTo>
                    <a:pt x="159875" y="285479"/>
                  </a:lnTo>
                  <a:lnTo>
                    <a:pt x="149355" y="290984"/>
                  </a:lnTo>
                  <a:lnTo>
                    <a:pt x="139495" y="297136"/>
                  </a:lnTo>
                  <a:lnTo>
                    <a:pt x="129880" y="304096"/>
                  </a:lnTo>
                  <a:lnTo>
                    <a:pt x="120225" y="311891"/>
                  </a:lnTo>
                  <a:lnTo>
                    <a:pt x="110417" y="320413"/>
                  </a:lnTo>
                  <a:lnTo>
                    <a:pt x="100438" y="329512"/>
                  </a:lnTo>
                  <a:lnTo>
                    <a:pt x="90320" y="339042"/>
                  </a:lnTo>
                  <a:lnTo>
                    <a:pt x="80422" y="348882"/>
                  </a:lnTo>
                  <a:lnTo>
                    <a:pt x="71389" y="358941"/>
                  </a:lnTo>
                  <a:lnTo>
                    <a:pt x="63508" y="369137"/>
                  </a:lnTo>
                  <a:lnTo>
                    <a:pt x="56877" y="378969"/>
                  </a:lnTo>
                  <a:lnTo>
                    <a:pt x="50929" y="388475"/>
                  </a:lnTo>
                  <a:lnTo>
                    <a:pt x="45145" y="398490"/>
                  </a:lnTo>
                  <a:lnTo>
                    <a:pt x="38573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726880" y="4358798"/>
            <a:ext cx="753034" cy="1255601"/>
            <a:chOff x="2726880" y="4358798"/>
            <a:chExt cx="753034" cy="1255601"/>
          </a:xfrm>
        </p:grpSpPr>
        <p:sp>
          <p:nvSpPr>
            <p:cNvPr id="49" name="Freeform 48"/>
            <p:cNvSpPr/>
            <p:nvPr/>
          </p:nvSpPr>
          <p:spPr>
            <a:xfrm>
              <a:off x="2726880" y="4358798"/>
              <a:ext cx="318008" cy="937037"/>
            </a:xfrm>
            <a:custGeom>
              <a:avLst/>
              <a:gdLst/>
              <a:ahLst/>
              <a:cxnLst/>
              <a:rect l="0" t="0" r="0" b="0"/>
              <a:pathLst>
                <a:path w="318008" h="937037">
                  <a:moveTo>
                    <a:pt x="157928" y="0"/>
                  </a:moveTo>
                  <a:lnTo>
                    <a:pt x="210956" y="14654"/>
                  </a:lnTo>
                  <a:lnTo>
                    <a:pt x="268477" y="51452"/>
                  </a:lnTo>
                  <a:lnTo>
                    <a:pt x="285440" y="68491"/>
                  </a:lnTo>
                  <a:lnTo>
                    <a:pt x="306973" y="105561"/>
                  </a:lnTo>
                  <a:lnTo>
                    <a:pt x="316977" y="136603"/>
                  </a:lnTo>
                  <a:lnTo>
                    <a:pt x="318007" y="192553"/>
                  </a:lnTo>
                  <a:lnTo>
                    <a:pt x="306705" y="250295"/>
                  </a:lnTo>
                  <a:lnTo>
                    <a:pt x="283156" y="305548"/>
                  </a:lnTo>
                  <a:lnTo>
                    <a:pt x="255974" y="361522"/>
                  </a:lnTo>
                  <a:lnTo>
                    <a:pt x="228074" y="417639"/>
                  </a:lnTo>
                  <a:lnTo>
                    <a:pt x="200033" y="476903"/>
                  </a:lnTo>
                  <a:lnTo>
                    <a:pt x="166375" y="538999"/>
                  </a:lnTo>
                  <a:lnTo>
                    <a:pt x="141572" y="596325"/>
                  </a:lnTo>
                  <a:lnTo>
                    <a:pt x="115356" y="652710"/>
                  </a:lnTo>
                  <a:lnTo>
                    <a:pt x="87648" y="708907"/>
                  </a:lnTo>
                  <a:lnTo>
                    <a:pt x="68049" y="763899"/>
                  </a:lnTo>
                  <a:lnTo>
                    <a:pt x="49314" y="820606"/>
                  </a:lnTo>
                  <a:lnTo>
                    <a:pt x="23276" y="882117"/>
                  </a:lnTo>
                  <a:lnTo>
                    <a:pt x="0" y="9370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44512" y="4390383"/>
              <a:ext cx="224608" cy="400038"/>
            </a:xfrm>
            <a:custGeom>
              <a:avLst/>
              <a:gdLst/>
              <a:ahLst/>
              <a:cxnLst/>
              <a:rect l="0" t="0" r="0" b="0"/>
              <a:pathLst>
                <a:path w="224608" h="400038">
                  <a:moveTo>
                    <a:pt x="119322" y="0"/>
                  </a:moveTo>
                  <a:lnTo>
                    <a:pt x="103681" y="17981"/>
                  </a:lnTo>
                  <a:lnTo>
                    <a:pt x="73649" y="75524"/>
                  </a:lnTo>
                  <a:lnTo>
                    <a:pt x="56834" y="130515"/>
                  </a:lnTo>
                  <a:lnTo>
                    <a:pt x="42248" y="191767"/>
                  </a:lnTo>
                  <a:lnTo>
                    <a:pt x="31624" y="240354"/>
                  </a:lnTo>
                  <a:lnTo>
                    <a:pt x="17554" y="300768"/>
                  </a:lnTo>
                  <a:lnTo>
                    <a:pt x="3510" y="354642"/>
                  </a:lnTo>
                  <a:lnTo>
                    <a:pt x="0" y="366280"/>
                  </a:lnTo>
                  <a:lnTo>
                    <a:pt x="0" y="376377"/>
                  </a:lnTo>
                  <a:lnTo>
                    <a:pt x="6238" y="393836"/>
                  </a:lnTo>
                  <a:lnTo>
                    <a:pt x="12347" y="398258"/>
                  </a:lnTo>
                  <a:lnTo>
                    <a:pt x="19930" y="400037"/>
                  </a:lnTo>
                  <a:lnTo>
                    <a:pt x="47368" y="396950"/>
                  </a:lnTo>
                  <a:lnTo>
                    <a:pt x="99664" y="382123"/>
                  </a:lnTo>
                  <a:lnTo>
                    <a:pt x="160003" y="364934"/>
                  </a:lnTo>
                  <a:lnTo>
                    <a:pt x="181856" y="364184"/>
                  </a:lnTo>
                  <a:lnTo>
                    <a:pt x="224607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37533" y="4485140"/>
              <a:ext cx="84229" cy="452726"/>
            </a:xfrm>
            <a:custGeom>
              <a:avLst/>
              <a:gdLst/>
              <a:ahLst/>
              <a:cxnLst/>
              <a:rect l="0" t="0" r="0" b="0"/>
              <a:pathLst>
                <a:path w="84229" h="452726">
                  <a:moveTo>
                    <a:pt x="84228" y="0"/>
                  </a:moveTo>
                  <a:lnTo>
                    <a:pt x="66270" y="62280"/>
                  </a:lnTo>
                  <a:lnTo>
                    <a:pt x="55681" y="119450"/>
                  </a:lnTo>
                  <a:lnTo>
                    <a:pt x="50424" y="169533"/>
                  </a:lnTo>
                  <a:lnTo>
                    <a:pt x="38166" y="227680"/>
                  </a:lnTo>
                  <a:lnTo>
                    <a:pt x="24480" y="288602"/>
                  </a:lnTo>
                  <a:lnTo>
                    <a:pt x="13631" y="346910"/>
                  </a:lnTo>
                  <a:lnTo>
                    <a:pt x="5552" y="403487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53264" y="4937865"/>
              <a:ext cx="426650" cy="82213"/>
            </a:xfrm>
            <a:custGeom>
              <a:avLst/>
              <a:gdLst/>
              <a:ahLst/>
              <a:cxnLst/>
              <a:rect l="0" t="0" r="0" b="0"/>
              <a:pathLst>
                <a:path w="426650" h="82213">
                  <a:moveTo>
                    <a:pt x="0" y="0"/>
                  </a:moveTo>
                  <a:lnTo>
                    <a:pt x="53027" y="14654"/>
                  </a:lnTo>
                  <a:lnTo>
                    <a:pt x="112813" y="27028"/>
                  </a:lnTo>
                  <a:lnTo>
                    <a:pt x="167177" y="31405"/>
                  </a:lnTo>
                  <a:lnTo>
                    <a:pt x="228124" y="42772"/>
                  </a:lnTo>
                  <a:lnTo>
                    <a:pt x="286351" y="52837"/>
                  </a:lnTo>
                  <a:lnTo>
                    <a:pt x="344937" y="63229"/>
                  </a:lnTo>
                  <a:lnTo>
                    <a:pt x="396222" y="73717"/>
                  </a:lnTo>
                  <a:lnTo>
                    <a:pt x="426649" y="82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04200" y="4979979"/>
              <a:ext cx="464920" cy="634420"/>
            </a:xfrm>
            <a:custGeom>
              <a:avLst/>
              <a:gdLst/>
              <a:ahLst/>
              <a:cxnLst/>
              <a:rect l="0" t="0" r="0" b="0"/>
              <a:pathLst>
                <a:path w="464920" h="634420">
                  <a:moveTo>
                    <a:pt x="464919" y="84228"/>
                  </a:moveTo>
                  <a:lnTo>
                    <a:pt x="430021" y="54919"/>
                  </a:lnTo>
                  <a:lnTo>
                    <a:pt x="400766" y="40319"/>
                  </a:lnTo>
                  <a:lnTo>
                    <a:pt x="337733" y="27245"/>
                  </a:lnTo>
                  <a:lnTo>
                    <a:pt x="284728" y="33501"/>
                  </a:lnTo>
                  <a:lnTo>
                    <a:pt x="246582" y="45801"/>
                  </a:lnTo>
                  <a:lnTo>
                    <a:pt x="235133" y="51591"/>
                  </a:lnTo>
                  <a:lnTo>
                    <a:pt x="219292" y="67383"/>
                  </a:lnTo>
                  <a:lnTo>
                    <a:pt x="213430" y="76507"/>
                  </a:lnTo>
                  <a:lnTo>
                    <a:pt x="205180" y="117295"/>
                  </a:lnTo>
                  <a:lnTo>
                    <a:pt x="213914" y="160836"/>
                  </a:lnTo>
                  <a:lnTo>
                    <a:pt x="236656" y="216301"/>
                  </a:lnTo>
                  <a:lnTo>
                    <a:pt x="257377" y="273109"/>
                  </a:lnTo>
                  <a:lnTo>
                    <a:pt x="268244" y="321907"/>
                  </a:lnTo>
                  <a:lnTo>
                    <a:pt x="273284" y="380819"/>
                  </a:lnTo>
                  <a:lnTo>
                    <a:pt x="266581" y="438392"/>
                  </a:lnTo>
                  <a:lnTo>
                    <a:pt x="256153" y="471485"/>
                  </a:lnTo>
                  <a:lnTo>
                    <a:pt x="211930" y="534418"/>
                  </a:lnTo>
                  <a:lnTo>
                    <a:pt x="157495" y="585938"/>
                  </a:lnTo>
                  <a:lnTo>
                    <a:pt x="102593" y="620199"/>
                  </a:lnTo>
                  <a:lnTo>
                    <a:pt x="78108" y="631663"/>
                  </a:lnTo>
                  <a:lnTo>
                    <a:pt x="55527" y="634419"/>
                  </a:lnTo>
                  <a:lnTo>
                    <a:pt x="34962" y="630574"/>
                  </a:lnTo>
                  <a:lnTo>
                    <a:pt x="18023" y="621067"/>
                  </a:lnTo>
                  <a:lnTo>
                    <a:pt x="5816" y="602803"/>
                  </a:lnTo>
                  <a:lnTo>
                    <a:pt x="923" y="591382"/>
                  </a:lnTo>
                  <a:lnTo>
                    <a:pt x="0" y="580258"/>
                  </a:lnTo>
                  <a:lnTo>
                    <a:pt x="15715" y="526582"/>
                  </a:lnTo>
                  <a:lnTo>
                    <a:pt x="46554" y="477106"/>
                  </a:lnTo>
                  <a:lnTo>
                    <a:pt x="99958" y="418139"/>
                  </a:lnTo>
                  <a:lnTo>
                    <a:pt x="159903" y="364941"/>
                  </a:lnTo>
                  <a:lnTo>
                    <a:pt x="215555" y="312250"/>
                  </a:lnTo>
                  <a:lnTo>
                    <a:pt x="274676" y="250278"/>
                  </a:lnTo>
                  <a:lnTo>
                    <a:pt x="324496" y="193498"/>
                  </a:lnTo>
                  <a:lnTo>
                    <a:pt x="351437" y="142163"/>
                  </a:lnTo>
                  <a:lnTo>
                    <a:pt x="373054" y="79336"/>
                  </a:lnTo>
                  <a:lnTo>
                    <a:pt x="388019" y="24919"/>
                  </a:lnTo>
                  <a:lnTo>
                    <a:pt x="3912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3632331" y="4853637"/>
            <a:ext cx="40929" cy="6300"/>
          </a:xfrm>
          <a:custGeom>
            <a:avLst/>
            <a:gdLst/>
            <a:ahLst/>
            <a:cxnLst/>
            <a:rect l="0" t="0" r="0" b="0"/>
            <a:pathLst>
              <a:path w="40929" h="6300">
                <a:moveTo>
                  <a:pt x="0" y="0"/>
                </a:moveTo>
                <a:lnTo>
                  <a:pt x="40928" y="629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3832373" y="4458017"/>
            <a:ext cx="736995" cy="698937"/>
            <a:chOff x="3832373" y="4458017"/>
            <a:chExt cx="736995" cy="698937"/>
          </a:xfrm>
        </p:grpSpPr>
        <p:sp>
          <p:nvSpPr>
            <p:cNvPr id="56" name="Freeform 55"/>
            <p:cNvSpPr/>
            <p:nvPr/>
          </p:nvSpPr>
          <p:spPr>
            <a:xfrm>
              <a:off x="4011357" y="4916808"/>
              <a:ext cx="558011" cy="84229"/>
            </a:xfrm>
            <a:custGeom>
              <a:avLst/>
              <a:gdLst/>
              <a:ahLst/>
              <a:cxnLst/>
              <a:rect l="0" t="0" r="0" b="0"/>
              <a:pathLst>
                <a:path w="558011" h="84229">
                  <a:moveTo>
                    <a:pt x="0" y="84228"/>
                  </a:moveTo>
                  <a:lnTo>
                    <a:pt x="11179" y="73049"/>
                  </a:lnTo>
                  <a:lnTo>
                    <a:pt x="73901" y="53019"/>
                  </a:lnTo>
                  <a:lnTo>
                    <a:pt x="129891" y="38679"/>
                  </a:lnTo>
                  <a:lnTo>
                    <a:pt x="191714" y="24186"/>
                  </a:lnTo>
                  <a:lnTo>
                    <a:pt x="246100" y="16086"/>
                  </a:lnTo>
                  <a:lnTo>
                    <a:pt x="304676" y="6586"/>
                  </a:lnTo>
                  <a:lnTo>
                    <a:pt x="347151" y="2927"/>
                  </a:lnTo>
                  <a:lnTo>
                    <a:pt x="407407" y="867"/>
                  </a:lnTo>
                  <a:lnTo>
                    <a:pt x="459185" y="257"/>
                  </a:lnTo>
                  <a:lnTo>
                    <a:pt x="518602" y="51"/>
                  </a:lnTo>
                  <a:lnTo>
                    <a:pt x="55801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55850" y="4458017"/>
              <a:ext cx="245062" cy="335795"/>
            </a:xfrm>
            <a:custGeom>
              <a:avLst/>
              <a:gdLst/>
              <a:ahLst/>
              <a:cxnLst/>
              <a:rect l="0" t="0" r="0" b="0"/>
              <a:pathLst>
                <a:path w="245062" h="335795">
                  <a:moveTo>
                    <a:pt x="55549" y="6065"/>
                  </a:moveTo>
                  <a:lnTo>
                    <a:pt x="89171" y="0"/>
                  </a:lnTo>
                  <a:lnTo>
                    <a:pt x="126212" y="6088"/>
                  </a:lnTo>
                  <a:lnTo>
                    <a:pt x="158764" y="22190"/>
                  </a:lnTo>
                  <a:lnTo>
                    <a:pt x="175901" y="35069"/>
                  </a:lnTo>
                  <a:lnTo>
                    <a:pt x="193114" y="61062"/>
                  </a:lnTo>
                  <a:lnTo>
                    <a:pt x="200034" y="96580"/>
                  </a:lnTo>
                  <a:lnTo>
                    <a:pt x="196495" y="136740"/>
                  </a:lnTo>
                  <a:lnTo>
                    <a:pt x="182448" y="172686"/>
                  </a:lnTo>
                  <a:lnTo>
                    <a:pt x="143027" y="222877"/>
                  </a:lnTo>
                  <a:lnTo>
                    <a:pt x="106754" y="250407"/>
                  </a:lnTo>
                  <a:lnTo>
                    <a:pt x="75010" y="263167"/>
                  </a:lnTo>
                  <a:lnTo>
                    <a:pt x="49770" y="266562"/>
                  </a:lnTo>
                  <a:lnTo>
                    <a:pt x="29194" y="261832"/>
                  </a:lnTo>
                  <a:lnTo>
                    <a:pt x="20431" y="257295"/>
                  </a:lnTo>
                  <a:lnTo>
                    <a:pt x="7575" y="242895"/>
                  </a:lnTo>
                  <a:lnTo>
                    <a:pt x="2509" y="234142"/>
                  </a:lnTo>
                  <a:lnTo>
                    <a:pt x="0" y="215057"/>
                  </a:lnTo>
                  <a:lnTo>
                    <a:pt x="969" y="205055"/>
                  </a:lnTo>
                  <a:lnTo>
                    <a:pt x="6294" y="198387"/>
                  </a:lnTo>
                  <a:lnTo>
                    <a:pt x="24689" y="190977"/>
                  </a:lnTo>
                  <a:lnTo>
                    <a:pt x="33806" y="191341"/>
                  </a:lnTo>
                  <a:lnTo>
                    <a:pt x="50175" y="197985"/>
                  </a:lnTo>
                  <a:lnTo>
                    <a:pt x="72544" y="220468"/>
                  </a:lnTo>
                  <a:lnTo>
                    <a:pt x="112644" y="282154"/>
                  </a:lnTo>
                  <a:lnTo>
                    <a:pt x="146920" y="318258"/>
                  </a:lnTo>
                  <a:lnTo>
                    <a:pt x="179068" y="333833"/>
                  </a:lnTo>
                  <a:lnTo>
                    <a:pt x="201693" y="335794"/>
                  </a:lnTo>
                  <a:lnTo>
                    <a:pt x="245061" y="3324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32373" y="4664124"/>
              <a:ext cx="166313" cy="492830"/>
            </a:xfrm>
            <a:custGeom>
              <a:avLst/>
              <a:gdLst/>
              <a:ahLst/>
              <a:cxnLst/>
              <a:rect l="0" t="0" r="0" b="0"/>
              <a:pathLst>
                <a:path w="166313" h="492830">
                  <a:moveTo>
                    <a:pt x="0" y="0"/>
                  </a:moveTo>
                  <a:lnTo>
                    <a:pt x="37478" y="8333"/>
                  </a:lnTo>
                  <a:lnTo>
                    <a:pt x="75445" y="6759"/>
                  </a:lnTo>
                  <a:lnTo>
                    <a:pt x="101381" y="4174"/>
                  </a:lnTo>
                  <a:lnTo>
                    <a:pt x="124607" y="6924"/>
                  </a:lnTo>
                  <a:lnTo>
                    <a:pt x="143508" y="15166"/>
                  </a:lnTo>
                  <a:lnTo>
                    <a:pt x="151824" y="20639"/>
                  </a:lnTo>
                  <a:lnTo>
                    <a:pt x="157368" y="28967"/>
                  </a:lnTo>
                  <a:lnTo>
                    <a:pt x="163528" y="50699"/>
                  </a:lnTo>
                  <a:lnTo>
                    <a:pt x="166312" y="108844"/>
                  </a:lnTo>
                  <a:lnTo>
                    <a:pt x="159930" y="159670"/>
                  </a:lnTo>
                  <a:lnTo>
                    <a:pt x="152734" y="214424"/>
                  </a:lnTo>
                  <a:lnTo>
                    <a:pt x="148453" y="271469"/>
                  </a:lnTo>
                  <a:lnTo>
                    <a:pt x="144487" y="334730"/>
                  </a:lnTo>
                  <a:lnTo>
                    <a:pt x="138375" y="398222"/>
                  </a:lnTo>
                  <a:lnTo>
                    <a:pt x="138337" y="458684"/>
                  </a:lnTo>
                  <a:lnTo>
                    <a:pt x="142270" y="4928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590217" y="4979979"/>
            <a:ext cx="863338" cy="515897"/>
            <a:chOff x="3590217" y="4979979"/>
            <a:chExt cx="863338" cy="515897"/>
          </a:xfrm>
        </p:grpSpPr>
        <p:sp>
          <p:nvSpPr>
            <p:cNvPr id="60" name="Freeform 59"/>
            <p:cNvSpPr/>
            <p:nvPr/>
          </p:nvSpPr>
          <p:spPr>
            <a:xfrm>
              <a:off x="4223386" y="4990507"/>
              <a:ext cx="230169" cy="272308"/>
            </a:xfrm>
            <a:custGeom>
              <a:avLst/>
              <a:gdLst/>
              <a:ahLst/>
              <a:cxnLst/>
              <a:rect l="0" t="0" r="0" b="0"/>
              <a:pathLst>
                <a:path w="230169" h="272308">
                  <a:moveTo>
                    <a:pt x="9069" y="0"/>
                  </a:moveTo>
                  <a:lnTo>
                    <a:pt x="5950" y="54145"/>
                  </a:lnTo>
                  <a:lnTo>
                    <a:pt x="5" y="114681"/>
                  </a:lnTo>
                  <a:lnTo>
                    <a:pt x="0" y="173389"/>
                  </a:lnTo>
                  <a:lnTo>
                    <a:pt x="13233" y="230890"/>
                  </a:lnTo>
                  <a:lnTo>
                    <a:pt x="28891" y="257406"/>
                  </a:lnTo>
                  <a:lnTo>
                    <a:pt x="51024" y="266481"/>
                  </a:lnTo>
                  <a:lnTo>
                    <a:pt x="107304" y="272307"/>
                  </a:lnTo>
                  <a:lnTo>
                    <a:pt x="132278" y="266865"/>
                  </a:lnTo>
                  <a:lnTo>
                    <a:pt x="193707" y="244977"/>
                  </a:lnTo>
                  <a:lnTo>
                    <a:pt x="230168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79912" y="5064207"/>
              <a:ext cx="21000" cy="431669"/>
            </a:xfrm>
            <a:custGeom>
              <a:avLst/>
              <a:gdLst/>
              <a:ahLst/>
              <a:cxnLst/>
              <a:rect l="0" t="0" r="0" b="0"/>
              <a:pathLst>
                <a:path w="21000" h="431669">
                  <a:moveTo>
                    <a:pt x="10471" y="0"/>
                  </a:moveTo>
                  <a:lnTo>
                    <a:pt x="2138" y="37478"/>
                  </a:lnTo>
                  <a:lnTo>
                    <a:pt x="376" y="100080"/>
                  </a:lnTo>
                  <a:lnTo>
                    <a:pt x="71" y="159505"/>
                  </a:lnTo>
                  <a:lnTo>
                    <a:pt x="0" y="203862"/>
                  </a:lnTo>
                  <a:lnTo>
                    <a:pt x="1138" y="249703"/>
                  </a:lnTo>
                  <a:lnTo>
                    <a:pt x="7186" y="312632"/>
                  </a:lnTo>
                  <a:lnTo>
                    <a:pt x="10668" y="361953"/>
                  </a:lnTo>
                  <a:lnTo>
                    <a:pt x="18612" y="411182"/>
                  </a:lnTo>
                  <a:lnTo>
                    <a:pt x="20999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90217" y="4979979"/>
              <a:ext cx="168457" cy="7236"/>
            </a:xfrm>
            <a:custGeom>
              <a:avLst/>
              <a:gdLst/>
              <a:ahLst/>
              <a:cxnLst/>
              <a:rect l="0" t="0" r="0" b="0"/>
              <a:pathLst>
                <a:path w="168457" h="7236">
                  <a:moveTo>
                    <a:pt x="0" y="0"/>
                  </a:moveTo>
                  <a:lnTo>
                    <a:pt x="27556" y="7235"/>
                  </a:lnTo>
                  <a:lnTo>
                    <a:pt x="80660" y="6758"/>
                  </a:lnTo>
                  <a:lnTo>
                    <a:pt x="141297" y="89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664124" y="4622010"/>
            <a:ext cx="842281" cy="915980"/>
            <a:chOff x="4664124" y="4622010"/>
            <a:chExt cx="842281" cy="915980"/>
          </a:xfrm>
        </p:grpSpPr>
        <p:sp>
          <p:nvSpPr>
            <p:cNvPr id="64" name="Freeform 63"/>
            <p:cNvSpPr/>
            <p:nvPr/>
          </p:nvSpPr>
          <p:spPr>
            <a:xfrm>
              <a:off x="4695709" y="4748352"/>
              <a:ext cx="189515" cy="10529"/>
            </a:xfrm>
            <a:custGeom>
              <a:avLst/>
              <a:gdLst/>
              <a:ahLst/>
              <a:cxnLst/>
              <a:rect l="0" t="0" r="0" b="0"/>
              <a:pathLst>
                <a:path w="189515" h="10529">
                  <a:moveTo>
                    <a:pt x="0" y="0"/>
                  </a:moveTo>
                  <a:lnTo>
                    <a:pt x="54145" y="0"/>
                  </a:lnTo>
                  <a:lnTo>
                    <a:pt x="109092" y="0"/>
                  </a:lnTo>
                  <a:lnTo>
                    <a:pt x="169666" y="8333"/>
                  </a:lnTo>
                  <a:lnTo>
                    <a:pt x="189514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64124" y="4982004"/>
              <a:ext cx="168457" cy="29562"/>
            </a:xfrm>
            <a:custGeom>
              <a:avLst/>
              <a:gdLst/>
              <a:ahLst/>
              <a:cxnLst/>
              <a:rect l="0" t="0" r="0" b="0"/>
              <a:pathLst>
                <a:path w="168457" h="29562">
                  <a:moveTo>
                    <a:pt x="0" y="29561"/>
                  </a:moveTo>
                  <a:lnTo>
                    <a:pt x="61111" y="11602"/>
                  </a:lnTo>
                  <a:lnTo>
                    <a:pt x="121131" y="0"/>
                  </a:lnTo>
                  <a:lnTo>
                    <a:pt x="168456" y="85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64124" y="5180021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126342" y="0"/>
                  </a:moveTo>
                  <a:lnTo>
                    <a:pt x="72227" y="54114"/>
                  </a:lnTo>
                  <a:lnTo>
                    <a:pt x="16639" y="11282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685181" y="5180021"/>
              <a:ext cx="94758" cy="231627"/>
            </a:xfrm>
            <a:custGeom>
              <a:avLst/>
              <a:gdLst/>
              <a:ahLst/>
              <a:cxnLst/>
              <a:rect l="0" t="0" r="0" b="0"/>
              <a:pathLst>
                <a:path w="94758" h="231627">
                  <a:moveTo>
                    <a:pt x="0" y="0"/>
                  </a:moveTo>
                  <a:lnTo>
                    <a:pt x="5589" y="58616"/>
                  </a:lnTo>
                  <a:lnTo>
                    <a:pt x="24450" y="118333"/>
                  </a:lnTo>
                  <a:lnTo>
                    <a:pt x="49803" y="172463"/>
                  </a:lnTo>
                  <a:lnTo>
                    <a:pt x="94757" y="231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22052" y="5184960"/>
              <a:ext cx="168456" cy="353030"/>
            </a:xfrm>
            <a:custGeom>
              <a:avLst/>
              <a:gdLst/>
              <a:ahLst/>
              <a:cxnLst/>
              <a:rect l="0" t="0" r="0" b="0"/>
              <a:pathLst>
                <a:path w="168456" h="353030">
                  <a:moveTo>
                    <a:pt x="0" y="5589"/>
                  </a:moveTo>
                  <a:lnTo>
                    <a:pt x="16767" y="0"/>
                  </a:lnTo>
                  <a:lnTo>
                    <a:pt x="34358" y="375"/>
                  </a:lnTo>
                  <a:lnTo>
                    <a:pt x="52705" y="5611"/>
                  </a:lnTo>
                  <a:lnTo>
                    <a:pt x="90792" y="34592"/>
                  </a:lnTo>
                  <a:lnTo>
                    <a:pt x="112169" y="66175"/>
                  </a:lnTo>
                  <a:lnTo>
                    <a:pt x="127731" y="105169"/>
                  </a:lnTo>
                  <a:lnTo>
                    <a:pt x="129689" y="129395"/>
                  </a:lnTo>
                  <a:lnTo>
                    <a:pt x="121414" y="173544"/>
                  </a:lnTo>
                  <a:lnTo>
                    <a:pt x="116037" y="181900"/>
                  </a:lnTo>
                  <a:lnTo>
                    <a:pt x="100705" y="194303"/>
                  </a:lnTo>
                  <a:lnTo>
                    <a:pt x="66753" y="202274"/>
                  </a:lnTo>
                  <a:lnTo>
                    <a:pt x="60879" y="201053"/>
                  </a:lnTo>
                  <a:lnTo>
                    <a:pt x="59303" y="197900"/>
                  </a:lnTo>
                  <a:lnTo>
                    <a:pt x="60592" y="193457"/>
                  </a:lnTo>
                  <a:lnTo>
                    <a:pt x="63792" y="192836"/>
                  </a:lnTo>
                  <a:lnTo>
                    <a:pt x="73585" y="198384"/>
                  </a:lnTo>
                  <a:lnTo>
                    <a:pt x="112601" y="258022"/>
                  </a:lnTo>
                  <a:lnTo>
                    <a:pt x="147438" y="316096"/>
                  </a:lnTo>
                  <a:lnTo>
                    <a:pt x="162228" y="337797"/>
                  </a:lnTo>
                  <a:lnTo>
                    <a:pt x="168455" y="3530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306362" y="4685181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4940" y="58617"/>
                  </a:lnTo>
                  <a:lnTo>
                    <a:pt x="976" y="112791"/>
                  </a:lnTo>
                  <a:lnTo>
                    <a:pt x="193" y="16543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48435" y="4916808"/>
              <a:ext cx="357970" cy="21020"/>
            </a:xfrm>
            <a:custGeom>
              <a:avLst/>
              <a:gdLst/>
              <a:ahLst/>
              <a:cxnLst/>
              <a:rect l="0" t="0" r="0" b="0"/>
              <a:pathLst>
                <a:path w="357970" h="21020">
                  <a:moveTo>
                    <a:pt x="0" y="10528"/>
                  </a:moveTo>
                  <a:lnTo>
                    <a:pt x="37478" y="18862"/>
                  </a:lnTo>
                  <a:lnTo>
                    <a:pt x="94491" y="20623"/>
                  </a:lnTo>
                  <a:lnTo>
                    <a:pt x="150440" y="20929"/>
                  </a:lnTo>
                  <a:lnTo>
                    <a:pt x="205881" y="21019"/>
                  </a:lnTo>
                  <a:lnTo>
                    <a:pt x="261377" y="13814"/>
                  </a:lnTo>
                  <a:lnTo>
                    <a:pt x="324524" y="5372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23790" y="4990507"/>
              <a:ext cx="208915" cy="242261"/>
            </a:xfrm>
            <a:custGeom>
              <a:avLst/>
              <a:gdLst/>
              <a:ahLst/>
              <a:cxnLst/>
              <a:rect l="0" t="0" r="0" b="0"/>
              <a:pathLst>
                <a:path w="208915" h="242261">
                  <a:moveTo>
                    <a:pt x="19401" y="0"/>
                  </a:moveTo>
                  <a:lnTo>
                    <a:pt x="50684" y="9576"/>
                  </a:lnTo>
                  <a:lnTo>
                    <a:pt x="103406" y="52998"/>
                  </a:lnTo>
                  <a:lnTo>
                    <a:pt x="110499" y="59899"/>
                  </a:lnTo>
                  <a:lnTo>
                    <a:pt x="118381" y="80044"/>
                  </a:lnTo>
                  <a:lnTo>
                    <a:pt x="120714" y="103426"/>
                  </a:lnTo>
                  <a:lnTo>
                    <a:pt x="117852" y="125516"/>
                  </a:lnTo>
                  <a:lnTo>
                    <a:pt x="109560" y="143912"/>
                  </a:lnTo>
                  <a:lnTo>
                    <a:pt x="96907" y="159888"/>
                  </a:lnTo>
                  <a:lnTo>
                    <a:pt x="79585" y="174787"/>
                  </a:lnTo>
                  <a:lnTo>
                    <a:pt x="57068" y="182968"/>
                  </a:lnTo>
                  <a:lnTo>
                    <a:pt x="32633" y="185435"/>
                  </a:lnTo>
                  <a:lnTo>
                    <a:pt x="10074" y="182631"/>
                  </a:lnTo>
                  <a:lnTo>
                    <a:pt x="3825" y="176737"/>
                  </a:lnTo>
                  <a:lnTo>
                    <a:pt x="828" y="168128"/>
                  </a:lnTo>
                  <a:lnTo>
                    <a:pt x="0" y="157708"/>
                  </a:lnTo>
                  <a:lnTo>
                    <a:pt x="2958" y="149593"/>
                  </a:lnTo>
                  <a:lnTo>
                    <a:pt x="15602" y="137456"/>
                  </a:lnTo>
                  <a:lnTo>
                    <a:pt x="23888" y="136091"/>
                  </a:lnTo>
                  <a:lnTo>
                    <a:pt x="42452" y="140814"/>
                  </a:lnTo>
                  <a:lnTo>
                    <a:pt x="67045" y="156626"/>
                  </a:lnTo>
                  <a:lnTo>
                    <a:pt x="110518" y="211380"/>
                  </a:lnTo>
                  <a:lnTo>
                    <a:pt x="131667" y="236807"/>
                  </a:lnTo>
                  <a:lnTo>
                    <a:pt x="141038" y="240930"/>
                  </a:lnTo>
                  <a:lnTo>
                    <a:pt x="183462" y="242260"/>
                  </a:lnTo>
                  <a:lnTo>
                    <a:pt x="208914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958922" y="4622010"/>
              <a:ext cx="130643" cy="473783"/>
            </a:xfrm>
            <a:custGeom>
              <a:avLst/>
              <a:gdLst/>
              <a:ahLst/>
              <a:cxnLst/>
              <a:rect l="0" t="0" r="0" b="0"/>
              <a:pathLst>
                <a:path w="130643" h="473783">
                  <a:moveTo>
                    <a:pt x="0" y="0"/>
                  </a:moveTo>
                  <a:lnTo>
                    <a:pt x="42692" y="3120"/>
                  </a:lnTo>
                  <a:lnTo>
                    <a:pt x="94833" y="19128"/>
                  </a:lnTo>
                  <a:lnTo>
                    <a:pt x="115847" y="30338"/>
                  </a:lnTo>
                  <a:lnTo>
                    <a:pt x="122855" y="38943"/>
                  </a:lnTo>
                  <a:lnTo>
                    <a:pt x="130642" y="60982"/>
                  </a:lnTo>
                  <a:lnTo>
                    <a:pt x="127234" y="114428"/>
                  </a:lnTo>
                  <a:lnTo>
                    <a:pt x="115296" y="173858"/>
                  </a:lnTo>
                  <a:lnTo>
                    <a:pt x="101674" y="231264"/>
                  </a:lnTo>
                  <a:lnTo>
                    <a:pt x="84214" y="293364"/>
                  </a:lnTo>
                  <a:lnTo>
                    <a:pt x="66678" y="348421"/>
                  </a:lnTo>
                  <a:lnTo>
                    <a:pt x="52642" y="400970"/>
                  </a:lnTo>
                  <a:lnTo>
                    <a:pt x="45234" y="439341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2015-04-22T16:21:23Z</dcterms:created>
  <dcterms:modified xsi:type="dcterms:W3CDTF">2015-04-22T16:21:54Z</dcterms:modified>
</cp:coreProperties>
</file>